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93BC-19E2-7656-8971-14355049E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43A07-ECA7-D8C2-52D0-3FC462819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05231-2DE6-1ED8-29EF-D8D0CEAE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1DF3-7EAB-4E49-A9F2-C55A425B077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9F86D-077C-D9AC-2B99-4F2A871B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020B7-AB99-8F64-A640-890D7DE8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7C15-6AC7-4D37-8C96-4DCD31429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08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A057-30C6-B31D-5E9B-EE0EA231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8335D-C165-9F0C-CD42-2E69B7B32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FE66-0671-6263-0268-31A1D521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1DF3-7EAB-4E49-A9F2-C55A425B077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92D07-56D2-6E0D-860F-CF0206EA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C2311-85D8-ED27-88A9-301876B5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7C15-6AC7-4D37-8C96-4DCD31429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26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758FA-55FE-EA14-EFED-BFE912DC3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A69EB-110A-CB68-84C3-1E0A393D9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093A4-F665-2545-0392-060DF0F0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1DF3-7EAB-4E49-A9F2-C55A425B077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9733-5D5B-AD07-49B5-E31C7AC0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7942E-25E6-241C-4789-7487F67F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7C15-6AC7-4D37-8C96-4DCD31429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16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6900-C486-D21E-1B9F-8780058B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8AFB3-D60F-E6E6-D6B6-1AD4777B5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3F335-B344-65C5-CFBD-BC98E2EC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1DF3-7EAB-4E49-A9F2-C55A425B077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F0277-F53F-DCBE-18AA-1AD38263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E7C6-5783-8581-5F8D-58841CC0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7C15-6AC7-4D37-8C96-4DCD31429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41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436C-5557-14EC-CBA0-BE41697A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BFEF8-0B36-3798-7ADA-ECFEEB4B3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20146-CDA5-DD45-D6F6-59282256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1DF3-7EAB-4E49-A9F2-C55A425B077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FD2DA-07D1-4706-B638-EEF96D7F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542EA-9F9A-E6E8-CDC4-D487F1F5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7C15-6AC7-4D37-8C96-4DCD31429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58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29CD-42E3-A570-9DBA-A083409F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6757-E68B-D89D-C31B-718FD37CD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480CC-A7F0-DC01-3D44-8E0FBB65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C6C51-FB39-E95C-05C9-6C70B9F3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1DF3-7EAB-4E49-A9F2-C55A425B077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C79EA-1577-2703-A557-4E22165E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73F43-AC69-E565-2A17-F453FD56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7C15-6AC7-4D37-8C96-4DCD31429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55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901D-D027-940B-9E70-6FE55ED9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4FAF1-88C4-AA84-FD95-08233442B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1119F-26DA-1F36-CCE8-EE3376995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4594A-F087-CEFF-636F-C5690609A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344B9-E291-ABB6-D325-9046649AC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CC8A5-9C64-AC3D-F9A4-A37DD6D4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1DF3-7EAB-4E49-A9F2-C55A425B077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B2939-779F-7B26-C426-ADFB796C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3FAC66-1850-55DA-DE0B-DFAA80EC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7C15-6AC7-4D37-8C96-4DCD31429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64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F3C7-DC0E-48F6-1594-1C8B829D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59C63-1244-13E7-1355-6D87A501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1DF3-7EAB-4E49-A9F2-C55A425B077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1D1CE-6A1F-89F3-8B80-38AEE20B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55436-1D59-FFE8-D0ED-1BACA9EF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7C15-6AC7-4D37-8C96-4DCD31429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498B5-2943-803C-465A-4E53D5CB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1DF3-7EAB-4E49-A9F2-C55A425B077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4DC97-E9DA-CBDC-4B51-AFF71C8E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8D6DE-7809-4661-A1A5-00C64232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7C15-6AC7-4D37-8C96-4DCD31429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74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AF22-D0B2-AD36-6180-8B4CB02B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13836-33D3-B2CA-6B54-6502278B0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39D8D-E892-E037-9B57-1078417DF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6B79D-851B-3013-683B-9876F575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1DF3-7EAB-4E49-A9F2-C55A425B077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0AB19-319D-66ED-6C82-0A3A8B40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B7055-ECE7-1A32-AE6A-04FBFEC7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7C15-6AC7-4D37-8C96-4DCD31429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0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283E-95CA-033F-F91B-D09EEA06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99590-9D57-E52D-EAFB-AEF88AD0C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1297D-57C2-E5C1-1B42-9B0C36019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5B86F-4E23-A350-D9D4-D3A658A2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1DF3-7EAB-4E49-A9F2-C55A425B077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8A0DE-3658-1BD6-BCD6-2D4DEE79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F0E47-DB0E-6ADB-CBBC-22840B00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7C15-6AC7-4D37-8C96-4DCD31429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25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6629C-DEC7-41F7-2194-AB41A0A3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77F75-7D61-5185-5804-A5267D668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6943F-A77D-8456-78A5-26059FFC9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0C1DF3-7EAB-4E49-A9F2-C55A425B077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29BF6-2592-FD22-8984-B40B56D4B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2537D-94B8-B702-B0B7-0CA8FBB96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BB7C15-6AC7-4D37-8C96-4DCD31429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98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0B26-173A-ACFC-11BB-57AFE6DC0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818880" cy="1285557"/>
          </a:xfrm>
        </p:spPr>
        <p:txBody>
          <a:bodyPr/>
          <a:lstStyle/>
          <a:p>
            <a:r>
              <a:rPr lang="en-IN" dirty="0"/>
              <a:t>Internal Assessment-1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A6424-3D16-B377-1607-99BB7D695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Godula Pooja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572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EEA3-84D5-51C7-DE5A-EE122444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10.Increase or decrease in number of hires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45095FF1-B8B9-0620-3647-2DCD466BE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54480"/>
            <a:ext cx="8971279" cy="4653280"/>
          </a:xfrm>
        </p:spPr>
      </p:pic>
    </p:spTree>
    <p:extLst>
      <p:ext uri="{BB962C8B-B14F-4D97-AF65-F5344CB8AC3E}">
        <p14:creationId xmlns:p14="http://schemas.microsoft.com/office/powerpoint/2010/main" val="133822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67AA8-9588-3D2B-B53A-53EEBAE1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1.Gender and ethnicity in the company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4609288-5F2F-71D6-AC4D-B1BA5F2C4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29" y="643466"/>
            <a:ext cx="599807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8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80839-3EA0-29D8-C951-5CFD9452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2.Average time of employee staying in the company before leaving</a:t>
            </a:r>
          </a:p>
        </p:txBody>
      </p:sp>
      <p:pic>
        <p:nvPicPr>
          <p:cNvPr id="5" name="Content Placeholder 4" descr="A screenshot of a data&#10;&#10;Description automatically generated">
            <a:extLst>
              <a:ext uri="{FF2B5EF4-FFF2-40B4-BE49-F238E27FC236}">
                <a16:creationId xmlns:a16="http://schemas.microsoft.com/office/drawing/2014/main" id="{F9197724-2DEA-6652-3853-CDE180132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019" y="643466"/>
            <a:ext cx="4315293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9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6E7DC-7ABD-EB9D-591A-BC69BD08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3000"/>
              <a:t>3.Average salary difference between two departments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84110-D72E-0B6D-DB79-DF63E8A15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IN" sz="2200"/>
              <a:t>Difference between marketing accounting and finance is slight and it decreased moderately to finance department.</a:t>
            </a:r>
          </a:p>
          <a:p>
            <a:endParaRPr lang="en-IN" sz="220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25A574D-511D-C7A9-F484-761276296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499444"/>
            <a:ext cx="5458968" cy="385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5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C69E-05EB-26FC-79BC-F8980ED4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4.Country with highest number of employees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F7C7-4C21-ACCE-F8B7-8374BEB8F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USA has the highest number of employees i.e,643</a:t>
            </a:r>
          </a:p>
          <a:p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08E3B89-D802-8256-C55B-76C875CC4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459" y="2653641"/>
            <a:ext cx="6360344" cy="297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9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F505-7886-0BC3-3D9B-8FECE2DF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Average % bonus given to employees</a:t>
            </a:r>
          </a:p>
        </p:txBody>
      </p:sp>
      <p:pic>
        <p:nvPicPr>
          <p:cNvPr id="5" name="Content Placeholder 4" descr="A screenshot of a table&#10;&#10;Description automatically generated">
            <a:extLst>
              <a:ext uri="{FF2B5EF4-FFF2-40B4-BE49-F238E27FC236}">
                <a16:creationId xmlns:a16="http://schemas.microsoft.com/office/drawing/2014/main" id="{3AB1EE47-B67C-C130-2CB3-3DE603124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029" y="2274005"/>
            <a:ext cx="4711942" cy="3454578"/>
          </a:xfrm>
        </p:spPr>
      </p:pic>
    </p:spTree>
    <p:extLst>
      <p:ext uri="{BB962C8B-B14F-4D97-AF65-F5344CB8AC3E}">
        <p14:creationId xmlns:p14="http://schemas.microsoft.com/office/powerpoint/2010/main" val="388180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66283-55D4-CB97-8F0A-C315A5D5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4200"/>
              <a:t>5.Most common age range of employees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4126F-7C64-CA6F-00BD-2BD4AD847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IN" sz="2200"/>
              <a:t>25-29 age range people are the highest I,e, 121</a:t>
            </a:r>
          </a:p>
          <a:p>
            <a:endParaRPr lang="en-IN" sz="220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FC4ED86-1F99-F004-D692-002D21441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816" y="640080"/>
            <a:ext cx="534543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2ED13-52A9-6457-B4A6-101D2DA9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3400"/>
              <a:t>7.Job title which occurred more frequently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0F117-5B99-E7F9-5C28-7BC7A44C4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IN" sz="2200"/>
              <a:t>Director occurred most number of times i.e, 121</a:t>
            </a:r>
          </a:p>
          <a:p>
            <a:endParaRPr lang="en-IN" sz="220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97445FE-58A7-46A9-421C-68BDBA8B3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02" y="640080"/>
            <a:ext cx="421846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49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B7A5-4CFA-B605-767E-476D8156D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9.Departments diverse in ethnicity comparison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E807DDD6-DA9C-C07B-E4FC-4181D9C13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2120133"/>
            <a:ext cx="8321040" cy="4018241"/>
          </a:xfrm>
        </p:spPr>
      </p:pic>
    </p:spTree>
    <p:extLst>
      <p:ext uri="{BB962C8B-B14F-4D97-AF65-F5344CB8AC3E}">
        <p14:creationId xmlns:p14="http://schemas.microsoft.com/office/powerpoint/2010/main" val="317398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131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Internal Assessment-1</vt:lpstr>
      <vt:lpstr>1.Gender and ethnicity in the company</vt:lpstr>
      <vt:lpstr>2.Average time of employee staying in the company before leaving</vt:lpstr>
      <vt:lpstr>3.Average salary difference between two departments</vt:lpstr>
      <vt:lpstr>4.Country with highest number of employees</vt:lpstr>
      <vt:lpstr>6. Average % bonus given to employees</vt:lpstr>
      <vt:lpstr>5.Most common age range of employees</vt:lpstr>
      <vt:lpstr>7.Job title which occurred more frequently</vt:lpstr>
      <vt:lpstr>9.Departments diverse in ethnicity comparison</vt:lpstr>
      <vt:lpstr>10.Increase or decrease in number of hires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Assessment-1</dc:title>
  <dc:creator>Godula Pooja</dc:creator>
  <cp:lastModifiedBy>Godula Pooja</cp:lastModifiedBy>
  <cp:revision>1</cp:revision>
  <dcterms:created xsi:type="dcterms:W3CDTF">2024-03-29T04:19:02Z</dcterms:created>
  <dcterms:modified xsi:type="dcterms:W3CDTF">2024-03-29T06:33:53Z</dcterms:modified>
</cp:coreProperties>
</file>