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  <p:sldId id="265" r:id="rId9"/>
    <p:sldId id="257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006BD-5912-F174-B381-D25557017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058E99-6590-0551-5C3C-BC96FB6274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21B22-FB5A-7F1C-F7C9-0FBE12195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2EE69-2700-4C89-AE9C-5D21EDDE2DE2}" type="datetimeFigureOut">
              <a:rPr lang="en-IN" smtClean="0"/>
              <a:t>02-04-2024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159BE-6371-68F5-2227-E505F9A35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801D1-7FD4-A6BD-D88D-3B574E04B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A69A-F3D1-4747-ADB5-F120D459121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817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FC125-EDD7-A8C0-0A45-98F2503BA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4393B9-2B22-3A3B-8700-6E0838B6D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004B8-28EE-3759-12AC-48FEB469E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2EE69-2700-4C89-AE9C-5D21EDDE2DE2}" type="datetimeFigureOut">
              <a:rPr lang="en-IN" smtClean="0"/>
              <a:t>02-04-2024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54018-616A-C35C-B142-4352B68C9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911D1-2A09-5FA8-3D72-C20709ECC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A69A-F3D1-4747-ADB5-F120D459121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8705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D8C3A6-E403-BF24-24D0-6A80EDA8F1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B4BA03-0C90-1770-2269-29088004FA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B5A7B-004B-F95D-21E3-68C4DD2EB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2EE69-2700-4C89-AE9C-5D21EDDE2DE2}" type="datetimeFigureOut">
              <a:rPr lang="en-IN" smtClean="0"/>
              <a:t>02-04-2024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4E50D-A095-8FAF-A4CD-4FE3C9729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44ADE-7B52-A507-94CA-9734CCAFC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A69A-F3D1-4747-ADB5-F120D459121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0275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C7789-F0E7-4457-55FC-4A445B6D2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9D93D-C637-90B0-CDE1-B165886E0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3B4DD-00EF-5502-40E3-D71296127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2EE69-2700-4C89-AE9C-5D21EDDE2DE2}" type="datetimeFigureOut">
              <a:rPr lang="en-IN" smtClean="0"/>
              <a:t>02-04-2024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3DF90-53D7-DB9F-837C-7CB713828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AB16A-EE7D-BF93-B6EE-1E2C88675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A69A-F3D1-4747-ADB5-F120D459121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41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7FFB-13FE-BC0E-F736-0E36CBB34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8AD11-EBFD-C66D-33CF-28E0AF3B7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47BE6-4309-6741-7486-0E67BF6AB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2EE69-2700-4C89-AE9C-5D21EDDE2DE2}" type="datetimeFigureOut">
              <a:rPr lang="en-IN" smtClean="0"/>
              <a:t>02-04-2024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7EF9A-1C62-F9ED-F8B5-821F14FEF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8BC40-BB45-33C4-A8C1-E605BE423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A69A-F3D1-4747-ADB5-F120D459121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5101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99D7B-A42C-B6CE-4B24-0B67486C3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52B20-B7D7-ECA6-59AE-F07E5AE2A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633864-5792-F8ED-D523-92ABC44398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CCFBB-EF9F-95C8-B1CA-D111CC578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2EE69-2700-4C89-AE9C-5D21EDDE2DE2}" type="datetimeFigureOut">
              <a:rPr lang="en-IN" smtClean="0"/>
              <a:t>02-04-2024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4E1421-6EF3-646D-8ABF-76CEC0126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131E9-C7E9-5148-555B-AF4076502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A69A-F3D1-4747-ADB5-F120D459121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6205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6D89F-5AB8-2B7D-6B0E-8A2BEA014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14DB8-8457-8C67-7741-B96EA10CA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14899B-AE83-1333-9A27-C111C5AC2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6CDF91-B35D-2E63-040D-BB7EB211DA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858924-FC01-C00A-5CF5-406DA54F6D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25D971-259A-3BD7-A897-90FD63F4F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2EE69-2700-4C89-AE9C-5D21EDDE2DE2}" type="datetimeFigureOut">
              <a:rPr lang="en-IN" smtClean="0"/>
              <a:t>02-04-2024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EEDA0A-D592-2F6B-2D82-0F05753FA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86D621-3B32-047F-2EBC-0170BBE4C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A69A-F3D1-4747-ADB5-F120D459121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1698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743CB-284E-4789-0EBE-12C45275E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459EBA-A2FB-75B1-72EB-4CAFAB44E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2EE69-2700-4C89-AE9C-5D21EDDE2DE2}" type="datetimeFigureOut">
              <a:rPr lang="en-IN" smtClean="0"/>
              <a:t>02-04-2024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54708C-F557-A925-F8DA-4265FED16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54BD12-7C87-680B-F49D-81E4D53C4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A69A-F3D1-4747-ADB5-F120D459121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6746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9456D5-2DB2-9630-85D3-994ECD8C2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2EE69-2700-4C89-AE9C-5D21EDDE2DE2}" type="datetimeFigureOut">
              <a:rPr lang="en-IN" smtClean="0"/>
              <a:t>02-04-2024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B39B7B-5240-3D1C-AA93-20367E8A2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1C37F-EFB6-E40E-BA7F-2405F8E9D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A69A-F3D1-4747-ADB5-F120D459121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8435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033E9-3EC4-C4FB-6B12-EAF69CB27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3DA1A-EE19-3A6F-4954-EB0F55C93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0948A3-CD30-2A6F-00E7-74845CBED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B6C76-519C-71D6-A655-6295AF696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2EE69-2700-4C89-AE9C-5D21EDDE2DE2}" type="datetimeFigureOut">
              <a:rPr lang="en-IN" smtClean="0"/>
              <a:t>02-04-2024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F72866-3278-4435-0D05-EB3256E25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93347-2B63-833C-7ABB-3F0286B48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A69A-F3D1-4747-ADB5-F120D459121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308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1B90C-023C-1F5B-C863-42AC8363A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DA55B6-82AD-4568-E66E-1E9316B905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277894-DB99-686A-6708-16323D673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6710D-F5A4-3325-8905-C6C1EAA86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2EE69-2700-4C89-AE9C-5D21EDDE2DE2}" type="datetimeFigureOut">
              <a:rPr lang="en-IN" smtClean="0"/>
              <a:t>02-04-2024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7A918E-26C3-AAC8-7BF5-CD51CE886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63ECB-0DAA-FB70-EB9C-C5C49E902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A69A-F3D1-4747-ADB5-F120D459121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8552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6313C1-D88A-B2D3-3639-688F6E568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61B2D-BFC5-C031-A78C-770DF129A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CD0AE-7F8C-E3A4-7A90-6089BD595C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92EE69-2700-4C89-AE9C-5D21EDDE2DE2}" type="datetimeFigureOut">
              <a:rPr lang="en-IN" smtClean="0"/>
              <a:t>02-04-2024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20C47-4EB6-B498-7686-098BADB53B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9AC16-4D12-BB53-8CE8-6BD4EA7D92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7BA69A-F3D1-4747-ADB5-F120D459121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8217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86965-1C8B-5DC8-CC5B-3C850391A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274629" cy="1936523"/>
          </a:xfrm>
        </p:spPr>
        <p:txBody>
          <a:bodyPr>
            <a:normAutofit/>
          </a:bodyPr>
          <a:lstStyle/>
          <a:p>
            <a:r>
              <a:rPr lang="en-IN" dirty="0"/>
              <a:t>Final Assessment Excel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6EA764-645A-4B80-0BE6-E78CB10776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IN" dirty="0"/>
              <a:t>Name: </a:t>
            </a:r>
            <a:r>
              <a:rPr lang="en-IN" dirty="0" err="1"/>
              <a:t>Godula</a:t>
            </a:r>
            <a:r>
              <a:rPr lang="en-IN" dirty="0"/>
              <a:t> Pooja</a:t>
            </a:r>
          </a:p>
          <a:p>
            <a:pPr algn="l"/>
            <a:r>
              <a:rPr lang="en-IN" dirty="0" err="1"/>
              <a:t>EmpID</a:t>
            </a:r>
            <a:r>
              <a:rPr lang="en-IN" dirty="0"/>
              <a:t>: 4360</a:t>
            </a:r>
          </a:p>
        </p:txBody>
      </p:sp>
    </p:spTree>
    <p:extLst>
      <p:ext uri="{BB962C8B-B14F-4D97-AF65-F5344CB8AC3E}">
        <p14:creationId xmlns:p14="http://schemas.microsoft.com/office/powerpoint/2010/main" val="183405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1602B-29F7-988A-F5C6-D9F6897A1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494414"/>
            <a:ext cx="10534650" cy="817403"/>
          </a:xfrm>
        </p:spPr>
        <p:txBody>
          <a:bodyPr anchor="b">
            <a:normAutofit/>
          </a:bodyPr>
          <a:lstStyle/>
          <a:p>
            <a:r>
              <a:rPr lang="en-IN" sz="2500"/>
              <a:t>Dashboard</a:t>
            </a:r>
            <a:br>
              <a:rPr lang="en-IN" sz="2500"/>
            </a:br>
            <a:endParaRPr lang="en-IN" sz="25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7FB6E8-EB9D-D6C0-5F6F-677A1EBFAE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2588" y="1311818"/>
            <a:ext cx="8426823" cy="397567"/>
          </a:xfrm>
        </p:spPr>
        <p:txBody>
          <a:bodyPr>
            <a:normAutofit/>
          </a:bodyPr>
          <a:lstStyle/>
          <a:p>
            <a:endParaRPr lang="en-IN" sz="1600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A284F02-727E-01A4-5771-F016D2474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723" y="1311818"/>
            <a:ext cx="9798554" cy="527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718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E4EEB9-CE44-0E96-59D4-2504ED7FF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IN"/>
              <a:t>2.District which has the highest number of rush jobs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5E017-B7DC-CE9B-4358-B6A7903E5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r>
              <a:rPr lang="en-IN" sz="2000"/>
              <a:t>Northwest has the highest number of rush jobs i.e,45</a:t>
            </a:r>
          </a:p>
          <a:p>
            <a:endParaRPr lang="en-IN" sz="200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3334DDD-E05F-C1ED-D295-D6B52C847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955" y="2184914"/>
            <a:ext cx="3059329" cy="3755915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43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B5BB5C-35DE-AEF6-0942-513D4C67B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IN" dirty="0"/>
              <a:t>3.Average labour hours differ between rush and non-rush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94CB3-0D5A-9014-1C95-5AFC8B151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r>
              <a:rPr lang="en-IN" sz="2000"/>
              <a:t>For rush jobs, it takes 0.586 hrs.</a:t>
            </a:r>
          </a:p>
          <a:p>
            <a:r>
              <a:rPr lang="en-IN" sz="2000"/>
              <a:t>For non-rush jobs, it takes 0.7922 hrs</a:t>
            </a:r>
          </a:p>
          <a:p>
            <a:r>
              <a:rPr lang="en-IN" sz="2000"/>
              <a:t>Average labour hrs differ is 0.266 hrs</a:t>
            </a:r>
          </a:p>
          <a:p>
            <a:endParaRPr lang="en-IN" sz="200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D2DA841-2CAE-E79C-DFE3-E4620F037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367" y="3578036"/>
            <a:ext cx="4788505" cy="969671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74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30CBA2-22BA-89C2-AD57-61BF81C0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IN" dirty="0"/>
              <a:t>4.Distribution of payment across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C1AD7-5CAA-5ACA-42F4-AADCEC958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r>
              <a:rPr lang="en-IN" sz="2000"/>
              <a:t>Every services preferred the payment type “account” more.</a:t>
            </a:r>
          </a:p>
          <a:p>
            <a:r>
              <a:rPr lang="en-IN" sz="2000"/>
              <a:t>If not account type payment, they preferred “C.O.D”.</a:t>
            </a:r>
          </a:p>
          <a:p>
            <a:endParaRPr lang="en-IN" sz="2000"/>
          </a:p>
        </p:txBody>
      </p:sp>
      <p:pic>
        <p:nvPicPr>
          <p:cNvPr id="5" name="Picture 4" descr="A screenshot of a spreadsheet&#10;&#10;Description automatically generated">
            <a:extLst>
              <a:ext uri="{FF2B5EF4-FFF2-40B4-BE49-F238E27FC236}">
                <a16:creationId xmlns:a16="http://schemas.microsoft.com/office/drawing/2014/main" id="{CC16ECE4-7063-AEA9-0DA2-DE23CDDE7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367" y="3093199"/>
            <a:ext cx="4788505" cy="1939344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37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AFFF0A-BCF4-F616-4DD5-1EEA0D14B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IN" dirty="0"/>
              <a:t>5.Distribution of Payment over time(Hours)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49BE327-0174-3277-3EA2-B8E32233B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r>
              <a:rPr lang="en-US" sz="2000" dirty="0"/>
              <a:t>Hours taken in the C.O.D payment is high. </a:t>
            </a:r>
          </a:p>
          <a:p>
            <a:r>
              <a:rPr lang="en-US" sz="2000" dirty="0"/>
              <a:t>Hours taken in the credit payment is low.</a:t>
            </a:r>
          </a:p>
          <a:p>
            <a:endParaRPr lang="en-US" sz="2000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5B73FB5-E0F0-26CC-9594-E3FD2F1EF3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367" y="2803442"/>
            <a:ext cx="4788505" cy="2518859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38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EFF424-2795-382C-8220-59F7C54A3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IN" dirty="0"/>
              <a:t>6.Relationship between number of technicians and cost of parts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ED872AE-5904-D77B-E12F-320D2436C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r>
              <a:rPr lang="en-US" sz="2000" dirty="0"/>
              <a:t>Correlation between number of technicians and cost of parts is “POSITIVE”. So, if cost of parts increases, then the technicians also increases to take care the cost.</a:t>
            </a:r>
          </a:p>
          <a:p>
            <a:r>
              <a:rPr lang="en-US" sz="2000" dirty="0"/>
              <a:t>Correlation Value: 0.02855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0C076E1-5E2C-77DA-8CBF-DFB781924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984" y="1736858"/>
            <a:ext cx="4788505" cy="2082999"/>
          </a:xfrm>
          <a:prstGeom prst="rect">
            <a:avLst/>
          </a:pr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91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E721EA-32CA-6EDF-BD4A-08F9CD5BD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IN" dirty="0"/>
              <a:t>7.Most used services in each district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4D0B73E-1E95-5704-7854-792649E1A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r>
              <a:rPr lang="en-US" sz="2000" dirty="0"/>
              <a:t>Every district most used service is assess.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26BDA3F-5892-C021-8E61-EC3E54E03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367" y="2589766"/>
            <a:ext cx="4788505" cy="294621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43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35DB090-93B5-4581-8D71-BB3839684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9619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49B61C-3845-446B-B7CA-F8F9A7B64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8.Distribution of payment for workorders with warranty labour and without</a:t>
            </a:r>
          </a:p>
        </p:txBody>
      </p:sp>
      <p:sp>
        <p:nvSpPr>
          <p:cNvPr id="27" name="Content Placeholder 11">
            <a:extLst>
              <a:ext uri="{FF2B5EF4-FFF2-40B4-BE49-F238E27FC236}">
                <a16:creationId xmlns:a16="http://schemas.microsoft.com/office/drawing/2014/main" id="{0505D374-BA35-F569-753C-2248B0916A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623381"/>
            <a:ext cx="3888528" cy="35535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No there is no difference in payment for workorders with warranty labor and without</a:t>
            </a:r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826EB5BF-3F75-939E-8643-DA597AC1C1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402" y="643234"/>
            <a:ext cx="2700375" cy="2624899"/>
          </a:xfrm>
          <a:prstGeom prst="rect">
            <a:avLst/>
          </a:prstGeom>
        </p:spPr>
      </p:pic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D501504F-E870-17C1-1285-00530076D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383" y="3589867"/>
            <a:ext cx="3858413" cy="258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849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66AA50-68BD-1860-D9A9-C1A46F23B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IN" dirty="0"/>
              <a:t>1.Average lead time between request date and completion date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C886173-4CFD-F226-4466-31D638BF6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r>
              <a:rPr lang="en-US" sz="2000" dirty="0"/>
              <a:t>For an order, it took average 164 days to be completed.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4AAF7F6-5AD0-31EA-F845-2A5697958F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367" y="2205955"/>
            <a:ext cx="4788505" cy="3713832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56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250</Words>
  <Application>Microsoft Office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Final Assessment Excel </vt:lpstr>
      <vt:lpstr>2.District which has the highest number of rush jobs</vt:lpstr>
      <vt:lpstr>3.Average labour hours differ between rush and non-rush jobs</vt:lpstr>
      <vt:lpstr>4.Distribution of payment across services</vt:lpstr>
      <vt:lpstr>5.Distribution of Payment over time(Hours)</vt:lpstr>
      <vt:lpstr>6.Relationship between number of technicians and cost of parts</vt:lpstr>
      <vt:lpstr>7.Most used services in each district</vt:lpstr>
      <vt:lpstr>8.Distribution of payment for workorders with warranty labour and without</vt:lpstr>
      <vt:lpstr>1.Average lead time between request date and completion date</vt:lpstr>
      <vt:lpstr>Dashboard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Assessment Excel</dc:title>
  <dc:creator>Godula Pooja</dc:creator>
  <cp:lastModifiedBy>Godula Pooja</cp:lastModifiedBy>
  <cp:revision>2</cp:revision>
  <dcterms:created xsi:type="dcterms:W3CDTF">2024-04-02T08:36:00Z</dcterms:created>
  <dcterms:modified xsi:type="dcterms:W3CDTF">2024-04-02T11:16:46Z</dcterms:modified>
</cp:coreProperties>
</file>