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1656FC7-4A8D-4867-A408-266AA69189B9}"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2EC19E-A66E-41B0-9C4C-05DEC58B85E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2EC19E-A66E-41B0-9C4C-05DEC58B85E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8F8F8"/>
          </a:solidFill>
        </p:spPr>
        <p:txBody>
          <a:bodyPr wrap="square" lIns="0" tIns="0" rIns="0" bIns="0" rtlCol="0"/>
          <a:lstStyle/>
          <a:p/>
        </p:txBody>
      </p:sp>
      <p:sp>
        <p:nvSpPr>
          <p:cNvPr id="17" name="bg object 17"/>
          <p:cNvSpPr/>
          <p:nvPr/>
        </p:nvSpPr>
        <p:spPr>
          <a:xfrm>
            <a:off x="11644884" y="333756"/>
            <a:ext cx="276225" cy="227329"/>
          </a:xfrm>
          <a:custGeom>
            <a:avLst/>
            <a:gdLst/>
            <a:ahLst/>
            <a:cxnLst/>
            <a:rect l="l" t="t" r="r" b="b"/>
            <a:pathLst>
              <a:path w="276225" h="227329">
                <a:moveTo>
                  <a:pt x="206883" y="0"/>
                </a:moveTo>
                <a:lnTo>
                  <a:pt x="174115" y="9665"/>
                </a:lnTo>
                <a:lnTo>
                  <a:pt x="147530" y="34832"/>
                </a:lnTo>
                <a:lnTo>
                  <a:pt x="123828" y="69759"/>
                </a:lnTo>
                <a:lnTo>
                  <a:pt x="99711" y="108703"/>
                </a:lnTo>
                <a:lnTo>
                  <a:pt x="71882" y="145923"/>
                </a:lnTo>
                <a:lnTo>
                  <a:pt x="64775" y="169177"/>
                </a:lnTo>
                <a:lnTo>
                  <a:pt x="49133" y="189087"/>
                </a:lnTo>
                <a:lnTo>
                  <a:pt x="26894" y="204019"/>
                </a:lnTo>
                <a:lnTo>
                  <a:pt x="0" y="212344"/>
                </a:lnTo>
                <a:lnTo>
                  <a:pt x="8669" y="218396"/>
                </a:lnTo>
                <a:lnTo>
                  <a:pt x="21066" y="223043"/>
                </a:lnTo>
                <a:lnTo>
                  <a:pt x="36486" y="226024"/>
                </a:lnTo>
                <a:lnTo>
                  <a:pt x="54229" y="227076"/>
                </a:lnTo>
                <a:lnTo>
                  <a:pt x="89733" y="224549"/>
                </a:lnTo>
                <a:lnTo>
                  <a:pt x="125475" y="216773"/>
                </a:lnTo>
                <a:lnTo>
                  <a:pt x="157884" y="203448"/>
                </a:lnTo>
                <a:lnTo>
                  <a:pt x="183388" y="184277"/>
                </a:lnTo>
                <a:lnTo>
                  <a:pt x="157430" y="180717"/>
                </a:lnTo>
                <a:lnTo>
                  <a:pt x="137366" y="168846"/>
                </a:lnTo>
                <a:lnTo>
                  <a:pt x="124184" y="150308"/>
                </a:lnTo>
                <a:lnTo>
                  <a:pt x="118872" y="126746"/>
                </a:lnTo>
                <a:lnTo>
                  <a:pt x="132845" y="140964"/>
                </a:lnTo>
                <a:lnTo>
                  <a:pt x="148367" y="150574"/>
                </a:lnTo>
                <a:lnTo>
                  <a:pt x="165270" y="156017"/>
                </a:lnTo>
                <a:lnTo>
                  <a:pt x="183388" y="157734"/>
                </a:lnTo>
                <a:lnTo>
                  <a:pt x="219533" y="150258"/>
                </a:lnTo>
                <a:lnTo>
                  <a:pt x="248904" y="129936"/>
                </a:lnTo>
                <a:lnTo>
                  <a:pt x="268630" y="99923"/>
                </a:lnTo>
                <a:lnTo>
                  <a:pt x="275844" y="63373"/>
                </a:lnTo>
                <a:lnTo>
                  <a:pt x="272087" y="44148"/>
                </a:lnTo>
                <a:lnTo>
                  <a:pt x="262270" y="23399"/>
                </a:lnTo>
                <a:lnTo>
                  <a:pt x="242000" y="6794"/>
                </a:lnTo>
                <a:lnTo>
                  <a:pt x="206883" y="0"/>
                </a:lnTo>
                <a:close/>
              </a:path>
            </a:pathLst>
          </a:custGeom>
          <a:solidFill>
            <a:srgbClr val="12ABDB"/>
          </a:solidFill>
        </p:spPr>
        <p:txBody>
          <a:bodyPr wrap="square" lIns="0" tIns="0" rIns="0" bIns="0" rtlCol="0"/>
          <a:lstStyle/>
          <a:p/>
        </p:txBody>
      </p:sp>
      <p:sp>
        <p:nvSpPr>
          <p:cNvPr id="18" name="bg object 18"/>
          <p:cNvSpPr/>
          <p:nvPr/>
        </p:nvSpPr>
        <p:spPr>
          <a:xfrm>
            <a:off x="11501628" y="172212"/>
            <a:ext cx="419100" cy="354330"/>
          </a:xfrm>
          <a:custGeom>
            <a:avLst/>
            <a:gdLst/>
            <a:ahLst/>
            <a:cxnLst/>
            <a:rect l="l" t="t" r="r" b="b"/>
            <a:pathLst>
              <a:path w="419100" h="354330">
                <a:moveTo>
                  <a:pt x="224154" y="0"/>
                </a:moveTo>
                <a:lnTo>
                  <a:pt x="200229" y="22070"/>
                </a:lnTo>
                <a:lnTo>
                  <a:pt x="168128" y="43878"/>
                </a:lnTo>
                <a:lnTo>
                  <a:pt x="131353" y="66544"/>
                </a:lnTo>
                <a:lnTo>
                  <a:pt x="93408" y="91186"/>
                </a:lnTo>
                <a:lnTo>
                  <a:pt x="57797" y="118923"/>
                </a:lnTo>
                <a:lnTo>
                  <a:pt x="28023" y="150876"/>
                </a:lnTo>
                <a:lnTo>
                  <a:pt x="7589" y="188162"/>
                </a:lnTo>
                <a:lnTo>
                  <a:pt x="0" y="231902"/>
                </a:lnTo>
                <a:lnTo>
                  <a:pt x="5536" y="268354"/>
                </a:lnTo>
                <a:lnTo>
                  <a:pt x="45755" y="328021"/>
                </a:lnTo>
                <a:lnTo>
                  <a:pt x="97462" y="352139"/>
                </a:lnTo>
                <a:lnTo>
                  <a:pt x="117236" y="354234"/>
                </a:lnTo>
                <a:lnTo>
                  <a:pt x="137034" y="352758"/>
                </a:lnTo>
                <a:lnTo>
                  <a:pt x="173583" y="341018"/>
                </a:lnTo>
                <a:lnTo>
                  <a:pt x="215392" y="308229"/>
                </a:lnTo>
                <a:lnTo>
                  <a:pt x="243208" y="271124"/>
                </a:lnTo>
                <a:lnTo>
                  <a:pt x="267293" y="232343"/>
                </a:lnTo>
                <a:lnTo>
                  <a:pt x="290958" y="197586"/>
                </a:lnTo>
                <a:lnTo>
                  <a:pt x="317512" y="172552"/>
                </a:lnTo>
                <a:lnTo>
                  <a:pt x="350266" y="162941"/>
                </a:lnTo>
                <a:lnTo>
                  <a:pt x="407143" y="162941"/>
                </a:lnTo>
                <a:lnTo>
                  <a:pt x="399129" y="141763"/>
                </a:lnTo>
                <a:lnTo>
                  <a:pt x="376451" y="106425"/>
                </a:lnTo>
                <a:lnTo>
                  <a:pt x="347345" y="74803"/>
                </a:lnTo>
                <a:lnTo>
                  <a:pt x="294179" y="34671"/>
                </a:lnTo>
                <a:lnTo>
                  <a:pt x="234442" y="4445"/>
                </a:lnTo>
                <a:lnTo>
                  <a:pt x="231521" y="2921"/>
                </a:lnTo>
                <a:lnTo>
                  <a:pt x="228600" y="1524"/>
                </a:lnTo>
                <a:lnTo>
                  <a:pt x="224154" y="0"/>
                </a:lnTo>
                <a:close/>
              </a:path>
              <a:path w="419100" h="354330">
                <a:moveTo>
                  <a:pt x="407143" y="162941"/>
                </a:moveTo>
                <a:lnTo>
                  <a:pt x="350266" y="162941"/>
                </a:lnTo>
                <a:lnTo>
                  <a:pt x="385310" y="169695"/>
                </a:lnTo>
                <a:lnTo>
                  <a:pt x="405542" y="186213"/>
                </a:lnTo>
                <a:lnTo>
                  <a:pt x="415345" y="206875"/>
                </a:lnTo>
                <a:lnTo>
                  <a:pt x="419100" y="226060"/>
                </a:lnTo>
                <a:lnTo>
                  <a:pt x="419100" y="223012"/>
                </a:lnTo>
                <a:lnTo>
                  <a:pt x="413853" y="180673"/>
                </a:lnTo>
                <a:lnTo>
                  <a:pt x="407143" y="162941"/>
                </a:lnTo>
                <a:close/>
              </a:path>
            </a:pathLst>
          </a:custGeom>
          <a:solidFill>
            <a:srgbClr val="006FAC"/>
          </a:solidFill>
        </p:spPr>
        <p:txBody>
          <a:bodyPr wrap="square" lIns="0" tIns="0" rIns="0" bIns="0" rtlCol="0"/>
          <a:lstStyle/>
          <a:p/>
        </p:txBody>
      </p:sp>
      <p:sp>
        <p:nvSpPr>
          <p:cNvPr id="2" name="Holder 2"/>
          <p:cNvSpPr>
            <a:spLocks noGrp="1"/>
          </p:cNvSpPr>
          <p:nvPr>
            <p:ph type="title"/>
          </p:nvPr>
        </p:nvSpPr>
        <p:spPr>
          <a:xfrm>
            <a:off x="2456179" y="235077"/>
            <a:ext cx="7279640" cy="345440"/>
          </a:xfrm>
          <a:prstGeom prst="rect">
            <a:avLst/>
          </a:prstGeom>
        </p:spPr>
        <p:txBody>
          <a:bodyPr wrap="square" lIns="0" tIns="0" rIns="0" bIns="0">
            <a:spAutoFit/>
          </a:bodyPr>
          <a:lstStyle>
            <a:lvl1pPr>
              <a:defRPr sz="2100" b="1" i="0">
                <a:solidFill>
                  <a:schemeClr val="bg1"/>
                </a:solidFill>
                <a:latin typeface="Verdana" panose="020B0604030504040204"/>
                <a:cs typeface="Verdana" panose="020B060403050404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7.png"/><Relationship Id="rId7" Type="http://schemas.openxmlformats.org/officeDocument/2006/relationships/hyperlink" Target="https://github.com/abhishek311017" TargetMode="Externa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0" Type="http://schemas.openxmlformats.org/officeDocument/2006/relationships/notesSlide" Target="../notesSlides/notesSlide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7380" y="6650492"/>
            <a:ext cx="11702415" cy="124460"/>
          </a:xfrm>
          <a:prstGeom prst="rect">
            <a:avLst/>
          </a:prstGeom>
        </p:spPr>
        <p:txBody>
          <a:bodyPr vert="horz" wrap="square" lIns="0" tIns="635" rIns="0" bIns="0" rtlCol="0">
            <a:spAutoFit/>
          </a:bodyPr>
          <a:lstStyle/>
          <a:p>
            <a:pPr>
              <a:lnSpc>
                <a:spcPct val="100000"/>
              </a:lnSpc>
              <a:spcBef>
                <a:spcPts val="5"/>
              </a:spcBef>
              <a:tabLst>
                <a:tab pos="9352915" algn="l"/>
                <a:tab pos="11636375" algn="l"/>
              </a:tabLst>
            </a:pPr>
            <a:r>
              <a:rPr sz="800" spc="-5" dirty="0">
                <a:solidFill>
                  <a:srgbClr val="A6A6A6"/>
                </a:solidFill>
                <a:latin typeface="Verdana" panose="020B0604030504040204"/>
                <a:cs typeface="Verdana" panose="020B0604030504040204"/>
              </a:rPr>
              <a:t>P</a:t>
            </a:r>
            <a:r>
              <a:rPr sz="800" dirty="0">
                <a:solidFill>
                  <a:srgbClr val="A6A6A6"/>
                </a:solidFill>
                <a:latin typeface="Verdana" panose="020B0604030504040204"/>
                <a:cs typeface="Verdana" panose="020B0604030504040204"/>
              </a:rPr>
              <a:t>rese</a:t>
            </a:r>
            <a:r>
              <a:rPr sz="800" spc="-5" dirty="0">
                <a:solidFill>
                  <a:srgbClr val="A6A6A6"/>
                </a:solidFill>
                <a:latin typeface="Verdana" panose="020B0604030504040204"/>
                <a:cs typeface="Verdana" panose="020B0604030504040204"/>
              </a:rPr>
              <a:t>ntati</a:t>
            </a:r>
            <a:r>
              <a:rPr sz="800" dirty="0">
                <a:solidFill>
                  <a:srgbClr val="A6A6A6"/>
                </a:solidFill>
                <a:latin typeface="Verdana" panose="020B0604030504040204"/>
                <a:cs typeface="Verdana" panose="020B0604030504040204"/>
              </a:rPr>
              <a:t>on </a:t>
            </a:r>
            <a:r>
              <a:rPr sz="800" spc="-5" dirty="0">
                <a:solidFill>
                  <a:srgbClr val="A6A6A6"/>
                </a:solidFill>
                <a:latin typeface="Verdana" panose="020B0604030504040204"/>
                <a:cs typeface="Verdana" panose="020B0604030504040204"/>
              </a:rPr>
              <a:t>Titl</a:t>
            </a:r>
            <a:r>
              <a:rPr sz="800" dirty="0">
                <a:solidFill>
                  <a:srgbClr val="A6A6A6"/>
                </a:solidFill>
                <a:latin typeface="Verdana" panose="020B0604030504040204"/>
                <a:cs typeface="Verdana" panose="020B0604030504040204"/>
              </a:rPr>
              <a:t>e</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t>
            </a:r>
            <a:r>
              <a:rPr sz="800" spc="10"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a:t>
            </a:r>
            <a:r>
              <a:rPr sz="800" spc="-5" dirty="0">
                <a:solidFill>
                  <a:srgbClr val="A6A6A6"/>
                </a:solidFill>
                <a:latin typeface="Verdana" panose="020B0604030504040204"/>
                <a:cs typeface="Verdana" panose="020B0604030504040204"/>
              </a:rPr>
              <a:t>uth</a:t>
            </a:r>
            <a:r>
              <a:rPr sz="800" dirty="0">
                <a:solidFill>
                  <a:srgbClr val="A6A6A6"/>
                </a:solidFill>
                <a:latin typeface="Verdana" panose="020B0604030504040204"/>
                <a:cs typeface="Verdana" panose="020B0604030504040204"/>
              </a:rPr>
              <a:t>or</a:t>
            </a:r>
            <a:r>
              <a:rPr sz="800" spc="10"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 D</a:t>
            </a:r>
            <a:r>
              <a:rPr sz="800" spc="-5" dirty="0">
                <a:solidFill>
                  <a:srgbClr val="A6A6A6"/>
                </a:solidFill>
                <a:latin typeface="Verdana" panose="020B0604030504040204"/>
                <a:cs typeface="Verdana" panose="020B0604030504040204"/>
              </a:rPr>
              <a:t>at</a:t>
            </a:r>
            <a:r>
              <a:rPr sz="800" dirty="0">
                <a:solidFill>
                  <a:srgbClr val="A6A6A6"/>
                </a:solidFill>
                <a:latin typeface="Verdana" panose="020B0604030504040204"/>
                <a:cs typeface="Verdana" panose="020B0604030504040204"/>
              </a:rPr>
              <a:t>e	©</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C</a:t>
            </a:r>
            <a:r>
              <a:rPr sz="800" spc="-5" dirty="0">
                <a:solidFill>
                  <a:srgbClr val="A6A6A6"/>
                </a:solidFill>
                <a:latin typeface="Verdana" panose="020B0604030504040204"/>
                <a:cs typeface="Verdana" panose="020B0604030504040204"/>
              </a:rPr>
              <a:t>a</a:t>
            </a:r>
            <a:r>
              <a:rPr sz="800" dirty="0">
                <a:solidFill>
                  <a:srgbClr val="A6A6A6"/>
                </a:solidFill>
                <a:latin typeface="Verdana" panose="020B0604030504040204"/>
                <a:cs typeface="Verdana" panose="020B0604030504040204"/>
              </a:rPr>
              <a:t>pgem</a:t>
            </a:r>
            <a:r>
              <a:rPr sz="800" spc="-5" dirty="0">
                <a:solidFill>
                  <a:srgbClr val="A6A6A6"/>
                </a:solidFill>
                <a:latin typeface="Verdana" panose="020B0604030504040204"/>
                <a:cs typeface="Verdana" panose="020B0604030504040204"/>
              </a:rPr>
              <a:t>in</a:t>
            </a:r>
            <a:r>
              <a:rPr sz="800" dirty="0">
                <a:solidFill>
                  <a:srgbClr val="A6A6A6"/>
                </a:solidFill>
                <a:latin typeface="Verdana" panose="020B0604030504040204"/>
                <a:cs typeface="Verdana" panose="020B0604030504040204"/>
              </a:rPr>
              <a:t>i 2017.</a:t>
            </a:r>
            <a:r>
              <a:rPr sz="800" spc="-2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All</a:t>
            </a:r>
            <a:r>
              <a:rPr sz="800" spc="2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r</a:t>
            </a:r>
            <a:r>
              <a:rPr sz="800" spc="-5" dirty="0">
                <a:solidFill>
                  <a:srgbClr val="A6A6A6"/>
                </a:solidFill>
                <a:latin typeface="Verdana" panose="020B0604030504040204"/>
                <a:cs typeface="Verdana" panose="020B0604030504040204"/>
              </a:rPr>
              <a:t>i</a:t>
            </a:r>
            <a:r>
              <a:rPr sz="800" dirty="0">
                <a:solidFill>
                  <a:srgbClr val="A6A6A6"/>
                </a:solidFill>
                <a:latin typeface="Verdana" panose="020B0604030504040204"/>
                <a:cs typeface="Verdana" panose="020B0604030504040204"/>
              </a:rPr>
              <a:t>g</a:t>
            </a:r>
            <a:r>
              <a:rPr sz="800" spc="-5" dirty="0">
                <a:solidFill>
                  <a:srgbClr val="A6A6A6"/>
                </a:solidFill>
                <a:latin typeface="Verdana" panose="020B0604030504040204"/>
                <a:cs typeface="Verdana" panose="020B0604030504040204"/>
              </a:rPr>
              <a:t>ht</a:t>
            </a:r>
            <a:r>
              <a:rPr sz="800" dirty="0">
                <a:solidFill>
                  <a:srgbClr val="A6A6A6"/>
                </a:solidFill>
                <a:latin typeface="Verdana" panose="020B0604030504040204"/>
                <a:cs typeface="Verdana" panose="020B0604030504040204"/>
              </a:rPr>
              <a:t>s</a:t>
            </a:r>
            <a:r>
              <a:rPr sz="800" spc="-5" dirty="0">
                <a:solidFill>
                  <a:srgbClr val="A6A6A6"/>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reserv</a:t>
            </a:r>
            <a:r>
              <a:rPr sz="800" spc="-15" dirty="0">
                <a:solidFill>
                  <a:srgbClr val="A6A6A6"/>
                </a:solidFill>
                <a:latin typeface="Verdana" panose="020B0604030504040204"/>
                <a:cs typeface="Verdana" panose="020B0604030504040204"/>
              </a:rPr>
              <a:t>e</a:t>
            </a:r>
            <a:r>
              <a:rPr sz="800" dirty="0">
                <a:solidFill>
                  <a:srgbClr val="A6A6A6"/>
                </a:solidFill>
                <a:latin typeface="Verdana" panose="020B0604030504040204"/>
                <a:cs typeface="Verdana" panose="020B0604030504040204"/>
              </a:rPr>
              <a:t>d </a:t>
            </a:r>
            <a:r>
              <a:rPr sz="800" spc="-15" dirty="0">
                <a:solidFill>
                  <a:srgbClr val="A6A6A6"/>
                </a:solidFill>
                <a:latin typeface="Verdana" panose="020B0604030504040204"/>
                <a:cs typeface="Verdana" panose="020B0604030504040204"/>
              </a:rPr>
              <a:t> </a:t>
            </a:r>
            <a:r>
              <a:rPr sz="800" dirty="0">
                <a:solidFill>
                  <a:srgbClr val="12ABDB"/>
                </a:solidFill>
                <a:latin typeface="Verdana" panose="020B0604030504040204"/>
                <a:cs typeface="Verdana" panose="020B0604030504040204"/>
              </a:rPr>
              <a:t>|	</a:t>
            </a:r>
            <a:r>
              <a:rPr sz="800" dirty="0">
                <a:solidFill>
                  <a:srgbClr val="A6A6A6"/>
                </a:solidFill>
                <a:latin typeface="Verdana" panose="020B0604030504040204"/>
                <a:cs typeface="Verdana" panose="020B0604030504040204"/>
              </a:rPr>
              <a:t>1</a:t>
            </a:r>
            <a:endParaRPr sz="800">
              <a:latin typeface="Verdana" panose="020B0604030504040204"/>
              <a:cs typeface="Verdana" panose="020B0604030504040204"/>
            </a:endParaRPr>
          </a:p>
        </p:txBody>
      </p:sp>
      <p:pic>
        <p:nvPicPr>
          <p:cNvPr id="3" name="object 3"/>
          <p:cNvPicPr/>
          <p:nvPr/>
        </p:nvPicPr>
        <p:blipFill>
          <a:blip r:embed="rId1" cstate="print"/>
          <a:stretch>
            <a:fillRect/>
          </a:stretch>
        </p:blipFill>
        <p:spPr>
          <a:xfrm>
            <a:off x="6096" y="3"/>
            <a:ext cx="12179807" cy="6857997"/>
          </a:xfrm>
          <a:prstGeom prst="rect">
            <a:avLst/>
          </a:prstGeom>
        </p:spPr>
      </p:pic>
      <p:sp>
        <p:nvSpPr>
          <p:cNvPr id="4" name="object 4"/>
          <p:cNvSpPr txBox="1"/>
          <p:nvPr/>
        </p:nvSpPr>
        <p:spPr>
          <a:xfrm>
            <a:off x="705104" y="2501646"/>
            <a:ext cx="1276096" cy="259045"/>
          </a:xfrm>
          <a:prstGeom prst="rect">
            <a:avLst/>
          </a:prstGeom>
        </p:spPr>
        <p:txBody>
          <a:bodyPr vert="horz" wrap="square" lIns="0" tIns="12700" rIns="0" bIns="0" rtlCol="0">
            <a:spAutoFit/>
          </a:bodyPr>
          <a:lstStyle/>
          <a:p>
            <a:pPr marL="12700">
              <a:lnSpc>
                <a:spcPct val="100000"/>
              </a:lnSpc>
              <a:spcBef>
                <a:spcPts val="100"/>
              </a:spcBef>
            </a:pPr>
            <a:r>
              <a:rPr sz="1600" b="1" spc="-5" dirty="0">
                <a:solidFill>
                  <a:srgbClr val="006FAC"/>
                </a:solidFill>
                <a:latin typeface="Verdana" panose="020B0604030504040204"/>
                <a:cs typeface="Verdana" panose="020B0604030504040204"/>
              </a:rPr>
              <a:t>Strengths</a:t>
            </a:r>
            <a:endParaRPr lang="en-IN" sz="1600" b="1" spc="-5" dirty="0">
              <a:solidFill>
                <a:srgbClr val="006FAC"/>
              </a:solidFill>
              <a:latin typeface="Verdana" panose="020B0604030504040204"/>
              <a:cs typeface="Verdana" panose="020B0604030504040204"/>
            </a:endParaRPr>
          </a:p>
        </p:txBody>
      </p:sp>
      <p:sp>
        <p:nvSpPr>
          <p:cNvPr id="5" name="object 5"/>
          <p:cNvSpPr txBox="1"/>
          <p:nvPr/>
        </p:nvSpPr>
        <p:spPr>
          <a:xfrm>
            <a:off x="5237226" y="2570479"/>
            <a:ext cx="1661770" cy="259045"/>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006FAC"/>
                </a:solidFill>
                <a:latin typeface="Verdana" panose="020B0604030504040204"/>
                <a:cs typeface="Verdana" panose="020B0604030504040204"/>
              </a:rPr>
              <a:t>A</a:t>
            </a:r>
            <a:r>
              <a:rPr sz="1600" b="1" spc="-5" dirty="0">
                <a:solidFill>
                  <a:srgbClr val="006FAC"/>
                </a:solidFill>
                <a:latin typeface="Verdana" panose="020B0604030504040204"/>
                <a:cs typeface="Verdana" panose="020B0604030504040204"/>
              </a:rPr>
              <a:t>chi</a:t>
            </a:r>
            <a:r>
              <a:rPr sz="1600" b="1" spc="-10" dirty="0">
                <a:solidFill>
                  <a:srgbClr val="006FAC"/>
                </a:solidFill>
                <a:latin typeface="Verdana" panose="020B0604030504040204"/>
                <a:cs typeface="Verdana" panose="020B0604030504040204"/>
              </a:rPr>
              <a:t>e</a:t>
            </a:r>
            <a:r>
              <a:rPr sz="1600" b="1" dirty="0">
                <a:solidFill>
                  <a:srgbClr val="006FAC"/>
                </a:solidFill>
                <a:latin typeface="Verdana" panose="020B0604030504040204"/>
                <a:cs typeface="Verdana" panose="020B0604030504040204"/>
              </a:rPr>
              <a:t>v</a:t>
            </a:r>
            <a:r>
              <a:rPr sz="1600" b="1" spc="-5" dirty="0">
                <a:solidFill>
                  <a:srgbClr val="006FAC"/>
                </a:solidFill>
                <a:latin typeface="Verdana" panose="020B0604030504040204"/>
                <a:cs typeface="Verdana" panose="020B0604030504040204"/>
              </a:rPr>
              <a:t>emen</a:t>
            </a:r>
            <a:r>
              <a:rPr sz="1600" b="1" dirty="0">
                <a:solidFill>
                  <a:srgbClr val="006FAC"/>
                </a:solidFill>
                <a:latin typeface="Verdana" panose="020B0604030504040204"/>
                <a:cs typeface="Verdana" panose="020B0604030504040204"/>
              </a:rPr>
              <a:t>t</a:t>
            </a:r>
            <a:endParaRPr sz="1600" dirty="0">
              <a:latin typeface="Verdana" panose="020B0604030504040204"/>
              <a:cs typeface="Verdana" panose="020B0604030504040204"/>
            </a:endParaRPr>
          </a:p>
        </p:txBody>
      </p:sp>
      <p:graphicFrame>
        <p:nvGraphicFramePr>
          <p:cNvPr id="6" name="object 6"/>
          <p:cNvGraphicFramePr>
            <a:graphicFrameLocks noGrp="1"/>
          </p:cNvGraphicFramePr>
          <p:nvPr/>
        </p:nvGraphicFramePr>
        <p:xfrm>
          <a:off x="9219947" y="1302564"/>
          <a:ext cx="2980690" cy="5045973"/>
        </p:xfrm>
        <a:graphic>
          <a:graphicData uri="http://schemas.openxmlformats.org/drawingml/2006/table">
            <a:tbl>
              <a:tblPr firstRow="1" bandRow="1">
                <a:tableStyleId>{2D5ABB26-0587-4C30-8999-92F81FD0307C}</a:tableStyleId>
              </a:tblPr>
              <a:tblGrid>
                <a:gridCol w="882650"/>
                <a:gridCol w="2098040"/>
              </a:tblGrid>
              <a:tr h="666750">
                <a:tc>
                  <a:txBody>
                    <a:bodyPr/>
                    <a:lstStyle/>
                    <a:p>
                      <a:pPr marL="92075">
                        <a:lnSpc>
                          <a:spcPct val="100000"/>
                        </a:lnSpc>
                        <a:spcBef>
                          <a:spcPts val="355"/>
                        </a:spcBef>
                      </a:pPr>
                      <a:r>
                        <a:rPr sz="900" dirty="0">
                          <a:latin typeface="Verdana" panose="020B0604030504040204"/>
                          <a:cs typeface="Verdana" panose="020B0604030504040204"/>
                        </a:rPr>
                        <a:t>C#</a:t>
                      </a:r>
                      <a:endParaRPr sz="900" dirty="0">
                        <a:latin typeface="Verdana" panose="020B0604030504040204"/>
                        <a:cs typeface="Verdana" panose="020B0604030504040204"/>
                      </a:endParaRPr>
                    </a:p>
                  </a:txBody>
                  <a:tcPr marL="0" marR="0" marT="45085" marB="0">
                    <a:lnT w="12700">
                      <a:solidFill>
                        <a:srgbClr val="12ABDB"/>
                      </a:solidFill>
                      <a:prstDash val="solid"/>
                    </a:lnT>
                    <a:lnB w="12700">
                      <a:solidFill>
                        <a:srgbClr val="12ABDB"/>
                      </a:solidFill>
                      <a:prstDash val="solid"/>
                    </a:lnB>
                  </a:tcPr>
                </a:tc>
                <a:tc>
                  <a:txBody>
                    <a:bodyPr/>
                    <a:lstStyle/>
                    <a:p>
                      <a:pPr marL="116840" marR="243840" algn="just">
                        <a:lnSpc>
                          <a:spcPct val="100000"/>
                        </a:lnSpc>
                        <a:spcBef>
                          <a:spcPts val="355"/>
                        </a:spcBef>
                      </a:pPr>
                      <a:r>
                        <a:rPr sz="900" dirty="0">
                          <a:latin typeface="Verdana" panose="020B0604030504040204"/>
                          <a:cs typeface="Verdana" panose="020B0604030504040204"/>
                        </a:rPr>
                        <a:t>Basics, OOPS, Exception </a:t>
                      </a:r>
                      <a:r>
                        <a:rPr sz="900" spc="-5" dirty="0">
                          <a:latin typeface="Verdana" panose="020B0604030504040204"/>
                          <a:cs typeface="Verdana" panose="020B0604030504040204"/>
                        </a:rPr>
                        <a:t>Handling, </a:t>
                      </a:r>
                      <a:r>
                        <a:rPr sz="900" spc="-270" dirty="0">
                          <a:latin typeface="Verdana" panose="020B0604030504040204"/>
                          <a:cs typeface="Verdana" panose="020B0604030504040204"/>
                        </a:rPr>
                        <a:t> </a:t>
                      </a:r>
                      <a:r>
                        <a:rPr sz="900" spc="-5" dirty="0">
                          <a:latin typeface="Verdana" panose="020B0604030504040204"/>
                          <a:cs typeface="Verdana" panose="020B0604030504040204"/>
                        </a:rPr>
                        <a:t>Collections </a:t>
                      </a:r>
                      <a:r>
                        <a:rPr sz="900" dirty="0">
                          <a:latin typeface="Verdana" panose="020B0604030504040204"/>
                          <a:cs typeface="Verdana" panose="020B0604030504040204"/>
                        </a:rPr>
                        <a:t>&amp; Generics, Delegates , </a:t>
                      </a:r>
                      <a:r>
                        <a:rPr sz="900" spc="-275" dirty="0">
                          <a:latin typeface="Verdana" panose="020B0604030504040204"/>
                          <a:cs typeface="Verdana" panose="020B0604030504040204"/>
                        </a:rPr>
                        <a:t> </a:t>
                      </a:r>
                      <a:r>
                        <a:rPr sz="900" spc="-5" dirty="0">
                          <a:latin typeface="Verdana" panose="020B0604030504040204"/>
                          <a:cs typeface="Verdana" panose="020B0604030504040204"/>
                        </a:rPr>
                        <a:t>Events</a:t>
                      </a:r>
                      <a:r>
                        <a:rPr sz="900" spc="-10" dirty="0">
                          <a:latin typeface="Verdana" panose="020B0604030504040204"/>
                          <a:cs typeface="Verdana" panose="020B0604030504040204"/>
                        </a:rPr>
                        <a:t> </a:t>
                      </a:r>
                      <a:r>
                        <a:rPr sz="900" dirty="0">
                          <a:latin typeface="Verdana" panose="020B0604030504040204"/>
                          <a:cs typeface="Verdana" panose="020B0604030504040204"/>
                        </a:rPr>
                        <a:t>, File</a:t>
                      </a:r>
                      <a:r>
                        <a:rPr sz="900" spc="5" dirty="0">
                          <a:latin typeface="Verdana" panose="020B0604030504040204"/>
                          <a:cs typeface="Verdana" panose="020B0604030504040204"/>
                        </a:rPr>
                        <a:t> </a:t>
                      </a:r>
                      <a:r>
                        <a:rPr sz="900" dirty="0">
                          <a:latin typeface="Verdana" panose="020B0604030504040204"/>
                          <a:cs typeface="Verdana" panose="020B0604030504040204"/>
                        </a:rPr>
                        <a:t>IO</a:t>
                      </a:r>
                      <a:r>
                        <a:rPr sz="900" spc="-5" dirty="0">
                          <a:latin typeface="Verdana" panose="020B0604030504040204"/>
                          <a:cs typeface="Verdana" panose="020B0604030504040204"/>
                        </a:rPr>
                        <a:t> and Serialization</a:t>
                      </a:r>
                      <a:endParaRPr sz="900" dirty="0">
                        <a:latin typeface="Verdana" panose="020B0604030504040204"/>
                        <a:cs typeface="Verdana" panose="020B0604030504040204"/>
                      </a:endParaRPr>
                    </a:p>
                  </a:txBody>
                  <a:tcPr marL="0" marR="0" marT="45085" marB="0">
                    <a:lnT w="12700">
                      <a:solidFill>
                        <a:srgbClr val="12ABDB"/>
                      </a:solidFill>
                      <a:prstDash val="solid"/>
                    </a:lnT>
                    <a:lnB w="12700">
                      <a:solidFill>
                        <a:srgbClr val="12ABDB"/>
                      </a:solidFill>
                      <a:prstDash val="solid"/>
                    </a:lnB>
                  </a:tcPr>
                </a:tc>
              </a:tr>
              <a:tr h="513367">
                <a:tc>
                  <a:txBody>
                    <a:bodyPr/>
                    <a:lstStyle/>
                    <a:p>
                      <a:pPr marL="92075">
                        <a:lnSpc>
                          <a:spcPct val="100000"/>
                        </a:lnSpc>
                        <a:spcBef>
                          <a:spcPts val="355"/>
                        </a:spcBef>
                      </a:pPr>
                      <a:r>
                        <a:rPr sz="900" spc="-5" dirty="0">
                          <a:latin typeface="Verdana" panose="020B0604030504040204"/>
                          <a:cs typeface="Verdana" panose="020B0604030504040204"/>
                        </a:rPr>
                        <a:t>.NET</a:t>
                      </a:r>
                      <a:endParaRPr sz="900">
                        <a:latin typeface="Verdana" panose="020B0604030504040204"/>
                        <a:cs typeface="Verdana" panose="020B0604030504040204"/>
                      </a:endParaRPr>
                    </a:p>
                    <a:p>
                      <a:pPr marL="92075">
                        <a:lnSpc>
                          <a:spcPct val="100000"/>
                        </a:lnSpc>
                      </a:pPr>
                      <a:r>
                        <a:rPr sz="900" dirty="0">
                          <a:latin typeface="Verdana" panose="020B0604030504040204"/>
                          <a:cs typeface="Verdana" panose="020B0604030504040204"/>
                        </a:rPr>
                        <a:t>Framework</a:t>
                      </a:r>
                      <a:endParaRPr sz="900">
                        <a:latin typeface="Verdana" panose="020B0604030504040204"/>
                        <a:cs typeface="Verdana" panose="020B0604030504040204"/>
                      </a:endParaRPr>
                    </a:p>
                  </a:txBody>
                  <a:tcPr marL="0" marR="0" marT="45085" marB="0">
                    <a:lnT w="12700">
                      <a:solidFill>
                        <a:srgbClr val="12ABDB"/>
                      </a:solidFill>
                      <a:prstDash val="solid"/>
                    </a:lnT>
                    <a:solidFill>
                      <a:srgbClr val="CFEEF7"/>
                    </a:solidFill>
                  </a:tcPr>
                </a:tc>
                <a:tc>
                  <a:txBody>
                    <a:bodyPr/>
                    <a:lstStyle/>
                    <a:p>
                      <a:pPr marL="116840" marR="83820">
                        <a:lnSpc>
                          <a:spcPct val="100000"/>
                        </a:lnSpc>
                        <a:spcBef>
                          <a:spcPts val="355"/>
                        </a:spcBef>
                      </a:pPr>
                      <a:r>
                        <a:rPr sz="900" dirty="0">
                          <a:latin typeface="Verdana" panose="020B0604030504040204"/>
                          <a:cs typeface="Verdana" panose="020B0604030504040204"/>
                        </a:rPr>
                        <a:t>Architecture </a:t>
                      </a:r>
                      <a:r>
                        <a:rPr sz="900" spc="-5" dirty="0">
                          <a:latin typeface="Verdana" panose="020B0604030504040204"/>
                          <a:cs typeface="Verdana" panose="020B0604030504040204"/>
                        </a:rPr>
                        <a:t>which includes </a:t>
                      </a:r>
                      <a:r>
                        <a:rPr sz="900" dirty="0">
                          <a:latin typeface="Verdana" panose="020B0604030504040204"/>
                          <a:cs typeface="Verdana" panose="020B0604030504040204"/>
                        </a:rPr>
                        <a:t>CTS,CLS , </a:t>
                      </a:r>
                      <a:r>
                        <a:rPr sz="900" spc="-270" dirty="0">
                          <a:latin typeface="Verdana" panose="020B0604030504040204"/>
                          <a:cs typeface="Verdana" panose="020B0604030504040204"/>
                        </a:rPr>
                        <a:t> </a:t>
                      </a:r>
                      <a:r>
                        <a:rPr sz="900" dirty="0">
                          <a:latin typeface="Verdana" panose="020B0604030504040204"/>
                          <a:cs typeface="Verdana" panose="020B0604030504040204"/>
                        </a:rPr>
                        <a:t>FCL</a:t>
                      </a:r>
                      <a:r>
                        <a:rPr sz="900" spc="-5" dirty="0">
                          <a:latin typeface="Verdana" panose="020B0604030504040204"/>
                          <a:cs typeface="Verdana" panose="020B0604030504040204"/>
                        </a:rPr>
                        <a:t> </a:t>
                      </a:r>
                      <a:r>
                        <a:rPr sz="900" dirty="0">
                          <a:latin typeface="Verdana" panose="020B0604030504040204"/>
                          <a:cs typeface="Verdana" panose="020B0604030504040204"/>
                        </a:rPr>
                        <a:t>, BCL</a:t>
                      </a:r>
                      <a:r>
                        <a:rPr sz="900" spc="-5" dirty="0">
                          <a:latin typeface="Verdana" panose="020B0604030504040204"/>
                          <a:cs typeface="Verdana" panose="020B0604030504040204"/>
                        </a:rPr>
                        <a:t> and</a:t>
                      </a:r>
                      <a:r>
                        <a:rPr sz="900" spc="5" dirty="0">
                          <a:latin typeface="Verdana" panose="020B0604030504040204"/>
                          <a:cs typeface="Verdana" panose="020B0604030504040204"/>
                        </a:rPr>
                        <a:t> </a:t>
                      </a:r>
                      <a:r>
                        <a:rPr sz="900" dirty="0">
                          <a:latin typeface="Verdana" panose="020B0604030504040204"/>
                          <a:cs typeface="Verdana" panose="020B0604030504040204"/>
                        </a:rPr>
                        <a:t>CLR</a:t>
                      </a:r>
                      <a:endParaRPr sz="900" dirty="0">
                        <a:latin typeface="Verdana" panose="020B0604030504040204"/>
                        <a:cs typeface="Verdana" panose="020B0604030504040204"/>
                      </a:endParaRPr>
                    </a:p>
                  </a:txBody>
                  <a:tcPr marL="0" marR="0" marT="45085" marB="0">
                    <a:lnT w="12700">
                      <a:solidFill>
                        <a:srgbClr val="12ABDB"/>
                      </a:solidFill>
                      <a:prstDash val="solid"/>
                    </a:lnT>
                    <a:solidFill>
                      <a:srgbClr val="CFEEF7"/>
                    </a:solidFill>
                  </a:tcPr>
                </a:tc>
              </a:tr>
              <a:tr h="646542">
                <a:tc>
                  <a:txBody>
                    <a:bodyPr/>
                    <a:lstStyle/>
                    <a:p>
                      <a:pPr marL="92075">
                        <a:lnSpc>
                          <a:spcPct val="100000"/>
                        </a:lnSpc>
                        <a:spcBef>
                          <a:spcPts val="355"/>
                        </a:spcBef>
                      </a:pPr>
                      <a:r>
                        <a:rPr sz="900" dirty="0">
                          <a:latin typeface="Verdana" panose="020B0604030504040204"/>
                          <a:cs typeface="Verdana" panose="020B0604030504040204"/>
                        </a:rPr>
                        <a:t>ADO.NET</a:t>
                      </a:r>
                      <a:endParaRPr sz="900">
                        <a:latin typeface="Verdana" panose="020B0604030504040204"/>
                        <a:cs typeface="Verdana" panose="020B0604030504040204"/>
                      </a:endParaRPr>
                    </a:p>
                  </a:txBody>
                  <a:tcPr marL="0" marR="0" marT="45085" marB="0"/>
                </a:tc>
                <a:tc>
                  <a:txBody>
                    <a:bodyPr/>
                    <a:lstStyle/>
                    <a:p>
                      <a:pPr marL="116840" marR="160655">
                        <a:lnSpc>
                          <a:spcPct val="100000"/>
                        </a:lnSpc>
                        <a:spcBef>
                          <a:spcPts val="355"/>
                        </a:spcBef>
                      </a:pPr>
                      <a:r>
                        <a:rPr sz="900" dirty="0">
                          <a:latin typeface="Verdana" panose="020B0604030504040204"/>
                          <a:cs typeface="Verdana" panose="020B0604030504040204"/>
                        </a:rPr>
                        <a:t>Basics,</a:t>
                      </a:r>
                      <a:r>
                        <a:rPr sz="900" spc="-45" dirty="0">
                          <a:latin typeface="Verdana" panose="020B0604030504040204"/>
                          <a:cs typeface="Verdana" panose="020B0604030504040204"/>
                        </a:rPr>
                        <a:t> </a:t>
                      </a:r>
                      <a:r>
                        <a:rPr sz="900" dirty="0">
                          <a:latin typeface="Verdana" panose="020B0604030504040204"/>
                          <a:cs typeface="Verdana" panose="020B0604030504040204"/>
                        </a:rPr>
                        <a:t>Connected</a:t>
                      </a:r>
                      <a:r>
                        <a:rPr sz="900" spc="-25" dirty="0">
                          <a:latin typeface="Verdana" panose="020B0604030504040204"/>
                          <a:cs typeface="Verdana" panose="020B0604030504040204"/>
                        </a:rPr>
                        <a:t> </a:t>
                      </a:r>
                      <a:r>
                        <a:rPr sz="900" spc="-5" dirty="0">
                          <a:latin typeface="Verdana" panose="020B0604030504040204"/>
                          <a:cs typeface="Verdana" panose="020B0604030504040204"/>
                        </a:rPr>
                        <a:t>and</a:t>
                      </a:r>
                      <a:r>
                        <a:rPr sz="900" spc="-15" dirty="0">
                          <a:latin typeface="Verdana" panose="020B0604030504040204"/>
                          <a:cs typeface="Verdana" panose="020B0604030504040204"/>
                        </a:rPr>
                        <a:t> </a:t>
                      </a:r>
                      <a:r>
                        <a:rPr sz="900" dirty="0">
                          <a:latin typeface="Verdana" panose="020B0604030504040204"/>
                          <a:cs typeface="Verdana" panose="020B0604030504040204"/>
                        </a:rPr>
                        <a:t>Disconnected </a:t>
                      </a:r>
                      <a:r>
                        <a:rPr sz="900" spc="-265" dirty="0">
                          <a:latin typeface="Verdana" panose="020B0604030504040204"/>
                          <a:cs typeface="Verdana" panose="020B0604030504040204"/>
                        </a:rPr>
                        <a:t> </a:t>
                      </a:r>
                      <a:r>
                        <a:rPr sz="900" dirty="0">
                          <a:latin typeface="Verdana" panose="020B0604030504040204"/>
                          <a:cs typeface="Verdana" panose="020B0604030504040204"/>
                        </a:rPr>
                        <a:t>Architecture</a:t>
                      </a:r>
                      <a:endParaRPr sz="900" dirty="0">
                        <a:latin typeface="Verdana" panose="020B0604030504040204"/>
                        <a:cs typeface="Verdana" panose="020B0604030504040204"/>
                      </a:endParaRPr>
                    </a:p>
                  </a:txBody>
                  <a:tcPr marL="0" marR="0" marT="45085" marB="0"/>
                </a:tc>
              </a:tr>
              <a:tr h="660823">
                <a:tc>
                  <a:txBody>
                    <a:bodyPr/>
                    <a:lstStyle/>
                    <a:p>
                      <a:pPr marL="92075">
                        <a:lnSpc>
                          <a:spcPct val="100000"/>
                        </a:lnSpc>
                        <a:spcBef>
                          <a:spcPts val="355"/>
                        </a:spcBef>
                      </a:pPr>
                      <a:r>
                        <a:rPr lang="en-IN" sz="900" spc="-5" dirty="0">
                          <a:latin typeface="Verdana" panose="020B0604030504040204"/>
                          <a:cs typeface="Verdana" panose="020B0604030504040204"/>
                        </a:rPr>
                        <a:t>Software Testing</a:t>
                      </a:r>
                      <a:endParaRPr sz="900" dirty="0">
                        <a:latin typeface="Verdana" panose="020B0604030504040204"/>
                        <a:cs typeface="Verdana" panose="020B0604030504040204"/>
                      </a:endParaRPr>
                    </a:p>
                  </a:txBody>
                  <a:tcPr marL="0" marR="0" marT="45085" marB="0">
                    <a:solidFill>
                      <a:srgbClr val="CFEEF7"/>
                    </a:solidFill>
                  </a:tcPr>
                </a:tc>
                <a:tc>
                  <a:txBody>
                    <a:bodyPr/>
                    <a:lstStyle/>
                    <a:p>
                      <a:pPr marL="116840">
                        <a:lnSpc>
                          <a:spcPct val="100000"/>
                        </a:lnSpc>
                        <a:spcBef>
                          <a:spcPts val="355"/>
                        </a:spcBef>
                      </a:pPr>
                      <a:r>
                        <a:rPr lang="en-IN" sz="900" dirty="0">
                          <a:latin typeface="Verdana" panose="020B0604030504040204"/>
                          <a:cs typeface="Verdana" panose="020B0604030504040204"/>
                        </a:rPr>
                        <a:t>Manual Testing and Automation Testing using JAVA</a:t>
                      </a:r>
                      <a:endParaRPr sz="900" dirty="0">
                        <a:latin typeface="Verdana" panose="020B0604030504040204"/>
                        <a:cs typeface="Verdana" panose="020B0604030504040204"/>
                      </a:endParaRPr>
                    </a:p>
                  </a:txBody>
                  <a:tcPr marL="0" marR="0" marT="45085" marB="0">
                    <a:solidFill>
                      <a:srgbClr val="CFEEF7"/>
                    </a:solidFill>
                  </a:tcPr>
                </a:tc>
              </a:tr>
              <a:tr h="603355">
                <a:tc>
                  <a:txBody>
                    <a:bodyPr/>
                    <a:lstStyle/>
                    <a:p>
                      <a:pPr marL="92075">
                        <a:lnSpc>
                          <a:spcPct val="100000"/>
                        </a:lnSpc>
                        <a:spcBef>
                          <a:spcPts val="355"/>
                        </a:spcBef>
                      </a:pPr>
                      <a:r>
                        <a:rPr sz="900" dirty="0">
                          <a:latin typeface="Verdana" panose="020B0604030504040204"/>
                          <a:cs typeface="Verdana" panose="020B0604030504040204"/>
                        </a:rPr>
                        <a:t>RDBMS</a:t>
                      </a:r>
                      <a:endParaRPr sz="900">
                        <a:latin typeface="Verdana" panose="020B0604030504040204"/>
                        <a:cs typeface="Verdana" panose="020B0604030504040204"/>
                      </a:endParaRPr>
                    </a:p>
                  </a:txBody>
                  <a:tcPr marL="0" marR="0" marT="45085" marB="0"/>
                </a:tc>
                <a:tc>
                  <a:txBody>
                    <a:bodyPr/>
                    <a:lstStyle/>
                    <a:p>
                      <a:pPr marL="116840">
                        <a:lnSpc>
                          <a:spcPct val="100000"/>
                        </a:lnSpc>
                        <a:spcBef>
                          <a:spcPts val="355"/>
                        </a:spcBef>
                      </a:pPr>
                      <a:r>
                        <a:rPr sz="900" dirty="0">
                          <a:latin typeface="Verdana" panose="020B0604030504040204"/>
                          <a:cs typeface="Verdana" panose="020B0604030504040204"/>
                        </a:rPr>
                        <a:t>Basic</a:t>
                      </a:r>
                      <a:r>
                        <a:rPr sz="900" spc="-40" dirty="0">
                          <a:latin typeface="Verdana" panose="020B0604030504040204"/>
                          <a:cs typeface="Verdana" panose="020B0604030504040204"/>
                        </a:rPr>
                        <a:t> </a:t>
                      </a:r>
                      <a:r>
                        <a:rPr sz="900" dirty="0">
                          <a:latin typeface="Verdana" panose="020B0604030504040204"/>
                          <a:cs typeface="Verdana" panose="020B0604030504040204"/>
                        </a:rPr>
                        <a:t>And</a:t>
                      </a:r>
                      <a:r>
                        <a:rPr sz="900" spc="-25" dirty="0">
                          <a:latin typeface="Verdana" panose="020B0604030504040204"/>
                          <a:cs typeface="Verdana" panose="020B0604030504040204"/>
                        </a:rPr>
                        <a:t> </a:t>
                      </a:r>
                      <a:r>
                        <a:rPr sz="900" dirty="0">
                          <a:latin typeface="Verdana" panose="020B0604030504040204"/>
                          <a:cs typeface="Verdana" panose="020B0604030504040204"/>
                        </a:rPr>
                        <a:t>Advanced</a:t>
                      </a:r>
                      <a:endParaRPr sz="900" dirty="0">
                        <a:latin typeface="Verdana" panose="020B0604030504040204"/>
                        <a:cs typeface="Verdana" panose="020B0604030504040204"/>
                      </a:endParaRPr>
                    </a:p>
                    <a:p>
                      <a:pPr marL="116840">
                        <a:lnSpc>
                          <a:spcPct val="100000"/>
                        </a:lnSpc>
                      </a:pPr>
                      <a:r>
                        <a:rPr sz="900" spc="-5" dirty="0">
                          <a:latin typeface="Verdana" panose="020B0604030504040204"/>
                          <a:cs typeface="Verdana" panose="020B0604030504040204"/>
                        </a:rPr>
                        <a:t>Using</a:t>
                      </a:r>
                      <a:r>
                        <a:rPr sz="900" dirty="0">
                          <a:latin typeface="Verdana" panose="020B0604030504040204"/>
                          <a:cs typeface="Verdana" panose="020B0604030504040204"/>
                        </a:rPr>
                        <a:t> SQL Server</a:t>
                      </a:r>
                      <a:endParaRPr sz="900" dirty="0">
                        <a:latin typeface="Verdana" panose="020B0604030504040204"/>
                        <a:cs typeface="Verdana" panose="020B0604030504040204"/>
                      </a:endParaRPr>
                    </a:p>
                  </a:txBody>
                  <a:tcPr marL="0" marR="0" marT="45085" marB="0"/>
                </a:tc>
              </a:tr>
              <a:tr h="466752">
                <a:tc>
                  <a:txBody>
                    <a:bodyPr/>
                    <a:lstStyle/>
                    <a:p>
                      <a:pPr marL="92075">
                        <a:lnSpc>
                          <a:spcPct val="100000"/>
                        </a:lnSpc>
                        <a:spcBef>
                          <a:spcPts val="355"/>
                        </a:spcBef>
                      </a:pPr>
                      <a:r>
                        <a:rPr sz="900" spc="-5" dirty="0">
                          <a:latin typeface="Verdana" panose="020B0604030504040204"/>
                          <a:cs typeface="Verdana" panose="020B0604030504040204"/>
                        </a:rPr>
                        <a:t>Python</a:t>
                      </a:r>
                      <a:endParaRPr sz="900">
                        <a:latin typeface="Verdana" panose="020B0604030504040204"/>
                        <a:cs typeface="Verdana" panose="020B0604030504040204"/>
                      </a:endParaRPr>
                    </a:p>
                  </a:txBody>
                  <a:tcPr marL="0" marR="0" marT="45085" marB="0">
                    <a:solidFill>
                      <a:srgbClr val="CFEEF7"/>
                    </a:solidFill>
                  </a:tcPr>
                </a:tc>
                <a:tc>
                  <a:txBody>
                    <a:bodyPr/>
                    <a:lstStyle/>
                    <a:p>
                      <a:pPr marL="116840" marR="127000">
                        <a:lnSpc>
                          <a:spcPct val="100000"/>
                        </a:lnSpc>
                        <a:spcBef>
                          <a:spcPts val="355"/>
                        </a:spcBef>
                      </a:pPr>
                      <a:r>
                        <a:rPr sz="900" dirty="0">
                          <a:latin typeface="Verdana" panose="020B0604030504040204"/>
                          <a:cs typeface="Verdana" panose="020B0604030504040204"/>
                        </a:rPr>
                        <a:t>Basics, OOPS, File </a:t>
                      </a:r>
                      <a:r>
                        <a:rPr sz="900" spc="-5" dirty="0">
                          <a:latin typeface="Verdana" panose="020B0604030504040204"/>
                          <a:cs typeface="Verdana" panose="020B0604030504040204"/>
                        </a:rPr>
                        <a:t>Handling, Modules </a:t>
                      </a:r>
                      <a:r>
                        <a:rPr sz="900" spc="-270" dirty="0">
                          <a:latin typeface="Verdana" panose="020B0604030504040204"/>
                          <a:cs typeface="Verdana" panose="020B0604030504040204"/>
                        </a:rPr>
                        <a:t> </a:t>
                      </a:r>
                      <a:r>
                        <a:rPr sz="900" spc="-5" dirty="0">
                          <a:latin typeface="Verdana" panose="020B0604030504040204"/>
                          <a:cs typeface="Verdana" panose="020B0604030504040204"/>
                        </a:rPr>
                        <a:t>like</a:t>
                      </a:r>
                      <a:r>
                        <a:rPr sz="900" spc="15" dirty="0">
                          <a:latin typeface="Verdana" panose="020B0604030504040204"/>
                          <a:cs typeface="Verdana" panose="020B0604030504040204"/>
                        </a:rPr>
                        <a:t> </a:t>
                      </a:r>
                      <a:r>
                        <a:rPr sz="900" spc="-5" dirty="0">
                          <a:latin typeface="Verdana" panose="020B0604030504040204"/>
                          <a:cs typeface="Verdana" panose="020B0604030504040204"/>
                        </a:rPr>
                        <a:t>NumPy,</a:t>
                      </a:r>
                      <a:r>
                        <a:rPr sz="900" dirty="0">
                          <a:latin typeface="Verdana" panose="020B0604030504040204"/>
                          <a:cs typeface="Verdana" panose="020B0604030504040204"/>
                        </a:rPr>
                        <a:t> </a:t>
                      </a:r>
                      <a:r>
                        <a:rPr sz="900" spc="-5" dirty="0">
                          <a:latin typeface="Verdana" panose="020B0604030504040204"/>
                          <a:cs typeface="Verdana" panose="020B0604030504040204"/>
                        </a:rPr>
                        <a:t>Pandas,</a:t>
                      </a:r>
                      <a:r>
                        <a:rPr sz="900" spc="-10" dirty="0">
                          <a:latin typeface="Verdana" panose="020B0604030504040204"/>
                          <a:cs typeface="Verdana" panose="020B0604030504040204"/>
                        </a:rPr>
                        <a:t> </a:t>
                      </a:r>
                      <a:r>
                        <a:rPr sz="900" spc="-5" dirty="0">
                          <a:latin typeface="Verdana" panose="020B0604030504040204"/>
                          <a:cs typeface="Verdana" panose="020B0604030504040204"/>
                        </a:rPr>
                        <a:t>Matplotlib</a:t>
                      </a:r>
                      <a:r>
                        <a:rPr lang="en-IN" sz="900" spc="-5" dirty="0">
                          <a:latin typeface="Verdana" panose="020B0604030504040204"/>
                          <a:cs typeface="Verdana" panose="020B0604030504040204"/>
                        </a:rPr>
                        <a:t>, Web Scraping</a:t>
                      </a:r>
                      <a:endParaRPr sz="900" dirty="0">
                        <a:latin typeface="Verdana" panose="020B0604030504040204"/>
                        <a:cs typeface="Verdana" panose="020B0604030504040204"/>
                      </a:endParaRPr>
                    </a:p>
                  </a:txBody>
                  <a:tcPr marL="0" marR="0" marT="45085" marB="0">
                    <a:solidFill>
                      <a:srgbClr val="CFEEF7"/>
                    </a:solidFill>
                  </a:tcPr>
                </a:tc>
              </a:tr>
              <a:tr h="513471">
                <a:tc>
                  <a:txBody>
                    <a:bodyPr/>
                    <a:lstStyle/>
                    <a:p>
                      <a:pPr marL="92075" marR="249555">
                        <a:lnSpc>
                          <a:spcPct val="100000"/>
                        </a:lnSpc>
                        <a:spcBef>
                          <a:spcPts val="360"/>
                        </a:spcBef>
                      </a:pPr>
                      <a:r>
                        <a:rPr sz="900" spc="-5" dirty="0">
                          <a:latin typeface="Verdana" panose="020B0604030504040204"/>
                          <a:cs typeface="Verdana" panose="020B0604030504040204"/>
                        </a:rPr>
                        <a:t>Machine </a:t>
                      </a:r>
                      <a:r>
                        <a:rPr sz="900" spc="-270" dirty="0">
                          <a:latin typeface="Verdana" panose="020B0604030504040204"/>
                          <a:cs typeface="Verdana" panose="020B0604030504040204"/>
                        </a:rPr>
                        <a:t> </a:t>
                      </a:r>
                      <a:r>
                        <a:rPr sz="900" spc="-5" dirty="0">
                          <a:latin typeface="Verdana" panose="020B0604030504040204"/>
                          <a:cs typeface="Verdana" panose="020B0604030504040204"/>
                        </a:rPr>
                        <a:t>L</a:t>
                      </a:r>
                      <a:r>
                        <a:rPr sz="900" dirty="0">
                          <a:latin typeface="Verdana" panose="020B0604030504040204"/>
                          <a:cs typeface="Verdana" panose="020B0604030504040204"/>
                        </a:rPr>
                        <a:t>ear</a:t>
                      </a:r>
                      <a:r>
                        <a:rPr sz="900" spc="-5" dirty="0">
                          <a:latin typeface="Verdana" panose="020B0604030504040204"/>
                          <a:cs typeface="Verdana" panose="020B0604030504040204"/>
                        </a:rPr>
                        <a:t>nin</a:t>
                      </a:r>
                      <a:r>
                        <a:rPr sz="900" dirty="0">
                          <a:latin typeface="Verdana" panose="020B0604030504040204"/>
                          <a:cs typeface="Verdana" panose="020B0604030504040204"/>
                        </a:rPr>
                        <a:t>g</a:t>
                      </a:r>
                      <a:endParaRPr sz="900">
                        <a:latin typeface="Verdana" panose="020B0604030504040204"/>
                        <a:cs typeface="Verdana" panose="020B0604030504040204"/>
                      </a:endParaRPr>
                    </a:p>
                  </a:txBody>
                  <a:tcPr marL="0" marR="0" marT="45719" marB="0"/>
                </a:tc>
                <a:tc>
                  <a:txBody>
                    <a:bodyPr/>
                    <a:lstStyle/>
                    <a:p>
                      <a:pPr marL="116840" marR="449580">
                        <a:lnSpc>
                          <a:spcPct val="100000"/>
                        </a:lnSpc>
                        <a:spcBef>
                          <a:spcPts val="360"/>
                        </a:spcBef>
                      </a:pPr>
                      <a:r>
                        <a:rPr sz="900" dirty="0">
                          <a:latin typeface="Verdana" panose="020B0604030504040204"/>
                          <a:cs typeface="Verdana" panose="020B0604030504040204"/>
                        </a:rPr>
                        <a:t>Basics</a:t>
                      </a:r>
                      <a:r>
                        <a:rPr sz="900" spc="-20" dirty="0">
                          <a:latin typeface="Verdana" panose="020B0604030504040204"/>
                          <a:cs typeface="Verdana" panose="020B0604030504040204"/>
                        </a:rPr>
                        <a:t> </a:t>
                      </a:r>
                      <a:r>
                        <a:rPr sz="900" spc="-5" dirty="0">
                          <a:latin typeface="Verdana" panose="020B0604030504040204"/>
                          <a:cs typeface="Verdana" panose="020B0604030504040204"/>
                        </a:rPr>
                        <a:t>like</a:t>
                      </a:r>
                      <a:r>
                        <a:rPr sz="900" spc="15" dirty="0">
                          <a:latin typeface="Verdana" panose="020B0604030504040204"/>
                          <a:cs typeface="Verdana" panose="020B0604030504040204"/>
                        </a:rPr>
                        <a:t> </a:t>
                      </a:r>
                      <a:r>
                        <a:rPr sz="900" spc="-5" dirty="0">
                          <a:latin typeface="Verdana" panose="020B0604030504040204"/>
                          <a:cs typeface="Verdana" panose="020B0604030504040204"/>
                        </a:rPr>
                        <a:t>Classification</a:t>
                      </a:r>
                      <a:r>
                        <a:rPr lang="en-IN" sz="900" spc="-5" dirty="0">
                          <a:latin typeface="Verdana" panose="020B0604030504040204"/>
                          <a:cs typeface="Verdana" panose="020B0604030504040204"/>
                        </a:rPr>
                        <a:t>, Regression, SVM</a:t>
                      </a:r>
                      <a:r>
                        <a:rPr sz="900" dirty="0">
                          <a:latin typeface="Verdana" panose="020B0604030504040204"/>
                          <a:cs typeface="Verdana" panose="020B0604030504040204"/>
                        </a:rPr>
                        <a:t> of</a:t>
                      </a:r>
                      <a:r>
                        <a:rPr sz="900" spc="10" dirty="0">
                          <a:latin typeface="Verdana" panose="020B0604030504040204"/>
                          <a:cs typeface="Verdana" panose="020B0604030504040204"/>
                        </a:rPr>
                        <a:t> </a:t>
                      </a:r>
                      <a:r>
                        <a:rPr sz="900" spc="-5" dirty="0">
                          <a:latin typeface="Verdana" panose="020B0604030504040204"/>
                          <a:cs typeface="Verdana" panose="020B0604030504040204"/>
                        </a:rPr>
                        <a:t>ML, </a:t>
                      </a:r>
                      <a:r>
                        <a:rPr sz="900" spc="-265" dirty="0">
                          <a:latin typeface="Verdana" panose="020B0604030504040204"/>
                          <a:cs typeface="Verdana" panose="020B0604030504040204"/>
                        </a:rPr>
                        <a:t> </a:t>
                      </a:r>
                      <a:r>
                        <a:rPr sz="900" dirty="0">
                          <a:latin typeface="Verdana" panose="020B0604030504040204"/>
                          <a:cs typeface="Verdana" panose="020B0604030504040204"/>
                        </a:rPr>
                        <a:t>Algorithms</a:t>
                      </a:r>
                      <a:r>
                        <a:rPr sz="900" spc="-15" dirty="0">
                          <a:latin typeface="Verdana" panose="020B0604030504040204"/>
                          <a:cs typeface="Verdana" panose="020B0604030504040204"/>
                        </a:rPr>
                        <a:t> </a:t>
                      </a:r>
                      <a:r>
                        <a:rPr sz="900" dirty="0">
                          <a:latin typeface="Verdana" panose="020B0604030504040204"/>
                          <a:cs typeface="Verdana" panose="020B0604030504040204"/>
                        </a:rPr>
                        <a:t>used</a:t>
                      </a:r>
                      <a:endParaRPr sz="900" dirty="0">
                        <a:latin typeface="Verdana" panose="020B0604030504040204"/>
                        <a:cs typeface="Verdana" panose="020B0604030504040204"/>
                      </a:endParaRPr>
                    </a:p>
                  </a:txBody>
                  <a:tcPr marL="0" marR="0" marT="45719" marB="0"/>
                </a:tc>
              </a:tr>
              <a:tr h="487999">
                <a:tc>
                  <a:txBody>
                    <a:bodyPr/>
                    <a:lstStyle/>
                    <a:p>
                      <a:pPr marL="92075">
                        <a:lnSpc>
                          <a:spcPct val="100000"/>
                        </a:lnSpc>
                        <a:spcBef>
                          <a:spcPts val="360"/>
                        </a:spcBef>
                      </a:pPr>
                      <a:r>
                        <a:rPr sz="900" dirty="0">
                          <a:latin typeface="Verdana" panose="020B0604030504040204"/>
                          <a:cs typeface="Verdana" panose="020B0604030504040204"/>
                        </a:rPr>
                        <a:t>UI</a:t>
                      </a:r>
                      <a:endParaRPr sz="900">
                        <a:latin typeface="Verdana" panose="020B0604030504040204"/>
                        <a:cs typeface="Verdana" panose="020B0604030504040204"/>
                      </a:endParaRPr>
                    </a:p>
                    <a:p>
                      <a:pPr marL="92075">
                        <a:lnSpc>
                          <a:spcPct val="100000"/>
                        </a:lnSpc>
                      </a:pPr>
                      <a:r>
                        <a:rPr sz="900" dirty="0">
                          <a:latin typeface="Verdana" panose="020B0604030504040204"/>
                          <a:cs typeface="Verdana" panose="020B0604030504040204"/>
                        </a:rPr>
                        <a:t>Technology</a:t>
                      </a:r>
                      <a:endParaRPr sz="900">
                        <a:latin typeface="Verdana" panose="020B0604030504040204"/>
                        <a:cs typeface="Verdana" panose="020B0604030504040204"/>
                      </a:endParaRPr>
                    </a:p>
                  </a:txBody>
                  <a:tcPr marL="0" marR="0" marT="45719" marB="0">
                    <a:solidFill>
                      <a:srgbClr val="CFEEF7"/>
                    </a:solidFill>
                  </a:tcPr>
                </a:tc>
                <a:tc>
                  <a:txBody>
                    <a:bodyPr/>
                    <a:lstStyle/>
                    <a:p>
                      <a:pPr marL="116840">
                        <a:lnSpc>
                          <a:spcPct val="100000"/>
                        </a:lnSpc>
                        <a:spcBef>
                          <a:spcPts val="360"/>
                        </a:spcBef>
                      </a:pPr>
                      <a:r>
                        <a:rPr sz="900" spc="-5" dirty="0">
                          <a:latin typeface="Verdana" panose="020B0604030504040204"/>
                          <a:cs typeface="Verdana" panose="020B0604030504040204"/>
                        </a:rPr>
                        <a:t>HTML</a:t>
                      </a:r>
                      <a:r>
                        <a:rPr sz="900" spc="-10" dirty="0">
                          <a:latin typeface="Verdana" panose="020B0604030504040204"/>
                          <a:cs typeface="Verdana" panose="020B0604030504040204"/>
                        </a:rPr>
                        <a:t> </a:t>
                      </a:r>
                      <a:r>
                        <a:rPr sz="900" dirty="0">
                          <a:latin typeface="Verdana" panose="020B0604030504040204"/>
                          <a:cs typeface="Verdana" panose="020B0604030504040204"/>
                        </a:rPr>
                        <a:t>5,</a:t>
                      </a:r>
                      <a:r>
                        <a:rPr sz="900" spc="-5" dirty="0">
                          <a:latin typeface="Verdana" panose="020B0604030504040204"/>
                          <a:cs typeface="Verdana" panose="020B0604030504040204"/>
                        </a:rPr>
                        <a:t> </a:t>
                      </a:r>
                      <a:r>
                        <a:rPr sz="900" dirty="0">
                          <a:latin typeface="Verdana" panose="020B0604030504040204"/>
                          <a:cs typeface="Verdana" panose="020B0604030504040204"/>
                        </a:rPr>
                        <a:t>CSS</a:t>
                      </a:r>
                      <a:r>
                        <a:rPr sz="900" spc="-10" dirty="0">
                          <a:latin typeface="Verdana" panose="020B0604030504040204"/>
                          <a:cs typeface="Verdana" panose="020B0604030504040204"/>
                        </a:rPr>
                        <a:t> </a:t>
                      </a:r>
                      <a:endParaRPr sz="900" dirty="0">
                        <a:latin typeface="Verdana" panose="020B0604030504040204"/>
                        <a:cs typeface="Verdana" panose="020B0604030504040204"/>
                      </a:endParaRPr>
                    </a:p>
                  </a:txBody>
                  <a:tcPr marL="0" marR="0" marT="45719" marB="0">
                    <a:solidFill>
                      <a:srgbClr val="CFEEF7"/>
                    </a:solidFill>
                  </a:tcPr>
                </a:tc>
              </a:tr>
              <a:tr h="486914">
                <a:tc>
                  <a:txBody>
                    <a:bodyPr/>
                    <a:lstStyle/>
                    <a:p>
                      <a:pPr marL="92075" marR="312420">
                        <a:lnSpc>
                          <a:spcPct val="100000"/>
                        </a:lnSpc>
                        <a:spcBef>
                          <a:spcPts val="270"/>
                        </a:spcBef>
                      </a:pPr>
                      <a:r>
                        <a:rPr sz="900" dirty="0">
                          <a:latin typeface="Verdana" panose="020B0604030504040204"/>
                          <a:cs typeface="Verdana" panose="020B0604030504040204"/>
                        </a:rPr>
                        <a:t>Add</a:t>
                      </a:r>
                      <a:r>
                        <a:rPr sz="900" spc="-5" dirty="0">
                          <a:latin typeface="Verdana" panose="020B0604030504040204"/>
                          <a:cs typeface="Verdana" panose="020B0604030504040204"/>
                        </a:rPr>
                        <a:t> </a:t>
                      </a:r>
                      <a:r>
                        <a:rPr sz="900" dirty="0">
                          <a:latin typeface="Verdana" panose="020B0604030504040204"/>
                          <a:cs typeface="Verdana" panose="020B0604030504040204"/>
                        </a:rPr>
                        <a:t>O</a:t>
                      </a:r>
                      <a:r>
                        <a:rPr lang="en-IN" sz="900" dirty="0">
                          <a:latin typeface="Verdana" panose="020B0604030504040204"/>
                          <a:cs typeface="Verdana" panose="020B0604030504040204"/>
                        </a:rPr>
                        <a:t>n</a:t>
                      </a:r>
                      <a:endParaRPr lang="en-IN" sz="900" dirty="0">
                        <a:latin typeface="Verdana" panose="020B0604030504040204"/>
                        <a:cs typeface="Verdana" panose="020B0604030504040204"/>
                      </a:endParaRPr>
                    </a:p>
                    <a:p>
                      <a:pPr marL="92075" marR="312420">
                        <a:lnSpc>
                          <a:spcPct val="100000"/>
                        </a:lnSpc>
                        <a:spcBef>
                          <a:spcPts val="270"/>
                        </a:spcBef>
                      </a:pPr>
                      <a:r>
                        <a:rPr sz="900" dirty="0">
                          <a:latin typeface="Verdana" panose="020B0604030504040204"/>
                          <a:cs typeface="Verdana" panose="020B0604030504040204"/>
                        </a:rPr>
                        <a:t>Skills</a:t>
                      </a:r>
                      <a:endParaRPr sz="900" dirty="0">
                        <a:latin typeface="Verdana" panose="020B0604030504040204"/>
                        <a:cs typeface="Verdana" panose="020B0604030504040204"/>
                      </a:endParaRPr>
                    </a:p>
                  </a:txBody>
                  <a:tcPr marL="0" marR="0" marT="34290" marB="0"/>
                </a:tc>
                <a:tc>
                  <a:txBody>
                    <a:bodyPr/>
                    <a:lstStyle/>
                    <a:p>
                      <a:pPr marL="116840">
                        <a:lnSpc>
                          <a:spcPct val="100000"/>
                        </a:lnSpc>
                        <a:spcBef>
                          <a:spcPts val="360"/>
                        </a:spcBef>
                      </a:pPr>
                      <a:r>
                        <a:rPr sz="900" spc="-5" dirty="0">
                          <a:latin typeface="Verdana" panose="020B0604030504040204"/>
                          <a:cs typeface="Verdana" panose="020B0604030504040204"/>
                        </a:rPr>
                        <a:t>Communication</a:t>
                      </a:r>
                      <a:r>
                        <a:rPr sz="900" spc="10" dirty="0">
                          <a:latin typeface="Verdana" panose="020B0604030504040204"/>
                          <a:cs typeface="Verdana" panose="020B0604030504040204"/>
                        </a:rPr>
                        <a:t> </a:t>
                      </a:r>
                      <a:r>
                        <a:rPr sz="900" dirty="0">
                          <a:latin typeface="Verdana" panose="020B0604030504040204"/>
                          <a:cs typeface="Verdana" panose="020B0604030504040204"/>
                        </a:rPr>
                        <a:t>,</a:t>
                      </a:r>
                      <a:r>
                        <a:rPr sz="900" spc="5" dirty="0">
                          <a:latin typeface="Verdana" panose="020B0604030504040204"/>
                          <a:cs typeface="Verdana" panose="020B0604030504040204"/>
                        </a:rPr>
                        <a:t> </a:t>
                      </a:r>
                      <a:r>
                        <a:rPr lang="en-IN" sz="900" spc="5" dirty="0">
                          <a:latin typeface="Verdana" panose="020B0604030504040204"/>
                          <a:cs typeface="Verdana" panose="020B0604030504040204"/>
                        </a:rPr>
                        <a:t>T</a:t>
                      </a:r>
                      <a:r>
                        <a:rPr sz="900" dirty="0" err="1">
                          <a:latin typeface="Verdana" panose="020B0604030504040204"/>
                          <a:cs typeface="Verdana" panose="020B0604030504040204"/>
                        </a:rPr>
                        <a:t>eam</a:t>
                      </a:r>
                      <a:r>
                        <a:rPr sz="900" spc="-20" dirty="0">
                          <a:latin typeface="Verdana" panose="020B0604030504040204"/>
                          <a:cs typeface="Verdana" panose="020B0604030504040204"/>
                        </a:rPr>
                        <a:t> </a:t>
                      </a:r>
                      <a:r>
                        <a:rPr sz="900" spc="-5" dirty="0">
                          <a:latin typeface="Verdana" panose="020B0604030504040204"/>
                          <a:cs typeface="Verdana" panose="020B0604030504040204"/>
                        </a:rPr>
                        <a:t>management</a:t>
                      </a:r>
                      <a:endParaRPr sz="900" dirty="0">
                        <a:latin typeface="Verdana" panose="020B0604030504040204"/>
                        <a:cs typeface="Verdana" panose="020B0604030504040204"/>
                      </a:endParaRPr>
                    </a:p>
                  </a:txBody>
                  <a:tcPr marL="0" marR="0" marB="0"/>
                </a:tc>
              </a:tr>
            </a:tbl>
          </a:graphicData>
        </a:graphic>
      </p:graphicFrame>
      <p:grpSp>
        <p:nvGrpSpPr>
          <p:cNvPr id="7" name="object 7"/>
          <p:cNvGrpSpPr/>
          <p:nvPr/>
        </p:nvGrpSpPr>
        <p:grpSpPr>
          <a:xfrm>
            <a:off x="77723" y="216854"/>
            <a:ext cx="12114530" cy="6139180"/>
            <a:chOff x="77723" y="268224"/>
            <a:chExt cx="12114530" cy="6139180"/>
          </a:xfrm>
        </p:grpSpPr>
        <p:pic>
          <p:nvPicPr>
            <p:cNvPr id="8" name="object 8"/>
            <p:cNvPicPr/>
            <p:nvPr/>
          </p:nvPicPr>
          <p:blipFill>
            <a:blip r:embed="rId2" cstate="print"/>
            <a:stretch>
              <a:fillRect/>
            </a:stretch>
          </p:blipFill>
          <p:spPr>
            <a:xfrm>
              <a:off x="77723" y="2133600"/>
              <a:ext cx="611124" cy="612648"/>
            </a:xfrm>
            <a:prstGeom prst="rect">
              <a:avLst/>
            </a:prstGeom>
          </p:spPr>
        </p:pic>
        <p:pic>
          <p:nvPicPr>
            <p:cNvPr id="9" name="object 9"/>
            <p:cNvPicPr/>
            <p:nvPr/>
          </p:nvPicPr>
          <p:blipFill>
            <a:blip r:embed="rId3" cstate="print"/>
            <a:stretch>
              <a:fillRect/>
            </a:stretch>
          </p:blipFill>
          <p:spPr>
            <a:xfrm>
              <a:off x="4739639" y="2362200"/>
              <a:ext cx="446532" cy="446532"/>
            </a:xfrm>
            <a:prstGeom prst="rect">
              <a:avLst/>
            </a:prstGeom>
          </p:spPr>
        </p:pic>
        <p:sp>
          <p:nvSpPr>
            <p:cNvPr id="10" name="object 10"/>
            <p:cNvSpPr/>
            <p:nvPr/>
          </p:nvSpPr>
          <p:spPr>
            <a:xfrm>
              <a:off x="9242043" y="6400800"/>
              <a:ext cx="2950210" cy="0"/>
            </a:xfrm>
            <a:custGeom>
              <a:avLst/>
              <a:gdLst/>
              <a:ahLst/>
              <a:cxnLst/>
              <a:rect l="l" t="t" r="r" b="b"/>
              <a:pathLst>
                <a:path w="2950209">
                  <a:moveTo>
                    <a:pt x="0" y="0"/>
                  </a:moveTo>
                  <a:lnTo>
                    <a:pt x="2949955" y="0"/>
                  </a:lnTo>
                </a:path>
              </a:pathLst>
            </a:custGeom>
            <a:ln w="12700">
              <a:solidFill>
                <a:srgbClr val="12ABDB"/>
              </a:solidFill>
            </a:ln>
          </p:spPr>
          <p:txBody>
            <a:bodyPr wrap="square" lIns="0" tIns="0" rIns="0" bIns="0" rtlCol="0"/>
            <a:lstStyle/>
            <a:p/>
          </p:txBody>
        </p:sp>
        <p:pic>
          <p:nvPicPr>
            <p:cNvPr id="11" name="object 11"/>
            <p:cNvPicPr/>
            <p:nvPr/>
          </p:nvPicPr>
          <p:blipFill>
            <a:blip r:embed="rId4" cstate="print"/>
            <a:stretch>
              <a:fillRect/>
            </a:stretch>
          </p:blipFill>
          <p:spPr>
            <a:xfrm>
              <a:off x="7772400" y="1997963"/>
              <a:ext cx="326135" cy="324612"/>
            </a:xfrm>
            <a:prstGeom prst="rect">
              <a:avLst/>
            </a:prstGeom>
          </p:spPr>
        </p:pic>
        <p:pic>
          <p:nvPicPr>
            <p:cNvPr id="12" name="object 12"/>
            <p:cNvPicPr/>
            <p:nvPr/>
          </p:nvPicPr>
          <p:blipFill>
            <a:blip r:embed="rId5" cstate="print"/>
            <a:stretch>
              <a:fillRect/>
            </a:stretch>
          </p:blipFill>
          <p:spPr>
            <a:xfrm>
              <a:off x="292607" y="268224"/>
              <a:ext cx="1572768" cy="1719072"/>
            </a:xfrm>
            <a:prstGeom prst="rect">
              <a:avLst/>
            </a:prstGeom>
          </p:spPr>
        </p:pic>
      </p:grpSp>
      <p:sp>
        <p:nvSpPr>
          <p:cNvPr id="13" name="object 13"/>
          <p:cNvSpPr txBox="1"/>
          <p:nvPr/>
        </p:nvSpPr>
        <p:spPr>
          <a:xfrm>
            <a:off x="4671186" y="2982765"/>
            <a:ext cx="3911727" cy="4352290"/>
          </a:xfrm>
          <a:prstGeom prst="rect">
            <a:avLst/>
          </a:prstGeom>
        </p:spPr>
        <p:txBody>
          <a:bodyPr vert="horz" wrap="square" lIns="0" tIns="34925" rIns="0" bIns="0" rtlCol="0">
            <a:spAutoFit/>
          </a:bodyPr>
          <a:lstStyle/>
          <a:p>
            <a:pPr marL="298450" indent="-285750" algn="just">
              <a:lnSpc>
                <a:spcPct val="100000"/>
              </a:lnSpc>
              <a:spcBef>
                <a:spcPts val="275"/>
              </a:spcBef>
              <a:spcAft>
                <a:spcPts val="0"/>
              </a:spcAft>
              <a:buFont typeface="Wingdings" panose="05000000000000000000" charset="0"/>
              <a:buChar char="v"/>
            </a:pPr>
            <a:r>
              <a:rPr lang="en-IN" sz="1400" b="0" i="0" dirty="0">
                <a:solidFill>
                  <a:srgbClr val="242424"/>
                </a:solidFill>
                <a:effectLst/>
                <a:latin typeface="Arial" panose="020B0604020202020204" pitchFamily="34" charset="0"/>
                <a:cs typeface="Arial" panose="020B0604020202020204" pitchFamily="34" charset="0"/>
              </a:rPr>
              <a:t>Completed case study on </a:t>
            </a:r>
            <a:r>
              <a:rPr lang="en-IN" sz="1400" b="1" i="0" dirty="0">
                <a:solidFill>
                  <a:srgbClr val="242424"/>
                </a:solidFill>
                <a:effectLst/>
                <a:latin typeface="Arial" panose="020B0604020202020204" pitchFamily="34" charset="0"/>
                <a:cs typeface="Arial" panose="020B0604020202020204" pitchFamily="34" charset="0"/>
              </a:rPr>
              <a:t>CropDeal</a:t>
            </a:r>
            <a:r>
              <a:rPr lang="en-IN" sz="1400" b="0" i="0" dirty="0">
                <a:solidFill>
                  <a:srgbClr val="242424"/>
                </a:solidFill>
                <a:effectLst/>
                <a:latin typeface="Arial" panose="020B0604020202020204" pitchFamily="34" charset="0"/>
                <a:cs typeface="Arial" panose="020B0604020202020204" pitchFamily="34" charset="0"/>
              </a:rPr>
              <a:t> which is used to</a:t>
            </a:r>
            <a:r>
              <a:rPr lang="en-IN" sz="1400" dirty="0">
                <a:solidFill>
                  <a:srgbClr val="242424"/>
                </a:solidFill>
                <a:latin typeface="Arial" panose="020B0604020202020204" pitchFamily="34" charset="0"/>
                <a:cs typeface="Arial" panose="020B0604020202020204" pitchFamily="34" charset="0"/>
              </a:rPr>
              <a:t> </a:t>
            </a:r>
            <a:r>
              <a:rPr lang="en-IN" sz="1400" b="0" i="0" dirty="0">
                <a:solidFill>
                  <a:srgbClr val="242424"/>
                </a:solidFill>
                <a:effectLst/>
                <a:latin typeface="Arial" panose="020B0604020202020204" pitchFamily="34" charset="0"/>
                <a:cs typeface="Arial" panose="020B0604020202020204" pitchFamily="34" charset="0"/>
              </a:rPr>
              <a:t>solve the problem of </a:t>
            </a:r>
            <a:r>
              <a:rPr lang="en-IN" sz="1400" b="1" i="0" dirty="0">
                <a:solidFill>
                  <a:srgbClr val="242424"/>
                </a:solidFill>
                <a:effectLst/>
                <a:latin typeface="Arial" panose="020B0604020202020204" pitchFamily="34" charset="0"/>
                <a:cs typeface="Arial" panose="020B0604020202020204" pitchFamily="34" charset="0"/>
              </a:rPr>
              <a:t>Farmers</a:t>
            </a:r>
            <a:r>
              <a:rPr lang="en-IN" sz="1400" b="0" i="0" dirty="0">
                <a:solidFill>
                  <a:srgbClr val="242424"/>
                </a:solidFill>
                <a:effectLst/>
                <a:latin typeface="Arial" panose="020B0604020202020204" pitchFamily="34" charset="0"/>
                <a:cs typeface="Arial" panose="020B0604020202020204" pitchFamily="34" charset="0"/>
              </a:rPr>
              <a:t> who struggle and facing to sell their crops in the market for proper price and many more problems such as cost of transportation, wait time, negotiations for proper price, paying lot of intermittent charges as commissions, etc.</a:t>
            </a:r>
            <a:endParaRPr lang="en-IN" sz="1400" b="0" i="0" dirty="0">
              <a:solidFill>
                <a:srgbClr val="242424"/>
              </a:solidFill>
              <a:effectLst/>
              <a:latin typeface="Arial" panose="020B0604020202020204" pitchFamily="34" charset="0"/>
              <a:cs typeface="Arial" panose="020B0604020202020204" pitchFamily="34" charset="0"/>
            </a:endParaRPr>
          </a:p>
          <a:p>
            <a:pPr marL="298450" indent="-285750" algn="just">
              <a:lnSpc>
                <a:spcPct val="100000"/>
              </a:lnSpc>
              <a:spcBef>
                <a:spcPts val="275"/>
              </a:spcBef>
              <a:spcAft>
                <a:spcPts val="0"/>
              </a:spcAft>
              <a:buFont typeface="Wingdings" panose="05000000000000000000" charset="0"/>
              <a:buChar char="v"/>
            </a:pPr>
            <a:endParaRPr lang="en-IN" sz="1400" b="0" i="0" dirty="0">
              <a:solidFill>
                <a:srgbClr val="242424"/>
              </a:solidFill>
              <a:effectLst/>
              <a:latin typeface="Arial" panose="020B0604020202020204" pitchFamily="34" charset="0"/>
              <a:cs typeface="Arial" panose="020B0604020202020204" pitchFamily="34" charset="0"/>
            </a:endParaRPr>
          </a:p>
          <a:p>
            <a:pPr marL="298450" indent="-285750" algn="just">
              <a:lnSpc>
                <a:spcPct val="100000"/>
              </a:lnSpc>
              <a:spcBef>
                <a:spcPts val="275"/>
              </a:spcBef>
              <a:spcAft>
                <a:spcPts val="0"/>
              </a:spcAft>
              <a:buFont typeface="Wingdings" panose="05000000000000000000" charset="0"/>
              <a:buChar char="v"/>
            </a:pPr>
            <a:r>
              <a:rPr lang="en-IN" sz="1400" dirty="0">
                <a:latin typeface="Verdana" panose="020B0604030504040204"/>
                <a:cs typeface="Verdana" panose="020B0604030504040204"/>
              </a:rPr>
              <a:t>Completed Certification in </a:t>
            </a:r>
            <a:r>
              <a:rPr lang="en-IN" sz="1400" b="1" dirty="0">
                <a:latin typeface="Verdana" panose="020B0604030504040204"/>
                <a:cs typeface="Verdana" panose="020B0604030504040204"/>
              </a:rPr>
              <a:t>Python </a:t>
            </a:r>
            <a:r>
              <a:rPr lang="en-IN" sz="1400" dirty="0">
                <a:latin typeface="Verdana" panose="020B0604030504040204"/>
                <a:cs typeface="Verdana" panose="020B0604030504040204"/>
              </a:rPr>
              <a:t>Programming and </a:t>
            </a:r>
            <a:r>
              <a:rPr lang="en-IN" sz="1400" b="1" dirty="0">
                <a:latin typeface="Verdana" panose="020B0604030504040204"/>
                <a:cs typeface="Verdana" panose="020B0604030504040204"/>
              </a:rPr>
              <a:t>Machine Learning.</a:t>
            </a:r>
            <a:endParaRPr lang="en-IN" sz="1400" b="1" dirty="0">
              <a:latin typeface="Verdana" panose="020B0604030504040204"/>
              <a:cs typeface="Verdana" panose="020B0604030504040204"/>
            </a:endParaRPr>
          </a:p>
          <a:p>
            <a:pPr marL="298450" indent="-285750" algn="just">
              <a:lnSpc>
                <a:spcPct val="100000"/>
              </a:lnSpc>
              <a:spcBef>
                <a:spcPts val="275"/>
              </a:spcBef>
              <a:spcAft>
                <a:spcPts val="0"/>
              </a:spcAft>
              <a:buFont typeface="Wingdings" panose="05000000000000000000" charset="0"/>
              <a:buChar char="v"/>
            </a:pPr>
            <a:endParaRPr lang="en-IN" sz="1400" b="0" i="0" dirty="0">
              <a:solidFill>
                <a:srgbClr val="242424"/>
              </a:solidFill>
              <a:effectLst/>
              <a:latin typeface="Arial" panose="020B0604020202020204" pitchFamily="34" charset="0"/>
              <a:cs typeface="Arial" panose="020B0604020202020204" pitchFamily="34" charset="0"/>
            </a:endParaRPr>
          </a:p>
          <a:p>
            <a:pPr marL="298450" indent="-285750" algn="just">
              <a:lnSpc>
                <a:spcPct val="90000"/>
              </a:lnSpc>
              <a:spcBef>
                <a:spcPts val="275"/>
              </a:spcBef>
              <a:spcAft>
                <a:spcPts val="0"/>
              </a:spcAft>
              <a:buFont typeface="Wingdings" panose="05000000000000000000" charset="0"/>
              <a:buChar char="v"/>
            </a:pPr>
            <a:r>
              <a:rPr lang="en-IN" sz="1400" spc="-40" dirty="0">
                <a:latin typeface="Verdana" panose="020B0604030504040204"/>
                <a:cs typeface="Verdana" panose="020B0604030504040204"/>
                <a:sym typeface="+mn-ea"/>
              </a:rPr>
              <a:t>Completed Certification in</a:t>
            </a:r>
            <a:r>
              <a:rPr lang="en-IN" sz="1400" b="1" spc="-40" dirty="0">
                <a:latin typeface="Verdana" panose="020B0604030504040204"/>
                <a:cs typeface="Verdana" panose="020B0604030504040204"/>
                <a:sym typeface="+mn-ea"/>
              </a:rPr>
              <a:t> AZ-900, AZ-104, AZ-204.</a:t>
            </a:r>
            <a:endParaRPr lang="en-IN" sz="1400" b="1" spc="-40" dirty="0">
              <a:latin typeface="Verdana" panose="020B0604030504040204"/>
              <a:cs typeface="Verdana" panose="020B0604030504040204"/>
              <a:sym typeface="+mn-ea"/>
            </a:endParaRPr>
          </a:p>
          <a:p>
            <a:pPr marL="298450" indent="-285750" algn="just">
              <a:lnSpc>
                <a:spcPct val="90000"/>
              </a:lnSpc>
              <a:spcBef>
                <a:spcPts val="275"/>
              </a:spcBef>
              <a:spcAft>
                <a:spcPts val="0"/>
              </a:spcAft>
              <a:buFont typeface="Wingdings" panose="05000000000000000000" charset="0"/>
              <a:buChar char="v"/>
            </a:pPr>
            <a:endParaRPr lang="en-IN" sz="1400" b="1" spc="-40" dirty="0">
              <a:latin typeface="Verdana" panose="020B0604030504040204"/>
              <a:cs typeface="Verdana" panose="020B0604030504040204"/>
              <a:sym typeface="+mn-ea"/>
            </a:endParaRPr>
          </a:p>
          <a:p>
            <a:pPr marL="12700" indent="0" algn="just">
              <a:lnSpc>
                <a:spcPct val="90000"/>
              </a:lnSpc>
              <a:spcBef>
                <a:spcPts val="275"/>
              </a:spcBef>
              <a:spcAft>
                <a:spcPts val="0"/>
              </a:spcAft>
              <a:buFont typeface="Wingdings" panose="05000000000000000000" charset="0"/>
              <a:buNone/>
            </a:pPr>
            <a:r>
              <a:rPr lang="en-IN" sz="1400" b="1" spc="-40" dirty="0">
                <a:latin typeface="Verdana" panose="020B0604030504040204"/>
                <a:cs typeface="Verdana" panose="020B0604030504040204"/>
              </a:rPr>
              <a:t>     </a:t>
            </a:r>
            <a:endParaRPr lang="en-IN" sz="1400" b="1" spc="-40" dirty="0">
              <a:latin typeface="Verdana" panose="020B0604030504040204"/>
              <a:cs typeface="Verdana" panose="020B0604030504040204"/>
            </a:endParaRPr>
          </a:p>
          <a:p>
            <a:pPr marL="184150" indent="-171450">
              <a:lnSpc>
                <a:spcPct val="100000"/>
              </a:lnSpc>
              <a:spcBef>
                <a:spcPts val="180"/>
              </a:spcBef>
            </a:pPr>
            <a:endParaRPr lang="en-IN" sz="1100" dirty="0">
              <a:latin typeface="Verdana" panose="020B0604030504040204"/>
              <a:cs typeface="Verdana" panose="020B0604030504040204"/>
            </a:endParaRPr>
          </a:p>
          <a:p>
            <a:pPr marL="12700" algn="dist">
              <a:lnSpc>
                <a:spcPct val="100000"/>
              </a:lnSpc>
              <a:spcBef>
                <a:spcPts val="180"/>
              </a:spcBef>
            </a:pPr>
            <a:endParaRPr lang="en-IN" sz="1100" dirty="0">
              <a:latin typeface="Verdana" panose="020B0604030504040204"/>
              <a:cs typeface="Verdana" panose="020B0604030504040204"/>
            </a:endParaRPr>
          </a:p>
          <a:p>
            <a:pPr marL="12700">
              <a:lnSpc>
                <a:spcPct val="100000"/>
              </a:lnSpc>
              <a:spcBef>
                <a:spcPts val="180"/>
              </a:spcBef>
            </a:pPr>
            <a:r>
              <a:rPr lang="en-IN" sz="1100" dirty="0">
                <a:latin typeface="Verdana" panose="020B0604030504040204"/>
                <a:cs typeface="Verdana" panose="020B0604030504040204"/>
              </a:rPr>
              <a:t> </a:t>
            </a:r>
            <a:endParaRPr lang="en-IN" sz="1100" dirty="0">
              <a:latin typeface="Verdana" panose="020B0604030504040204"/>
              <a:cs typeface="Verdana" panose="020B0604030504040204"/>
            </a:endParaRPr>
          </a:p>
          <a:p>
            <a:pPr marL="12700">
              <a:lnSpc>
                <a:spcPct val="100000"/>
              </a:lnSpc>
              <a:spcBef>
                <a:spcPts val="180"/>
              </a:spcBef>
            </a:pPr>
            <a:r>
              <a:rPr lang="en-IN" sz="1100" dirty="0">
                <a:latin typeface="Verdana" panose="020B0604030504040204"/>
                <a:cs typeface="Verdana" panose="020B0604030504040204"/>
              </a:rPr>
              <a:t> </a:t>
            </a:r>
            <a:endParaRPr lang="en-IN" sz="1100" dirty="0">
              <a:latin typeface="Verdana" panose="020B0604030504040204"/>
              <a:cs typeface="Verdana" panose="020B0604030504040204"/>
            </a:endParaRPr>
          </a:p>
          <a:p>
            <a:pPr marL="12700">
              <a:lnSpc>
                <a:spcPct val="100000"/>
              </a:lnSpc>
              <a:spcBef>
                <a:spcPts val="180"/>
              </a:spcBef>
            </a:pPr>
            <a:endParaRPr sz="1100" dirty="0">
              <a:latin typeface="Verdana" panose="020B0604030504040204"/>
              <a:cs typeface="Verdana" panose="020B0604030504040204"/>
            </a:endParaRPr>
          </a:p>
        </p:txBody>
      </p:sp>
      <p:sp>
        <p:nvSpPr>
          <p:cNvPr id="18" name="object 18"/>
          <p:cNvSpPr txBox="1"/>
          <p:nvPr/>
        </p:nvSpPr>
        <p:spPr>
          <a:xfrm>
            <a:off x="2456178" y="684657"/>
            <a:ext cx="5316221" cy="228909"/>
          </a:xfrm>
          <a:prstGeom prst="rect">
            <a:avLst/>
          </a:prstGeom>
        </p:spPr>
        <p:txBody>
          <a:bodyPr vert="horz" wrap="square" lIns="0" tIns="13335" rIns="0" bIns="0" rtlCol="0">
            <a:spAutoFit/>
          </a:bodyPr>
          <a:lstStyle/>
          <a:p>
            <a:pPr marL="12700">
              <a:lnSpc>
                <a:spcPct val="100000"/>
              </a:lnSpc>
              <a:spcBef>
                <a:spcPts val="105"/>
              </a:spcBef>
            </a:pPr>
            <a:r>
              <a:rPr lang="en-IN" sz="1400" dirty="0">
                <a:solidFill>
                  <a:srgbClr val="FFFFFF"/>
                </a:solidFill>
                <a:latin typeface="Verdana" panose="020B0604030504040204"/>
                <a:cs typeface="Verdana" panose="020B0604030504040204"/>
              </a:rPr>
              <a:t>Analyst/Software</a:t>
            </a:r>
            <a:r>
              <a:rPr lang="en-IN" sz="1400" spc="-55" dirty="0">
                <a:solidFill>
                  <a:srgbClr val="FFFFFF"/>
                </a:solidFill>
                <a:latin typeface="Verdana" panose="020B0604030504040204"/>
                <a:cs typeface="Verdana" panose="020B0604030504040204"/>
              </a:rPr>
              <a:t> </a:t>
            </a:r>
            <a:r>
              <a:rPr lang="en-IN" sz="1400" dirty="0">
                <a:solidFill>
                  <a:srgbClr val="FFFFFF"/>
                </a:solidFill>
                <a:latin typeface="Verdana" panose="020B0604030504040204"/>
                <a:cs typeface="Verdana" panose="020B0604030504040204"/>
              </a:rPr>
              <a:t>Engineer </a:t>
            </a:r>
            <a:endParaRPr lang="en-IN" sz="1400" dirty="0">
              <a:solidFill>
                <a:srgbClr val="FFFFFF"/>
              </a:solidFill>
              <a:latin typeface="Verdana" panose="020B0604030504040204"/>
              <a:cs typeface="Verdana" panose="020B0604030504040204"/>
            </a:endParaRPr>
          </a:p>
        </p:txBody>
      </p:sp>
      <p:sp>
        <p:nvSpPr>
          <p:cNvPr id="19" name="object 19"/>
          <p:cNvSpPr txBox="1"/>
          <p:nvPr/>
        </p:nvSpPr>
        <p:spPr>
          <a:xfrm>
            <a:off x="425602" y="2982765"/>
            <a:ext cx="3717925" cy="631190"/>
          </a:xfrm>
          <a:prstGeom prst="rect">
            <a:avLst/>
          </a:prstGeom>
        </p:spPr>
        <p:txBody>
          <a:bodyPr vert="horz" wrap="square" lIns="0" tIns="33655" rIns="0" bIns="0" rtlCol="0">
            <a:spAutoFit/>
          </a:bodyPr>
          <a:lstStyle/>
          <a:p>
            <a:pPr marL="12065">
              <a:lnSpc>
                <a:spcPct val="100000"/>
              </a:lnSpc>
              <a:spcBef>
                <a:spcPts val="265"/>
              </a:spcBef>
              <a:tabLst>
                <a:tab pos="185420" algn="l"/>
              </a:tabLst>
            </a:pPr>
            <a:r>
              <a:rPr lang="en-IN" sz="1400" b="1" dirty="0">
                <a:latin typeface="Verdana" panose="020B0604030504040204"/>
                <a:cs typeface="Verdana" panose="020B0604030504040204"/>
              </a:rPr>
              <a:t>Full Stack Developer</a:t>
            </a:r>
            <a:endParaRPr lang="en-IN" sz="1400" b="1" dirty="0">
              <a:latin typeface="Verdana" panose="020B0604030504040204"/>
              <a:cs typeface="Verdana" panose="020B0604030504040204"/>
            </a:endParaRPr>
          </a:p>
          <a:p>
            <a:pPr marL="184785" indent="-172720">
              <a:lnSpc>
                <a:spcPct val="100000"/>
              </a:lnSpc>
              <a:spcBef>
                <a:spcPts val="100"/>
              </a:spcBef>
              <a:spcAft>
                <a:spcPts val="100"/>
              </a:spcAft>
              <a:buFont typeface="Arial MT"/>
              <a:buChar char="•"/>
              <a:tabLst>
                <a:tab pos="185420" algn="l"/>
              </a:tabLst>
            </a:pPr>
            <a:r>
              <a:rPr sz="1200" dirty="0">
                <a:latin typeface="Verdana" panose="020B0604030504040204"/>
                <a:cs typeface="Verdana" panose="020B0604030504040204"/>
              </a:rPr>
              <a:t>Practical</a:t>
            </a:r>
            <a:r>
              <a:rPr sz="1200" spc="-40" dirty="0">
                <a:latin typeface="Verdana" panose="020B0604030504040204"/>
                <a:cs typeface="Verdana" panose="020B0604030504040204"/>
              </a:rPr>
              <a:t> </a:t>
            </a:r>
            <a:r>
              <a:rPr sz="1200" spc="-5" dirty="0">
                <a:latin typeface="Verdana" panose="020B0604030504040204"/>
                <a:cs typeface="Verdana" panose="020B0604030504040204"/>
              </a:rPr>
              <a:t>understanding</a:t>
            </a:r>
            <a:r>
              <a:rPr sz="1200" spc="-40" dirty="0">
                <a:latin typeface="Verdana" panose="020B0604030504040204"/>
                <a:cs typeface="Verdana" panose="020B0604030504040204"/>
              </a:rPr>
              <a:t> </a:t>
            </a:r>
            <a:r>
              <a:rPr sz="1200" spc="-5" dirty="0">
                <a:latin typeface="Verdana" panose="020B0604030504040204"/>
                <a:cs typeface="Verdana" panose="020B0604030504040204"/>
              </a:rPr>
              <a:t>of</a:t>
            </a:r>
            <a:r>
              <a:rPr sz="1200" spc="40" dirty="0">
                <a:latin typeface="Verdana" panose="020B0604030504040204"/>
                <a:cs typeface="Verdana" panose="020B0604030504040204"/>
              </a:rPr>
              <a:t> </a:t>
            </a:r>
            <a:r>
              <a:rPr sz="1200" b="1" dirty="0">
                <a:latin typeface="Verdana" panose="020B0604030504040204"/>
                <a:cs typeface="Verdana" panose="020B0604030504040204"/>
              </a:rPr>
              <a:t>RDBMS</a:t>
            </a:r>
            <a:r>
              <a:rPr sz="1200" b="1" spc="10" dirty="0">
                <a:latin typeface="Verdana" panose="020B0604030504040204"/>
                <a:cs typeface="Verdana" panose="020B0604030504040204"/>
              </a:rPr>
              <a:t> </a:t>
            </a:r>
            <a:r>
              <a:rPr sz="1200" dirty="0">
                <a:latin typeface="Verdana" panose="020B0604030504040204"/>
                <a:cs typeface="Verdana" panose="020B0604030504040204"/>
              </a:rPr>
              <a:t>concepts</a:t>
            </a:r>
            <a:r>
              <a:rPr sz="1200" spc="-20" dirty="0">
                <a:latin typeface="Verdana" panose="020B0604030504040204"/>
                <a:cs typeface="Verdana" panose="020B0604030504040204"/>
              </a:rPr>
              <a:t> </a:t>
            </a:r>
            <a:r>
              <a:rPr sz="1200" dirty="0">
                <a:latin typeface="Verdana" panose="020B0604030504040204"/>
                <a:cs typeface="Verdana" panose="020B0604030504040204"/>
              </a:rPr>
              <a:t>using</a:t>
            </a:r>
            <a:r>
              <a:rPr sz="1200" b="1" spc="-40" dirty="0">
                <a:latin typeface="Verdana" panose="020B0604030504040204"/>
                <a:cs typeface="Verdana" panose="020B0604030504040204"/>
              </a:rPr>
              <a:t> </a:t>
            </a:r>
            <a:r>
              <a:rPr sz="1200" b="1" dirty="0">
                <a:latin typeface="Verdana" panose="020B0604030504040204"/>
                <a:cs typeface="Verdana" panose="020B0604030504040204"/>
              </a:rPr>
              <a:t>SQL</a:t>
            </a:r>
            <a:r>
              <a:rPr sz="1200" b="1" spc="-15" dirty="0">
                <a:latin typeface="Verdana" panose="020B0604030504040204"/>
                <a:cs typeface="Verdana" panose="020B0604030504040204"/>
              </a:rPr>
              <a:t> </a:t>
            </a:r>
            <a:r>
              <a:rPr sz="1200" b="1" spc="-5" dirty="0">
                <a:latin typeface="Verdana" panose="020B0604030504040204"/>
                <a:cs typeface="Verdana" panose="020B0604030504040204"/>
              </a:rPr>
              <a:t>Server</a:t>
            </a:r>
            <a:r>
              <a:rPr sz="1200" dirty="0">
                <a:latin typeface="Verdana" panose="020B0604030504040204"/>
                <a:cs typeface="Verdana" panose="020B0604030504040204"/>
              </a:rPr>
              <a:t>.</a:t>
            </a:r>
            <a:endParaRPr sz="1200" dirty="0">
              <a:latin typeface="Verdana" panose="020B0604030504040204"/>
              <a:cs typeface="Verdana" panose="020B0604030504040204"/>
            </a:endParaRPr>
          </a:p>
        </p:txBody>
      </p:sp>
      <p:sp>
        <p:nvSpPr>
          <p:cNvPr id="20" name="object 20"/>
          <p:cNvSpPr txBox="1"/>
          <p:nvPr/>
        </p:nvSpPr>
        <p:spPr>
          <a:xfrm>
            <a:off x="425602" y="3450996"/>
            <a:ext cx="3993998" cy="1224280"/>
          </a:xfrm>
          <a:prstGeom prst="rect">
            <a:avLst/>
          </a:prstGeom>
        </p:spPr>
        <p:txBody>
          <a:bodyPr vert="horz" wrap="square" lIns="0" tIns="34925" rIns="0" bIns="0" rtlCol="0">
            <a:spAutoFit/>
          </a:bodyPr>
          <a:lstStyle/>
          <a:p>
            <a:pPr marL="184785" indent="-172720">
              <a:lnSpc>
                <a:spcPct val="100000"/>
              </a:lnSpc>
              <a:spcBef>
                <a:spcPts val="275"/>
              </a:spcBef>
              <a:buFont typeface="Arial MT"/>
              <a:buChar char="•"/>
              <a:tabLst>
                <a:tab pos="185420" algn="l"/>
              </a:tabLst>
            </a:pPr>
            <a:endParaRPr lang="en-IN" sz="1200" dirty="0">
              <a:latin typeface="Verdana" panose="020B0604030504040204"/>
              <a:cs typeface="Verdana" panose="020B0604030504040204"/>
            </a:endParaRPr>
          </a:p>
          <a:p>
            <a:pPr marL="184785" indent="-172720">
              <a:lnSpc>
                <a:spcPct val="100000"/>
              </a:lnSpc>
              <a:spcBef>
                <a:spcPts val="275"/>
              </a:spcBef>
              <a:buFont typeface="Arial MT"/>
              <a:buChar char="•"/>
              <a:tabLst>
                <a:tab pos="185420" algn="l"/>
              </a:tabLst>
            </a:pPr>
            <a:r>
              <a:rPr sz="1200" dirty="0">
                <a:latin typeface="Verdana" panose="020B0604030504040204"/>
                <a:cs typeface="Verdana" panose="020B0604030504040204"/>
              </a:rPr>
              <a:t>Hands</a:t>
            </a:r>
            <a:r>
              <a:rPr sz="1200" spc="-45" dirty="0">
                <a:latin typeface="Verdana" panose="020B0604030504040204"/>
                <a:cs typeface="Verdana" panose="020B0604030504040204"/>
              </a:rPr>
              <a:t> </a:t>
            </a:r>
            <a:r>
              <a:rPr sz="1200" spc="-5" dirty="0">
                <a:latin typeface="Verdana" panose="020B0604030504040204"/>
                <a:cs typeface="Verdana" panose="020B0604030504040204"/>
              </a:rPr>
              <a:t>on </a:t>
            </a:r>
            <a:r>
              <a:rPr sz="1200" dirty="0">
                <a:latin typeface="Verdana" panose="020B0604030504040204"/>
                <a:cs typeface="Verdana" panose="020B0604030504040204"/>
              </a:rPr>
              <a:t>experience</a:t>
            </a:r>
            <a:r>
              <a:rPr sz="1200" spc="-30" dirty="0">
                <a:latin typeface="Verdana" panose="020B0604030504040204"/>
                <a:cs typeface="Verdana" panose="020B0604030504040204"/>
              </a:rPr>
              <a:t> </a:t>
            </a:r>
            <a:r>
              <a:rPr sz="1200" dirty="0">
                <a:latin typeface="Verdana" panose="020B0604030504040204"/>
                <a:cs typeface="Verdana" panose="020B0604030504040204"/>
              </a:rPr>
              <a:t>in</a:t>
            </a:r>
            <a:r>
              <a:rPr sz="1200" spc="-5" dirty="0">
                <a:latin typeface="Verdana" panose="020B0604030504040204"/>
                <a:cs typeface="Verdana" panose="020B0604030504040204"/>
              </a:rPr>
              <a:t> </a:t>
            </a:r>
            <a:r>
              <a:rPr sz="1200" dirty="0">
                <a:latin typeface="Verdana" panose="020B0604030504040204"/>
                <a:cs typeface="Verdana" panose="020B0604030504040204"/>
              </a:rPr>
              <a:t>developing</a:t>
            </a:r>
            <a:r>
              <a:rPr sz="1200" spc="-45" dirty="0">
                <a:latin typeface="Verdana" panose="020B0604030504040204"/>
                <a:cs typeface="Verdana" panose="020B0604030504040204"/>
              </a:rPr>
              <a:t> </a:t>
            </a:r>
            <a:r>
              <a:rPr sz="1200" dirty="0">
                <a:latin typeface="Verdana" panose="020B0604030504040204"/>
                <a:cs typeface="Verdana" panose="020B0604030504040204"/>
              </a:rPr>
              <a:t>applications</a:t>
            </a:r>
            <a:r>
              <a:rPr sz="1200" spc="-40" dirty="0">
                <a:latin typeface="Verdana" panose="020B0604030504040204"/>
                <a:cs typeface="Verdana" panose="020B0604030504040204"/>
              </a:rPr>
              <a:t> </a:t>
            </a:r>
            <a:r>
              <a:rPr sz="1200" dirty="0">
                <a:latin typeface="Verdana" panose="020B0604030504040204"/>
                <a:cs typeface="Verdana" panose="020B0604030504040204"/>
              </a:rPr>
              <a:t>using</a:t>
            </a:r>
            <a:endParaRPr sz="1200" dirty="0">
              <a:latin typeface="Verdana" panose="020B0604030504040204"/>
              <a:cs typeface="Verdana" panose="020B0604030504040204"/>
            </a:endParaRPr>
          </a:p>
          <a:p>
            <a:pPr marL="184785">
              <a:lnSpc>
                <a:spcPct val="100000"/>
              </a:lnSpc>
              <a:spcBef>
                <a:spcPts val="180"/>
              </a:spcBef>
            </a:pPr>
            <a:r>
              <a:rPr lang="en-IN" sz="1200" b="1" dirty="0">
                <a:latin typeface="Verdana" panose="020B0604030504040204"/>
                <a:cs typeface="Verdana" panose="020B0604030504040204"/>
              </a:rPr>
              <a:t>C#, </a:t>
            </a:r>
            <a:r>
              <a:rPr sz="1200" b="1" dirty="0">
                <a:latin typeface="Verdana" panose="020B0604030504040204"/>
                <a:cs typeface="Verdana" panose="020B0604030504040204"/>
              </a:rPr>
              <a:t>.NET</a:t>
            </a:r>
            <a:r>
              <a:rPr sz="1200" b="1" spc="-40" dirty="0">
                <a:latin typeface="Verdana" panose="020B0604030504040204"/>
                <a:cs typeface="Verdana" panose="020B0604030504040204"/>
              </a:rPr>
              <a:t> </a:t>
            </a:r>
            <a:r>
              <a:rPr sz="1200" b="1" spc="-5" dirty="0">
                <a:latin typeface="Verdana" panose="020B0604030504040204"/>
                <a:cs typeface="Verdana" panose="020B0604030504040204"/>
              </a:rPr>
              <a:t>Framework,</a:t>
            </a:r>
            <a:r>
              <a:rPr sz="1200" b="1" spc="-20" dirty="0">
                <a:latin typeface="Verdana" panose="020B0604030504040204"/>
                <a:cs typeface="Verdana" panose="020B0604030504040204"/>
              </a:rPr>
              <a:t> </a:t>
            </a:r>
            <a:r>
              <a:rPr sz="1200" b="1" dirty="0">
                <a:latin typeface="Verdana" panose="020B0604030504040204"/>
                <a:cs typeface="Verdana" panose="020B0604030504040204"/>
              </a:rPr>
              <a:t>ADO.NET</a:t>
            </a:r>
            <a:r>
              <a:rPr lang="en-IN" sz="1200" b="1" dirty="0">
                <a:latin typeface="Verdana" panose="020B0604030504040204"/>
                <a:cs typeface="Verdana" panose="020B0604030504040204"/>
              </a:rPr>
              <a:t>, Asp.NET core</a:t>
            </a:r>
            <a:r>
              <a:rPr sz="1200" b="1" spc="15" dirty="0">
                <a:latin typeface="Verdana" panose="020B0604030504040204"/>
                <a:cs typeface="Verdana" panose="020B0604030504040204"/>
              </a:rPr>
              <a:t> </a:t>
            </a:r>
            <a:r>
              <a:rPr sz="1200" dirty="0">
                <a:latin typeface="Verdana" panose="020B0604030504040204"/>
                <a:cs typeface="Verdana" panose="020B0604030504040204"/>
              </a:rPr>
              <a:t>and</a:t>
            </a:r>
            <a:r>
              <a:rPr sz="1200" spc="-20" dirty="0">
                <a:latin typeface="Verdana" panose="020B0604030504040204"/>
                <a:cs typeface="Verdana" panose="020B0604030504040204"/>
              </a:rPr>
              <a:t> </a:t>
            </a:r>
            <a:r>
              <a:rPr sz="1200" b="1" dirty="0">
                <a:latin typeface="Verdana" panose="020B0604030504040204"/>
                <a:cs typeface="Verdana" panose="020B0604030504040204"/>
              </a:rPr>
              <a:t>SQL</a:t>
            </a:r>
            <a:r>
              <a:rPr sz="1200" b="1" spc="-10" dirty="0">
                <a:latin typeface="Verdana" panose="020B0604030504040204"/>
                <a:cs typeface="Verdana" panose="020B0604030504040204"/>
              </a:rPr>
              <a:t> </a:t>
            </a:r>
            <a:r>
              <a:rPr sz="1200" b="1" spc="-5" dirty="0">
                <a:latin typeface="Verdana" panose="020B0604030504040204"/>
                <a:cs typeface="Verdana" panose="020B0604030504040204"/>
              </a:rPr>
              <a:t>Server</a:t>
            </a:r>
            <a:r>
              <a:rPr lang="en-IN" sz="1200" spc="-5" dirty="0">
                <a:latin typeface="Verdana" panose="020B0604030504040204"/>
                <a:cs typeface="Verdana" panose="020B0604030504040204"/>
              </a:rPr>
              <a:t>.</a:t>
            </a:r>
            <a:endParaRPr lang="en-IN" sz="1200" spc="-5" dirty="0">
              <a:latin typeface="Verdana" panose="020B0604030504040204"/>
              <a:cs typeface="Verdana" panose="020B0604030504040204"/>
            </a:endParaRPr>
          </a:p>
          <a:p>
            <a:pPr marL="184785">
              <a:lnSpc>
                <a:spcPct val="100000"/>
              </a:lnSpc>
              <a:spcBef>
                <a:spcPts val="180"/>
              </a:spcBef>
            </a:pPr>
            <a:endParaRPr sz="1200" dirty="0">
              <a:latin typeface="Verdana" panose="020B0604030504040204"/>
              <a:cs typeface="Verdana" panose="020B0604030504040204"/>
            </a:endParaRPr>
          </a:p>
        </p:txBody>
      </p:sp>
      <p:sp>
        <p:nvSpPr>
          <p:cNvPr id="21" name="object 21"/>
          <p:cNvSpPr txBox="1"/>
          <p:nvPr/>
        </p:nvSpPr>
        <p:spPr>
          <a:xfrm>
            <a:off x="425602" y="3965194"/>
            <a:ext cx="3407410" cy="995680"/>
          </a:xfrm>
          <a:prstGeom prst="rect">
            <a:avLst/>
          </a:prstGeom>
        </p:spPr>
        <p:txBody>
          <a:bodyPr vert="horz" wrap="square" lIns="0" tIns="13335" rIns="0" bIns="0" rtlCol="0">
            <a:spAutoFit/>
          </a:bodyPr>
          <a:lstStyle/>
          <a:p>
            <a:pPr marL="184785" indent="-172720">
              <a:lnSpc>
                <a:spcPct val="100000"/>
              </a:lnSpc>
              <a:spcBef>
                <a:spcPts val="105"/>
              </a:spcBef>
              <a:spcAft>
                <a:spcPts val="100"/>
              </a:spcAft>
              <a:buFont typeface="Arial MT"/>
              <a:buChar char="•"/>
              <a:tabLst>
                <a:tab pos="185420" algn="l"/>
              </a:tabLst>
            </a:pPr>
            <a:endParaRPr lang="en-IN" sz="1100" spc="-5" dirty="0">
              <a:latin typeface="Verdana" panose="020B0604030504040204"/>
              <a:cs typeface="Verdana" panose="020B0604030504040204"/>
            </a:endParaRPr>
          </a:p>
          <a:p>
            <a:pPr marL="184785" indent="-172720">
              <a:lnSpc>
                <a:spcPct val="100000"/>
              </a:lnSpc>
              <a:spcBef>
                <a:spcPts val="105"/>
              </a:spcBef>
              <a:spcAft>
                <a:spcPts val="100"/>
              </a:spcAft>
              <a:buFont typeface="Arial MT"/>
              <a:buChar char="•"/>
              <a:tabLst>
                <a:tab pos="185420" algn="l"/>
              </a:tabLst>
            </a:pPr>
            <a:endParaRPr lang="en-IN" sz="1100" spc="-5" dirty="0">
              <a:latin typeface="Verdana" panose="020B0604030504040204"/>
              <a:cs typeface="Verdana" panose="020B0604030504040204"/>
            </a:endParaRPr>
          </a:p>
          <a:p>
            <a:pPr marL="184785" indent="-172720">
              <a:lnSpc>
                <a:spcPct val="100000"/>
              </a:lnSpc>
              <a:spcBef>
                <a:spcPts val="105"/>
              </a:spcBef>
              <a:spcAft>
                <a:spcPts val="100"/>
              </a:spcAft>
              <a:buFont typeface="Arial MT"/>
              <a:buChar char="•"/>
              <a:tabLst>
                <a:tab pos="185420" algn="l"/>
              </a:tabLst>
            </a:pPr>
            <a:endParaRPr lang="en-IN" sz="1200" spc="-5" dirty="0">
              <a:latin typeface="Verdana" panose="020B0604030504040204"/>
              <a:cs typeface="Verdana" panose="020B0604030504040204"/>
            </a:endParaRPr>
          </a:p>
          <a:p>
            <a:pPr marL="184785" indent="-172720">
              <a:lnSpc>
                <a:spcPct val="100000"/>
              </a:lnSpc>
              <a:spcBef>
                <a:spcPts val="105"/>
              </a:spcBef>
              <a:spcAft>
                <a:spcPts val="100"/>
              </a:spcAft>
              <a:buFont typeface="Arial MT"/>
              <a:buChar char="•"/>
              <a:tabLst>
                <a:tab pos="185420" algn="l"/>
              </a:tabLst>
            </a:pPr>
            <a:r>
              <a:rPr lang="en-IN" sz="1200" spc="-5" dirty="0">
                <a:latin typeface="Verdana" panose="020B0604030504040204"/>
                <a:cs typeface="Verdana" panose="020B0604030504040204"/>
              </a:rPr>
              <a:t>Understanding</a:t>
            </a:r>
            <a:r>
              <a:rPr lang="en-IN" sz="1200" spc="-10" dirty="0">
                <a:latin typeface="Verdana" panose="020B0604030504040204"/>
                <a:cs typeface="Verdana" panose="020B0604030504040204"/>
              </a:rPr>
              <a:t> </a:t>
            </a:r>
            <a:r>
              <a:rPr lang="en-IN" sz="1200" dirty="0">
                <a:latin typeface="Verdana" panose="020B0604030504040204"/>
                <a:cs typeface="Verdana" panose="020B0604030504040204"/>
              </a:rPr>
              <a:t>of</a:t>
            </a:r>
            <a:r>
              <a:rPr lang="en-IN" sz="1200" spc="-15" dirty="0">
                <a:latin typeface="Verdana" panose="020B0604030504040204"/>
                <a:cs typeface="Verdana" panose="020B0604030504040204"/>
              </a:rPr>
              <a:t> </a:t>
            </a:r>
            <a:r>
              <a:rPr lang="en-IN" sz="1200" b="1" spc="-15" dirty="0">
                <a:latin typeface="Verdana" panose="020B0604030504040204"/>
                <a:cs typeface="Verdana" panose="020B0604030504040204"/>
              </a:rPr>
              <a:t>Git </a:t>
            </a:r>
            <a:r>
              <a:rPr lang="en-IN" sz="1200" spc="-15" dirty="0">
                <a:latin typeface="Verdana" panose="020B0604030504040204"/>
                <a:cs typeface="Verdana" panose="020B0604030504040204"/>
              </a:rPr>
              <a:t>and</a:t>
            </a:r>
            <a:r>
              <a:rPr lang="en-IN" sz="1200" b="1" spc="-15" dirty="0">
                <a:latin typeface="Verdana" panose="020B0604030504040204"/>
                <a:cs typeface="Verdana" panose="020B0604030504040204"/>
              </a:rPr>
              <a:t> GitHub</a:t>
            </a:r>
            <a:r>
              <a:rPr lang="en-IN" sz="1100" b="1" spc="-15" dirty="0">
                <a:latin typeface="Verdana" panose="020B0604030504040204"/>
                <a:cs typeface="Verdana" panose="020B0604030504040204"/>
              </a:rPr>
              <a:t>.</a:t>
            </a:r>
            <a:endParaRPr lang="en-IN" sz="1100" dirty="0">
              <a:latin typeface="Verdana" panose="020B0604030504040204"/>
              <a:cs typeface="Verdana" panose="020B0604030504040204"/>
            </a:endParaRPr>
          </a:p>
          <a:p>
            <a:pPr marL="184785" indent="-172720">
              <a:lnSpc>
                <a:spcPct val="100000"/>
              </a:lnSpc>
              <a:spcBef>
                <a:spcPts val="105"/>
              </a:spcBef>
              <a:buFont typeface="Arial MT"/>
              <a:buChar char="•"/>
              <a:tabLst>
                <a:tab pos="185420" algn="l"/>
              </a:tabLst>
            </a:pPr>
            <a:endParaRPr sz="1100" dirty="0">
              <a:latin typeface="Verdana" panose="020B0604030504040204"/>
              <a:cs typeface="Verdana" panose="020B0604030504040204"/>
            </a:endParaRPr>
          </a:p>
        </p:txBody>
      </p:sp>
      <p:sp>
        <p:nvSpPr>
          <p:cNvPr id="22" name="object 22"/>
          <p:cNvSpPr txBox="1"/>
          <p:nvPr/>
        </p:nvSpPr>
        <p:spPr>
          <a:xfrm>
            <a:off x="425602" y="4343425"/>
            <a:ext cx="4066540" cy="2722245"/>
          </a:xfrm>
          <a:prstGeom prst="rect">
            <a:avLst/>
          </a:prstGeom>
        </p:spPr>
        <p:txBody>
          <a:bodyPr vert="horz" wrap="square" lIns="0" tIns="12065" rIns="0" bIns="0" rtlCol="0">
            <a:spAutoFit/>
          </a:bodyPr>
          <a:lstStyle/>
          <a:p>
            <a:pPr marL="184785" marR="5080" indent="-172720">
              <a:lnSpc>
                <a:spcPct val="114000"/>
              </a:lnSpc>
              <a:spcBef>
                <a:spcPts val="95"/>
              </a:spcBef>
              <a:buFont typeface="Arial MT"/>
              <a:buChar char="•"/>
              <a:tabLst>
                <a:tab pos="185420" algn="l"/>
              </a:tabLst>
            </a:pPr>
            <a:endParaRPr lang="en-IN" sz="1100" spc="-5" dirty="0">
              <a:latin typeface="Verdana" panose="020B0604030504040204"/>
              <a:cs typeface="Verdana" panose="020B0604030504040204"/>
            </a:endParaRPr>
          </a:p>
          <a:p>
            <a:pPr marL="184785" marR="5080" indent="-172720">
              <a:lnSpc>
                <a:spcPct val="114000"/>
              </a:lnSpc>
              <a:spcBef>
                <a:spcPts val="95"/>
              </a:spcBef>
              <a:buFont typeface="Arial MT"/>
              <a:buChar char="•"/>
              <a:tabLst>
                <a:tab pos="185420" algn="l"/>
              </a:tabLst>
            </a:pPr>
            <a:endParaRPr lang="en-IN" sz="1200" spc="-5" dirty="0">
              <a:latin typeface="Verdana" panose="020B0604030504040204"/>
              <a:cs typeface="Verdana" panose="020B0604030504040204"/>
            </a:endParaRPr>
          </a:p>
          <a:p>
            <a:pPr marL="184785" marR="5080" indent="-172720">
              <a:lnSpc>
                <a:spcPct val="94000"/>
              </a:lnSpc>
              <a:spcBef>
                <a:spcPts val="100"/>
              </a:spcBef>
              <a:spcAft>
                <a:spcPts val="100"/>
              </a:spcAft>
              <a:buFont typeface="Arial MT"/>
              <a:buChar char="•"/>
              <a:tabLst>
                <a:tab pos="185420" algn="l"/>
              </a:tabLst>
            </a:pPr>
            <a:endParaRPr lang="en-IN" sz="1300" spc="-5" dirty="0">
              <a:latin typeface="Verdana" panose="020B0604030504040204"/>
              <a:cs typeface="Verdana" panose="020B0604030504040204"/>
            </a:endParaRPr>
          </a:p>
          <a:p>
            <a:pPr marL="184785" marR="5080" indent="-172720">
              <a:lnSpc>
                <a:spcPct val="94000"/>
              </a:lnSpc>
              <a:spcBef>
                <a:spcPts val="100"/>
              </a:spcBef>
              <a:spcAft>
                <a:spcPts val="100"/>
              </a:spcAft>
              <a:buFont typeface="Arial MT"/>
              <a:buChar char="•"/>
              <a:tabLst>
                <a:tab pos="185420" algn="l"/>
              </a:tabLst>
            </a:pPr>
            <a:r>
              <a:rPr lang="en-IN" sz="1300" spc="-5" dirty="0">
                <a:latin typeface="Verdana" panose="020B0604030504040204"/>
                <a:cs typeface="Verdana" panose="020B0604030504040204"/>
              </a:rPr>
              <a:t>Understanding</a:t>
            </a:r>
            <a:r>
              <a:rPr lang="en-IN" sz="1300" spc="-10" dirty="0">
                <a:latin typeface="Verdana" panose="020B0604030504040204"/>
                <a:cs typeface="Verdana" panose="020B0604030504040204"/>
              </a:rPr>
              <a:t> </a:t>
            </a:r>
            <a:r>
              <a:rPr lang="en-IN" sz="1300" dirty="0">
                <a:latin typeface="Verdana" panose="020B0604030504040204"/>
                <a:cs typeface="Verdana" panose="020B0604030504040204"/>
              </a:rPr>
              <a:t>of</a:t>
            </a:r>
            <a:r>
              <a:rPr lang="en-IN" sz="1200" spc="-15" dirty="0">
                <a:latin typeface="Verdana" panose="020B0604030504040204"/>
                <a:cs typeface="Verdana" panose="020B0604030504040204"/>
              </a:rPr>
              <a:t> </a:t>
            </a:r>
            <a:r>
              <a:rPr lang="en-IN" sz="1200" b="1" spc="-15" dirty="0">
                <a:latin typeface="Verdana" panose="020B0604030504040204"/>
                <a:cs typeface="Verdana" panose="020B0604030504040204"/>
              </a:rPr>
              <a:t>HTML5, CSS, Javascript, Typescript </a:t>
            </a:r>
            <a:r>
              <a:rPr lang="en-IN" sz="1300" spc="-15" dirty="0">
                <a:latin typeface="Verdana" panose="020B0604030504040204"/>
                <a:cs typeface="Verdana" panose="020B0604030504040204"/>
              </a:rPr>
              <a:t>and</a:t>
            </a:r>
            <a:r>
              <a:rPr lang="en-IN" sz="1200" b="1" spc="-15" dirty="0">
                <a:latin typeface="Verdana" panose="020B0604030504040204"/>
                <a:cs typeface="Verdana" panose="020B0604030504040204"/>
              </a:rPr>
              <a:t> Angular.</a:t>
            </a:r>
            <a:endParaRPr lang="en-IN" sz="1200" b="1" spc="-15" dirty="0">
              <a:latin typeface="Verdana" panose="020B0604030504040204"/>
              <a:cs typeface="Verdana" panose="020B0604030504040204"/>
            </a:endParaRPr>
          </a:p>
          <a:p>
            <a:pPr marL="184785" marR="5080" indent="-172720">
              <a:lnSpc>
                <a:spcPct val="114000"/>
              </a:lnSpc>
              <a:spcBef>
                <a:spcPts val="100"/>
              </a:spcBef>
              <a:spcAft>
                <a:spcPts val="100"/>
              </a:spcAft>
              <a:buFont typeface="Arial MT"/>
              <a:buChar char="•"/>
              <a:tabLst>
                <a:tab pos="185420" algn="l"/>
              </a:tabLst>
            </a:pPr>
            <a:endParaRPr lang="en-IN" sz="120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r>
              <a:rPr lang="en-IN" sz="1200" spc="-5" dirty="0">
                <a:latin typeface="Verdana" panose="020B0604030504040204"/>
                <a:cs typeface="Verdana" panose="020B0604030504040204"/>
              </a:rPr>
              <a:t>Recently Completed training on </a:t>
            </a:r>
            <a:r>
              <a:rPr lang="en-IN" sz="1200" b="1" spc="-5" dirty="0">
                <a:latin typeface="Verdana" panose="020B0604030504040204"/>
                <a:cs typeface="Verdana" panose="020B0604030504040204"/>
              </a:rPr>
              <a:t>iTransform-Microsoft .NET Core</a:t>
            </a:r>
            <a:r>
              <a:rPr lang="en-IN" sz="1200" spc="-40" dirty="0">
                <a:latin typeface="Verdana" panose="020B0604030504040204"/>
                <a:cs typeface="Verdana" panose="020B0604030504040204"/>
              </a:rPr>
              <a:t> and </a:t>
            </a:r>
            <a:r>
              <a:rPr lang="en-IN" sz="1200" b="1" spc="-40" dirty="0">
                <a:latin typeface="Verdana" panose="020B0604030504040204"/>
                <a:cs typeface="Verdana" panose="020B0604030504040204"/>
              </a:rPr>
              <a:t>Azure Fundamentals</a:t>
            </a:r>
            <a:r>
              <a:rPr lang="en-IN" sz="1200" spc="-40" dirty="0">
                <a:latin typeface="Verdana" panose="020B0604030504040204"/>
                <a:cs typeface="Verdana" panose="020B0604030504040204"/>
              </a:rPr>
              <a:t>.</a:t>
            </a:r>
            <a:endParaRPr lang="en-IN" sz="1200" spc="-4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endParaRPr lang="en-IN" sz="1200" spc="-40" dirty="0">
              <a:latin typeface="Verdana" panose="020B0604030504040204"/>
              <a:cs typeface="Verdana" panose="020B0604030504040204"/>
            </a:endParaRPr>
          </a:p>
          <a:p>
            <a:pPr marL="184150" indent="-171450">
              <a:lnSpc>
                <a:spcPct val="100000"/>
              </a:lnSpc>
              <a:spcBef>
                <a:spcPts val="100"/>
              </a:spcBef>
              <a:spcAft>
                <a:spcPts val="100"/>
              </a:spcAft>
              <a:buFont typeface="Arial" panose="020B0604020202020204" pitchFamily="34" charset="0"/>
              <a:buChar char="•"/>
            </a:pPr>
            <a:r>
              <a:rPr lang="en-IN" sz="1200" spc="-40" dirty="0">
                <a:latin typeface="Verdana" panose="020B0604030504040204"/>
                <a:cs typeface="Verdana" panose="020B0604030504040204"/>
                <a:sym typeface="+mn-ea"/>
              </a:rPr>
              <a:t>Work experience as a </a:t>
            </a:r>
            <a:r>
              <a:rPr lang="en-IN" sz="1200" b="1" spc="-40" dirty="0">
                <a:latin typeface="Verdana" panose="020B0604030504040204"/>
                <a:cs typeface="Verdana" panose="020B0604030504040204"/>
                <a:sym typeface="+mn-ea"/>
              </a:rPr>
              <a:t>Python Developer. </a:t>
            </a:r>
            <a:endParaRPr lang="en-IN" sz="1200" b="1" spc="-40" dirty="0">
              <a:latin typeface="Verdana" panose="020B0604030504040204"/>
              <a:cs typeface="Verdana" panose="020B0604030504040204"/>
              <a:sym typeface="+mn-ea"/>
            </a:endParaRPr>
          </a:p>
          <a:p>
            <a:pPr marL="184150" indent="-171450">
              <a:lnSpc>
                <a:spcPct val="100000"/>
              </a:lnSpc>
              <a:spcBef>
                <a:spcPts val="275"/>
              </a:spcBef>
              <a:buFont typeface="Arial" panose="020B0604020202020204" pitchFamily="34" charset="0"/>
              <a:buChar char="•"/>
            </a:pPr>
            <a:endParaRPr lang="en-IN" sz="1200" b="1" spc="-40" dirty="0">
              <a:latin typeface="Verdana" panose="020B0604030504040204"/>
              <a:cs typeface="Verdana" panose="020B0604030504040204"/>
              <a:sym typeface="+mn-ea"/>
            </a:endParaRPr>
          </a:p>
          <a:p>
            <a:pPr marL="184150" indent="-171450">
              <a:lnSpc>
                <a:spcPct val="100000"/>
              </a:lnSpc>
              <a:spcBef>
                <a:spcPts val="275"/>
              </a:spcBef>
              <a:buFont typeface="Arial" panose="020B0604020202020204" pitchFamily="34" charset="0"/>
              <a:buChar char="•"/>
            </a:pPr>
            <a:endParaRPr lang="en-IN" sz="1100" spc="-40" dirty="0">
              <a:latin typeface="Verdana" panose="020B0604030504040204"/>
              <a:cs typeface="Verdana" panose="020B0604030504040204"/>
            </a:endParaRPr>
          </a:p>
          <a:p>
            <a:pPr marL="184785" marR="5080" indent="-172720">
              <a:lnSpc>
                <a:spcPct val="114000"/>
              </a:lnSpc>
              <a:spcBef>
                <a:spcPts val="95"/>
              </a:spcBef>
              <a:buFont typeface="Arial MT"/>
              <a:buChar char="•"/>
              <a:tabLst>
                <a:tab pos="185420" algn="l"/>
              </a:tabLst>
            </a:pPr>
            <a:endParaRPr lang="en-IN" sz="1100" b="1" spc="-5" dirty="0">
              <a:latin typeface="Verdana" panose="020B0604030504040204"/>
              <a:cs typeface="Verdana" panose="020B0604030504040204"/>
            </a:endParaRPr>
          </a:p>
        </p:txBody>
      </p:sp>
      <p:sp>
        <p:nvSpPr>
          <p:cNvPr id="23" name="object 2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5" dirty="0"/>
              <a:t>Poojarani Chandrakant Gurav</a:t>
            </a:r>
            <a:endParaRPr spc="-5" dirty="0"/>
          </a:p>
        </p:txBody>
      </p:sp>
      <p:sp>
        <p:nvSpPr>
          <p:cNvPr id="24" name="object 24"/>
          <p:cNvSpPr txBox="1"/>
          <p:nvPr/>
        </p:nvSpPr>
        <p:spPr>
          <a:xfrm>
            <a:off x="2456178" y="1066808"/>
            <a:ext cx="3692019" cy="1039387"/>
          </a:xfrm>
          <a:prstGeom prst="rect">
            <a:avLst/>
          </a:prstGeom>
        </p:spPr>
        <p:txBody>
          <a:bodyPr vert="horz" wrap="square" lIns="0" tIns="97155" rIns="0" bIns="0" rtlCol="0">
            <a:spAutoFit/>
          </a:bodyPr>
          <a:lstStyle/>
          <a:p>
            <a:pPr marL="12700">
              <a:lnSpc>
                <a:spcPct val="100000"/>
              </a:lnSpc>
              <a:spcBef>
                <a:spcPts val="765"/>
              </a:spcBef>
            </a:pPr>
            <a:r>
              <a:rPr sz="1100" b="1" dirty="0">
                <a:solidFill>
                  <a:srgbClr val="FFFFFF"/>
                </a:solidFill>
                <a:latin typeface="Verdana" panose="020B0604030504040204"/>
                <a:cs typeface="Verdana" panose="020B0604030504040204"/>
              </a:rPr>
              <a:t>Base</a:t>
            </a:r>
            <a:r>
              <a:rPr sz="1100" b="1" spc="-45" dirty="0">
                <a:solidFill>
                  <a:srgbClr val="FFFFFF"/>
                </a:solidFill>
                <a:latin typeface="Verdana" panose="020B0604030504040204"/>
                <a:cs typeface="Verdana" panose="020B0604030504040204"/>
              </a:rPr>
              <a:t> </a:t>
            </a:r>
            <a:r>
              <a:rPr sz="1100" b="1" dirty="0">
                <a:solidFill>
                  <a:srgbClr val="FFFFFF"/>
                </a:solidFill>
                <a:latin typeface="Verdana" panose="020B0604030504040204"/>
                <a:cs typeface="Verdana" panose="020B0604030504040204"/>
              </a:rPr>
              <a:t>Location:</a:t>
            </a:r>
            <a:r>
              <a:rPr sz="1100" b="1" spc="65" dirty="0">
                <a:solidFill>
                  <a:srgbClr val="FFFFFF"/>
                </a:solidFill>
                <a:latin typeface="Verdana" panose="020B0604030504040204"/>
                <a:cs typeface="Verdana" panose="020B0604030504040204"/>
              </a:rPr>
              <a:t> </a:t>
            </a:r>
            <a:r>
              <a:rPr sz="1100" spc="-5" dirty="0">
                <a:solidFill>
                  <a:srgbClr val="FFFFFF"/>
                </a:solidFill>
                <a:latin typeface="Verdana" panose="020B0604030504040204"/>
                <a:cs typeface="Verdana" panose="020B0604030504040204"/>
              </a:rPr>
              <a:t>Mumbai</a:t>
            </a:r>
            <a:endParaRPr sz="1100" dirty="0">
              <a:latin typeface="Verdana" panose="020B0604030504040204"/>
              <a:cs typeface="Verdana" panose="020B0604030504040204"/>
            </a:endParaRPr>
          </a:p>
          <a:p>
            <a:pPr marL="12700">
              <a:lnSpc>
                <a:spcPct val="100000"/>
              </a:lnSpc>
              <a:spcBef>
                <a:spcPts val="675"/>
              </a:spcBef>
            </a:pPr>
            <a:r>
              <a:rPr sz="1650" b="1" spc="-7" baseline="3000" dirty="0">
                <a:solidFill>
                  <a:srgbClr val="FFFFFF"/>
                </a:solidFill>
                <a:latin typeface="Verdana" panose="020B0604030504040204"/>
                <a:cs typeface="Verdana" panose="020B0604030504040204"/>
              </a:rPr>
              <a:t>Email</a:t>
            </a:r>
            <a:r>
              <a:rPr sz="1650" b="1" spc="15" baseline="3000" dirty="0">
                <a:solidFill>
                  <a:srgbClr val="FFFFFF"/>
                </a:solidFill>
                <a:latin typeface="Verdana" panose="020B0604030504040204"/>
                <a:cs typeface="Verdana" panose="020B0604030504040204"/>
              </a:rPr>
              <a:t> </a:t>
            </a:r>
            <a:r>
              <a:rPr sz="1650" b="1" spc="-7" baseline="3000" dirty="0">
                <a:solidFill>
                  <a:srgbClr val="FFFFFF"/>
                </a:solidFill>
                <a:latin typeface="Verdana" panose="020B0604030504040204"/>
                <a:cs typeface="Verdana" panose="020B0604030504040204"/>
              </a:rPr>
              <a:t>ID:</a:t>
            </a:r>
            <a:r>
              <a:rPr sz="1650" b="1" spc="585" baseline="3000" dirty="0">
                <a:solidFill>
                  <a:srgbClr val="FFFFFF"/>
                </a:solidFill>
                <a:latin typeface="Verdana" panose="020B0604030504040204"/>
                <a:cs typeface="Verdana" panose="020B0604030504040204"/>
              </a:rPr>
              <a:t> </a:t>
            </a:r>
            <a:r>
              <a:rPr lang="en-IN" sz="1400" b="1" spc="-5" baseline="3000" dirty="0">
                <a:solidFill>
                  <a:srgbClr val="FFFFFF"/>
                </a:solidFill>
                <a:latin typeface="Verdana" panose="020B0604030504040204"/>
                <a:cs typeface="Verdana" panose="020B0604030504040204"/>
              </a:rPr>
              <a:t>POOJARANI.GURAV@CAPGEMINI.COM</a:t>
            </a:r>
            <a:endParaRPr sz="1400" dirty="0">
              <a:latin typeface="Verdana" panose="020B0604030504040204"/>
              <a:cs typeface="Verdana" panose="020B0604030504040204"/>
            </a:endParaRPr>
          </a:p>
          <a:p>
            <a:pPr marL="12700">
              <a:lnSpc>
                <a:spcPct val="100000"/>
              </a:lnSpc>
              <a:spcBef>
                <a:spcPts val="485"/>
              </a:spcBef>
            </a:pPr>
            <a:r>
              <a:rPr sz="1100" b="1" spc="-5" dirty="0">
                <a:solidFill>
                  <a:srgbClr val="FFFFFF"/>
                </a:solidFill>
                <a:latin typeface="Verdana" panose="020B0604030504040204"/>
                <a:cs typeface="Verdana" panose="020B0604030504040204"/>
              </a:rPr>
              <a:t>Mobile</a:t>
            </a:r>
            <a:r>
              <a:rPr sz="1100" b="1" spc="-20" dirty="0">
                <a:solidFill>
                  <a:srgbClr val="FFFFFF"/>
                </a:solidFill>
                <a:latin typeface="Verdana" panose="020B0604030504040204"/>
                <a:cs typeface="Verdana" panose="020B0604030504040204"/>
              </a:rPr>
              <a:t> </a:t>
            </a:r>
            <a:r>
              <a:rPr sz="1100" b="1" dirty="0">
                <a:solidFill>
                  <a:srgbClr val="FFFFFF"/>
                </a:solidFill>
                <a:latin typeface="Verdana" panose="020B0604030504040204"/>
                <a:cs typeface="Verdana" panose="020B0604030504040204"/>
              </a:rPr>
              <a:t>No:</a:t>
            </a:r>
            <a:r>
              <a:rPr sz="1100" b="1" spc="75" dirty="0">
                <a:solidFill>
                  <a:srgbClr val="FFFFFF"/>
                </a:solidFill>
                <a:latin typeface="Verdana" panose="020B0604030504040204"/>
                <a:cs typeface="Verdana" panose="020B0604030504040204"/>
              </a:rPr>
              <a:t> </a:t>
            </a:r>
            <a:r>
              <a:rPr sz="1100" spc="-5" dirty="0">
                <a:solidFill>
                  <a:srgbClr val="FFFFFF"/>
                </a:solidFill>
                <a:latin typeface="Verdana" panose="020B0604030504040204"/>
                <a:cs typeface="Verdana" panose="020B0604030504040204"/>
              </a:rPr>
              <a:t>+91 </a:t>
            </a:r>
            <a:r>
              <a:rPr lang="en-IN" sz="1100" spc="-5" dirty="0">
                <a:solidFill>
                  <a:srgbClr val="FFFFFF"/>
                </a:solidFill>
                <a:latin typeface="Verdana" panose="020B0604030504040204"/>
                <a:cs typeface="Verdana" panose="020B0604030504040204"/>
              </a:rPr>
              <a:t>9096292581</a:t>
            </a:r>
            <a:endParaRPr lang="en-IN" sz="1100" spc="-5" dirty="0">
              <a:solidFill>
                <a:srgbClr val="FFFFFF"/>
              </a:solidFill>
              <a:latin typeface="Verdana" panose="020B0604030504040204"/>
              <a:cs typeface="Verdana" panose="020B0604030504040204"/>
            </a:endParaRPr>
          </a:p>
          <a:p>
            <a:pPr marL="12700">
              <a:lnSpc>
                <a:spcPct val="100000"/>
              </a:lnSpc>
              <a:spcBef>
                <a:spcPts val="485"/>
              </a:spcBef>
            </a:pPr>
            <a:r>
              <a:rPr sz="1650" b="1" baseline="3000" dirty="0">
                <a:solidFill>
                  <a:srgbClr val="FFFFFF"/>
                </a:solidFill>
                <a:latin typeface="Verdana" panose="020B0604030504040204"/>
                <a:cs typeface="Verdana" panose="020B0604030504040204"/>
              </a:rPr>
              <a:t>Grade:</a:t>
            </a:r>
            <a:r>
              <a:rPr sz="1650" b="1" spc="195" baseline="3000" dirty="0">
                <a:solidFill>
                  <a:srgbClr val="FFFFFF"/>
                </a:solidFill>
                <a:latin typeface="Verdana" panose="020B0604030504040204"/>
                <a:cs typeface="Verdana" panose="020B0604030504040204"/>
              </a:rPr>
              <a:t> </a:t>
            </a:r>
            <a:r>
              <a:rPr sz="1100" dirty="0">
                <a:solidFill>
                  <a:srgbClr val="FFFFFF"/>
                </a:solidFill>
                <a:latin typeface="Verdana" panose="020B0604030504040204"/>
                <a:cs typeface="Verdana" panose="020B0604030504040204"/>
              </a:rPr>
              <a:t>A</a:t>
            </a:r>
            <a:r>
              <a:rPr lang="en-IN" sz="1100" dirty="0">
                <a:solidFill>
                  <a:srgbClr val="FFFFFF"/>
                </a:solidFill>
                <a:latin typeface="Verdana" panose="020B0604030504040204"/>
                <a:cs typeface="Verdana" panose="020B0604030504040204"/>
              </a:rPr>
              <a:t>4</a:t>
            </a:r>
            <a:endParaRPr sz="1100" dirty="0">
              <a:latin typeface="Verdana" panose="020B0604030504040204"/>
              <a:cs typeface="Verdana" panose="020B0604030504040204"/>
            </a:endParaRPr>
          </a:p>
        </p:txBody>
      </p:sp>
      <p:sp>
        <p:nvSpPr>
          <p:cNvPr id="25" name="object 25"/>
          <p:cNvSpPr txBox="1"/>
          <p:nvPr/>
        </p:nvSpPr>
        <p:spPr>
          <a:xfrm>
            <a:off x="9322054" y="291992"/>
            <a:ext cx="2372360" cy="912558"/>
          </a:xfrm>
          <a:prstGeom prst="rect">
            <a:avLst/>
          </a:prstGeom>
        </p:spPr>
        <p:txBody>
          <a:bodyPr vert="horz" wrap="square" lIns="0" tIns="35560" rIns="0" bIns="0" rtlCol="0">
            <a:spAutoFit/>
          </a:bodyPr>
          <a:lstStyle/>
          <a:p>
            <a:pPr marL="269875" marR="5080" indent="-133350">
              <a:lnSpc>
                <a:spcPct val="120000"/>
              </a:lnSpc>
              <a:spcBef>
                <a:spcPts val="280"/>
              </a:spcBef>
            </a:pPr>
            <a:r>
              <a:rPr sz="1200" b="1" spc="-5" dirty="0">
                <a:solidFill>
                  <a:srgbClr val="006FAC"/>
                </a:solidFill>
                <a:latin typeface="Verdana" panose="020B0604030504040204"/>
                <a:cs typeface="Verdana" panose="020B0604030504040204"/>
              </a:rPr>
              <a:t>Education and certificates </a:t>
            </a:r>
            <a:r>
              <a:rPr sz="1300" b="1" spc="-400" dirty="0">
                <a:solidFill>
                  <a:srgbClr val="006FAC"/>
                </a:solidFill>
                <a:latin typeface="Verdana" panose="020B0604030504040204"/>
                <a:cs typeface="Verdana" panose="020B0604030504040204"/>
              </a:rPr>
              <a:t> </a:t>
            </a:r>
            <a:r>
              <a:rPr sz="1050" spc="-5" dirty="0">
                <a:latin typeface="Verdana" panose="020B0604030504040204"/>
                <a:cs typeface="Verdana" panose="020B0604030504040204"/>
              </a:rPr>
              <a:t>Bachelor</a:t>
            </a:r>
            <a:r>
              <a:rPr sz="1050" spc="20" dirty="0">
                <a:latin typeface="Verdana" panose="020B0604030504040204"/>
                <a:cs typeface="Verdana" panose="020B0604030504040204"/>
              </a:rPr>
              <a:t> </a:t>
            </a:r>
            <a:r>
              <a:rPr sz="1050" spc="-5" dirty="0">
                <a:latin typeface="Verdana" panose="020B0604030504040204"/>
                <a:cs typeface="Verdana" panose="020B0604030504040204"/>
              </a:rPr>
              <a:t>of</a:t>
            </a:r>
            <a:r>
              <a:rPr sz="1050" dirty="0">
                <a:latin typeface="Verdana" panose="020B0604030504040204"/>
                <a:cs typeface="Verdana" panose="020B0604030504040204"/>
              </a:rPr>
              <a:t> </a:t>
            </a:r>
            <a:r>
              <a:rPr lang="en-IN" sz="1050" spc="-5" dirty="0">
                <a:latin typeface="Verdana" panose="020B0604030504040204"/>
                <a:cs typeface="Verdana" panose="020B0604030504040204"/>
              </a:rPr>
              <a:t>Engineering Information Technology</a:t>
            </a:r>
            <a:r>
              <a:rPr sz="1050" spc="-5" dirty="0">
                <a:latin typeface="Verdana" panose="020B0604030504040204"/>
                <a:cs typeface="Verdana" panose="020B0604030504040204"/>
              </a:rPr>
              <a:t>:</a:t>
            </a:r>
            <a:r>
              <a:rPr sz="1050" spc="40" dirty="0">
                <a:latin typeface="Verdana" panose="020B0604030504040204"/>
                <a:cs typeface="Verdana" panose="020B0604030504040204"/>
              </a:rPr>
              <a:t> </a:t>
            </a:r>
            <a:r>
              <a:rPr sz="1050" spc="-5" dirty="0">
                <a:latin typeface="Verdana" panose="020B0604030504040204"/>
                <a:cs typeface="Verdana" panose="020B0604030504040204"/>
              </a:rPr>
              <a:t>20</a:t>
            </a:r>
            <a:r>
              <a:rPr lang="en-IN" sz="1050" spc="-5" dirty="0">
                <a:latin typeface="Verdana" panose="020B0604030504040204"/>
                <a:cs typeface="Verdana" panose="020B0604030504040204"/>
              </a:rPr>
              <a:t>19</a:t>
            </a:r>
            <a:endParaRPr sz="1050" dirty="0">
              <a:latin typeface="Verdana" panose="020B0604030504040204"/>
              <a:cs typeface="Verdana" panose="020B0604030504040204"/>
            </a:endParaRPr>
          </a:p>
          <a:p>
            <a:pPr marL="12700">
              <a:lnSpc>
                <a:spcPct val="100000"/>
              </a:lnSpc>
              <a:spcBef>
                <a:spcPts val="490"/>
              </a:spcBef>
            </a:pPr>
            <a:r>
              <a:rPr sz="1200" b="1" spc="-10" dirty="0">
                <a:solidFill>
                  <a:srgbClr val="006FAC"/>
                </a:solidFill>
                <a:latin typeface="Verdana" panose="020B0604030504040204"/>
                <a:cs typeface="Verdana" panose="020B0604030504040204"/>
              </a:rPr>
              <a:t>Skills</a:t>
            </a:r>
            <a:endParaRPr sz="1200" dirty="0">
              <a:latin typeface="Verdana" panose="020B0604030504040204"/>
              <a:cs typeface="Verdana" panose="020B0604030504040204"/>
            </a:endParaRPr>
          </a:p>
        </p:txBody>
      </p:sp>
      <p:pic>
        <p:nvPicPr>
          <p:cNvPr id="15" name="Picture 14" descr="A person in a blue shirt&#10;&#10;Description automatically generated with low confidenc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354" y="216854"/>
            <a:ext cx="1572768" cy="171907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179" name="Picture 7">
            <a:hlinkClick r:id="rId7"/>
          </p:cNvPr>
          <p:cNvPicPr>
            <a:picLocks noChangeAspect="1" noChangeArrowheads="1"/>
          </p:cNvPicPr>
          <p:nvPr>
            <p:ph sz="half" idx="2"/>
          </p:nvPr>
        </p:nvPicPr>
        <p:blipFill>
          <a:blip r:embed="rId8" cstate="print">
            <a:extLst>
              <a:ext uri="{28A0092B-C50C-407E-A947-70E740481C1C}">
                <a14:useLocalDpi xmlns:a14="http://schemas.microsoft.com/office/drawing/2010/main" val="0"/>
              </a:ext>
            </a:extLst>
          </a:blip>
          <a:srcRect l="23582" t="2058" r="24332" b="4875"/>
          <a:stretch>
            <a:fillRect/>
          </a:stretch>
        </p:blipFill>
        <p:spPr bwMode="auto">
          <a:xfrm>
            <a:off x="4800600" y="6276975"/>
            <a:ext cx="655320" cy="37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5"/>
          <p:cNvSpPr txBox="1"/>
          <p:nvPr/>
        </p:nvSpPr>
        <p:spPr>
          <a:xfrm>
            <a:off x="5598160" y="6256020"/>
            <a:ext cx="3295650" cy="368300"/>
          </a:xfrm>
          <a:prstGeom prst="rect">
            <a:avLst/>
          </a:prstGeom>
          <a:noFill/>
        </p:spPr>
        <p:txBody>
          <a:bodyPr wrap="square" rtlCol="0">
            <a:spAutoFit/>
          </a:bodyPr>
          <a:p>
            <a:r>
              <a:rPr lang="en-US"/>
              <a:t>https://github.com/PoojaGurav</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1774</Words>
  <Application>WPS Presentation</Application>
  <PresentationFormat>Widescreen</PresentationFormat>
  <Paragraphs>96</Paragraphs>
  <Slides>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Verdana</vt:lpstr>
      <vt:lpstr>Wingdings</vt:lpstr>
      <vt:lpstr>Arial MT</vt:lpstr>
      <vt:lpstr>Calibri</vt:lpstr>
      <vt:lpstr>Microsoft YaHei</vt:lpstr>
      <vt:lpstr>Arial Unicode MS</vt:lpstr>
      <vt:lpstr>Office Theme</vt:lpstr>
      <vt:lpstr>Poojarani Chandrakant Gurav</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dc:subject>ppt template</dc:subject>
  <cp:lastModifiedBy>pogurav</cp:lastModifiedBy>
  <cp:revision>22</cp:revision>
  <dcterms:created xsi:type="dcterms:W3CDTF">2022-04-21T10:29:00Z</dcterms:created>
  <dcterms:modified xsi:type="dcterms:W3CDTF">2022-11-21T06:29:19Z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2021-11-01T11:00:00Z</vt:filetime>
  </property>
  <property fmtid="{D5CDD505-2E9C-101B-9397-08002B2CF9AE}" pid="3" name="Creator">
    <vt:lpwstr>Microsoft® PowerPoint® 2019</vt:lpwstr>
  </property>
  <property fmtid="{D5CDD505-2E9C-101B-9397-08002B2CF9AE}" pid="4" name="LastSaved">
    <vt:filetime>2022-04-21T11:00:00Z</vt:filetime>
  </property>
  <property fmtid="{D5CDD505-2E9C-101B-9397-08002B2CF9AE}" pid="5" name="ICV">
    <vt:lpwstr>C8A58687B3C543649D60471C6E5C231E</vt:lpwstr>
  </property>
  <property fmtid="{D5CDD505-2E9C-101B-9397-08002B2CF9AE}" pid="6" name="KSOProductBuildVer">
    <vt:lpwstr>1033-11.2.0.11341</vt:lpwstr>
  </property>
</Properties>
</file>