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7" r:id="rId10"/>
    <p:sldId id="269" r:id="rId11"/>
    <p:sldId id="266" r:id="rId12"/>
    <p:sldId id="262" r:id="rId13"/>
    <p:sldId id="263" r:id="rId14"/>
    <p:sldId id="264" r:id="rId15"/>
  </p:sldIdLst>
  <p:sldSz cx="18288000" cy="10287000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Bold" charset="0"/>
      <p:regular r:id="rId21"/>
    </p:embeddedFont>
    <p:embeddedFont>
      <p:font typeface="Montserrat Light Bold" panose="020B0604020202020204" charset="0"/>
      <p:regular r:id="rId22"/>
    </p:embeddedFont>
    <p:embeddedFont>
      <p:font typeface="Oswald Bold" panose="020B0604020202020204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B7C35-C282-4E6B-9E36-5C840D2F07B8}" v="3" dt="2023-11-29T16:55:5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chaudhary" userId="2d77bff718dc487e" providerId="LiveId" clId="{56FB7C35-C282-4E6B-9E36-5C840D2F07B8}"/>
    <pc:docChg chg="custSel modSld">
      <pc:chgData name="megha chaudhary" userId="2d77bff718dc487e" providerId="LiveId" clId="{56FB7C35-C282-4E6B-9E36-5C840D2F07B8}" dt="2023-11-29T17:12:07.164" v="155" actId="14100"/>
      <pc:docMkLst>
        <pc:docMk/>
      </pc:docMkLst>
      <pc:sldChg chg="addSp delSp modSp mod modClrScheme chgLayout">
        <pc:chgData name="megha chaudhary" userId="2d77bff718dc487e" providerId="LiveId" clId="{56FB7C35-C282-4E6B-9E36-5C840D2F07B8}" dt="2023-11-29T17:12:07.164" v="155" actId="14100"/>
        <pc:sldMkLst>
          <pc:docMk/>
          <pc:sldMk cId="0" sldId="260"/>
        </pc:sldMkLst>
        <pc:spChg chg="mod ord">
          <ac:chgData name="megha chaudhary" userId="2d77bff718dc487e" providerId="LiveId" clId="{56FB7C35-C282-4E6B-9E36-5C840D2F07B8}" dt="2023-11-29T17:06:36.646" v="52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egha chaudhary" userId="2d77bff718dc487e" providerId="LiveId" clId="{56FB7C35-C282-4E6B-9E36-5C840D2F07B8}" dt="2023-11-29T17:04:02.700" v="40" actId="688"/>
          <ac:spMkLst>
            <pc:docMk/>
            <pc:sldMk cId="0" sldId="260"/>
            <ac:spMk id="4" creationId="{00000000-0000-0000-0000-000000000000}"/>
          </ac:spMkLst>
        </pc:spChg>
        <pc:spChg chg="mod">
          <ac:chgData name="megha chaudhary" userId="2d77bff718dc487e" providerId="LiveId" clId="{56FB7C35-C282-4E6B-9E36-5C840D2F07B8}" dt="2023-11-29T17:08:11.780" v="83" actId="1076"/>
          <ac:spMkLst>
            <pc:docMk/>
            <pc:sldMk cId="0" sldId="260"/>
            <ac:spMk id="27" creationId="{00000000-0000-0000-0000-000000000000}"/>
          </ac:spMkLst>
        </pc:spChg>
        <pc:spChg chg="add mod">
          <ac:chgData name="megha chaudhary" userId="2d77bff718dc487e" providerId="LiveId" clId="{56FB7C35-C282-4E6B-9E36-5C840D2F07B8}" dt="2023-11-29T17:00:44.834" v="30" actId="1076"/>
          <ac:spMkLst>
            <pc:docMk/>
            <pc:sldMk cId="0" sldId="260"/>
            <ac:spMk id="28" creationId="{30E3D22F-E1F2-6DFA-C0BC-8EA69CE17761}"/>
          </ac:spMkLst>
        </pc:spChg>
        <pc:spChg chg="mod">
          <ac:chgData name="megha chaudhary" userId="2d77bff718dc487e" providerId="LiveId" clId="{56FB7C35-C282-4E6B-9E36-5C840D2F07B8}" dt="2023-11-29T16:52:50.013" v="3"/>
          <ac:spMkLst>
            <pc:docMk/>
            <pc:sldMk cId="0" sldId="260"/>
            <ac:spMk id="30" creationId="{D54D96BB-2908-5F99-897D-F640B855DD54}"/>
          </ac:spMkLst>
        </pc:spChg>
        <pc:spChg chg="mod">
          <ac:chgData name="megha chaudhary" userId="2d77bff718dc487e" providerId="LiveId" clId="{56FB7C35-C282-4E6B-9E36-5C840D2F07B8}" dt="2023-11-29T16:52:50.013" v="3"/>
          <ac:spMkLst>
            <pc:docMk/>
            <pc:sldMk cId="0" sldId="260"/>
            <ac:spMk id="31" creationId="{76DBAF0E-2AA3-287F-4BCB-81E24CCEC7CE}"/>
          </ac:spMkLst>
        </pc:spChg>
        <pc:spChg chg="add del mod">
          <ac:chgData name="megha chaudhary" userId="2d77bff718dc487e" providerId="LiveId" clId="{56FB7C35-C282-4E6B-9E36-5C840D2F07B8}" dt="2023-11-29T17:00:58.143" v="32"/>
          <ac:spMkLst>
            <pc:docMk/>
            <pc:sldMk cId="0" sldId="260"/>
            <ac:spMk id="32" creationId="{47CAD729-7C95-9CDF-84CC-BD7B7C16267C}"/>
          </ac:spMkLst>
        </pc:spChg>
        <pc:spChg chg="add del mod ord">
          <ac:chgData name="megha chaudhary" userId="2d77bff718dc487e" providerId="LiveId" clId="{56FB7C35-C282-4E6B-9E36-5C840D2F07B8}" dt="2023-11-29T17:07:53.178" v="78" actId="478"/>
          <ac:spMkLst>
            <pc:docMk/>
            <pc:sldMk cId="0" sldId="260"/>
            <ac:spMk id="33" creationId="{A7280B7B-8838-DB3C-DF78-AE9D710AC667}"/>
          </ac:spMkLst>
        </pc:spChg>
        <pc:spChg chg="add mod ord">
          <ac:chgData name="megha chaudhary" userId="2d77bff718dc487e" providerId="LiveId" clId="{56FB7C35-C282-4E6B-9E36-5C840D2F07B8}" dt="2023-11-29T17:11:30.484" v="152" actId="207"/>
          <ac:spMkLst>
            <pc:docMk/>
            <pc:sldMk cId="0" sldId="260"/>
            <ac:spMk id="34" creationId="{3CB7C520-450B-B5D0-826E-C98C276A3B2C}"/>
          </ac:spMkLst>
        </pc:spChg>
        <pc:spChg chg="add mod">
          <ac:chgData name="megha chaudhary" userId="2d77bff718dc487e" providerId="LiveId" clId="{56FB7C35-C282-4E6B-9E36-5C840D2F07B8}" dt="2023-11-29T17:11:02.056" v="150" actId="255"/>
          <ac:spMkLst>
            <pc:docMk/>
            <pc:sldMk cId="0" sldId="260"/>
            <ac:spMk id="36" creationId="{2E0ED998-D45B-CFC0-D37E-FEDDE89DD470}"/>
          </ac:spMkLst>
        </pc:spChg>
        <pc:spChg chg="add mod">
          <ac:chgData name="megha chaudhary" userId="2d77bff718dc487e" providerId="LiveId" clId="{56FB7C35-C282-4E6B-9E36-5C840D2F07B8}" dt="2023-11-29T17:12:07.164" v="155" actId="14100"/>
          <ac:spMkLst>
            <pc:docMk/>
            <pc:sldMk cId="0" sldId="260"/>
            <ac:spMk id="38" creationId="{D0951644-5A8F-2809-E093-BFC1A3F0A38E}"/>
          </ac:spMkLst>
        </pc:spChg>
        <pc:grpChg chg="add mod">
          <ac:chgData name="megha chaudhary" userId="2d77bff718dc487e" providerId="LiveId" clId="{56FB7C35-C282-4E6B-9E36-5C840D2F07B8}" dt="2023-11-29T16:52:56.730" v="4" actId="1076"/>
          <ac:grpSpMkLst>
            <pc:docMk/>
            <pc:sldMk cId="0" sldId="260"/>
            <ac:grpSpMk id="29" creationId="{EA99F5B2-E809-72C9-2F28-9A919148C3C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6122-EA6B-4516-ACE9-6B973AFDD2E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65C2-AE2D-499C-B439-30C1CE5B0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0.png"/><Relationship Id="rId7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0085" y="2960421"/>
            <a:ext cx="11139944" cy="4366159"/>
            <a:chOff x="0" y="0"/>
            <a:chExt cx="2151304" cy="843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1304" cy="843176"/>
            </a:xfrm>
            <a:custGeom>
              <a:avLst/>
              <a:gdLst/>
              <a:ahLst/>
              <a:cxnLst/>
              <a:rect l="l" t="t" r="r" b="b"/>
              <a:pathLst>
                <a:path w="2151304" h="843176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77971" y="3956598"/>
            <a:ext cx="11332058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 HEALTH RECORD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5029200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81000" y="122898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Tables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EA99-09BB-FA8A-6F4F-00E66E386C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17036"/>
            <a:ext cx="13593441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92A31-C5D8-48E7-23A5-ADC6ABE55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9" y="1638300"/>
            <a:ext cx="8072815" cy="3999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4D1E9-D200-36BA-A4F0-540651445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2400300"/>
            <a:ext cx="8817340" cy="6945792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EE318-719A-5123-10D3-5F211DFC21A9}"/>
              </a:ext>
            </a:extLst>
          </p:cNvPr>
          <p:cNvSpPr txBox="1"/>
          <p:nvPr/>
        </p:nvSpPr>
        <p:spPr>
          <a:xfrm>
            <a:off x="4038600" y="587319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LEVEL 0 DFD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EB442-8A25-C8F3-D870-0034162A8A36}"/>
              </a:ext>
            </a:extLst>
          </p:cNvPr>
          <p:cNvSpPr txBox="1"/>
          <p:nvPr/>
        </p:nvSpPr>
        <p:spPr>
          <a:xfrm>
            <a:off x="11818604" y="916142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LEVEL 1 DFD</a:t>
            </a:r>
          </a:p>
        </p:txBody>
      </p:sp>
    </p:spTree>
    <p:extLst>
      <p:ext uri="{BB962C8B-B14F-4D97-AF65-F5344CB8AC3E}">
        <p14:creationId xmlns:p14="http://schemas.microsoft.com/office/powerpoint/2010/main" val="269354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76696" y="8296392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5" name="Freeform 5"/>
          <p:cNvSpPr/>
          <p:nvPr/>
        </p:nvSpPr>
        <p:spPr>
          <a:xfrm rot="3407869">
            <a:off x="-4279178" y="9724465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65769" y="379107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831805" y="2690238"/>
            <a:ext cx="10201854" cy="6122578"/>
          </a:xfrm>
          <a:custGeom>
            <a:avLst/>
            <a:gdLst/>
            <a:ahLst/>
            <a:cxnLst/>
            <a:rect l="l" t="t" r="r" b="b"/>
            <a:pathLst>
              <a:path w="10201854" h="6122578">
                <a:moveTo>
                  <a:pt x="0" y="0"/>
                </a:moveTo>
                <a:lnTo>
                  <a:pt x="10201854" y="0"/>
                </a:lnTo>
                <a:lnTo>
                  <a:pt x="10201854" y="6122578"/>
                </a:lnTo>
                <a:lnTo>
                  <a:pt x="0" y="6122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74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91002" y="1162050"/>
            <a:ext cx="7902988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64106" y="3493183"/>
            <a:ext cx="6901663" cy="447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9"/>
              </a:lnSpc>
            </a:pPr>
            <a:r>
              <a:rPr lang="en-US" sz="2565" spc="251" dirty="0">
                <a:solidFill>
                  <a:srgbClr val="231F20"/>
                </a:solidFill>
                <a:latin typeface="DM Sans"/>
              </a:rPr>
              <a:t>In conclusion, a Health Record Management System (HRMS) represents a transformative solution that addresses critical challenges in healthcare administration and user care. By digitizing and centralizing health records, an HRMS offers a wide range of benefits that ultimately enhance the overall healthcare ecosystem.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909358" y="571909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909358" y="4286524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909358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09358" y="166024"/>
            <a:ext cx="9752965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HOW SERVED THE SOCIETY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654294" y="4795825"/>
            <a:ext cx="7132181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Improved Healthcare Efficiency</a:t>
            </a:r>
          </a:p>
        </p:txBody>
      </p:sp>
      <p:sp>
        <p:nvSpPr>
          <p:cNvPr id="17" name="Freeform 17"/>
          <p:cNvSpPr/>
          <p:nvPr/>
        </p:nvSpPr>
        <p:spPr>
          <a:xfrm>
            <a:off x="-2166423" y="669993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54293" y="5728700"/>
            <a:ext cx="7132181" cy="114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Contributing to the improvement of healthcare systems, public health initiatives, and healthcare accessibility.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7831542" y="-874478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42930" y="337474"/>
            <a:ext cx="7316613" cy="9570246"/>
            <a:chOff x="0" y="0"/>
            <a:chExt cx="1927009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7009" cy="2520559"/>
            </a:xfrm>
            <a:custGeom>
              <a:avLst/>
              <a:gdLst/>
              <a:ahLst/>
              <a:cxnLst/>
              <a:rect l="l" t="t" r="r" b="b"/>
              <a:pathLst>
                <a:path w="1927009" h="2520559">
                  <a:moveTo>
                    <a:pt x="0" y="0"/>
                  </a:moveTo>
                  <a:lnTo>
                    <a:pt x="1927009" y="0"/>
                  </a:lnTo>
                  <a:lnTo>
                    <a:pt x="1927009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371799" y="5946503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142191" y="1109888"/>
            <a:ext cx="9752965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TEAM MEMBERS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08899" y="3886336"/>
            <a:ext cx="7132181" cy="62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>
                <a:solidFill>
                  <a:srgbClr val="231F20"/>
                </a:solidFill>
                <a:latin typeface="DM Sans"/>
              </a:rPr>
              <a:t>Pooja Kumari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08899" y="6187759"/>
            <a:ext cx="7132181" cy="62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u="none" strike="noStrike" spc="363">
                <a:solidFill>
                  <a:srgbClr val="231F20"/>
                </a:solidFill>
                <a:latin typeface="DM Sans"/>
              </a:rPr>
              <a:t>Megha Chaudhary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371799" y="3645079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204718" y="3442596"/>
            <a:ext cx="10423751" cy="6122578"/>
            <a:chOff x="0" y="0"/>
            <a:chExt cx="2012996" cy="11823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996" cy="1182369"/>
            </a:xfrm>
            <a:custGeom>
              <a:avLst/>
              <a:gdLst/>
              <a:ahLst/>
              <a:cxnLst/>
              <a:rect l="l" t="t" r="r" b="b"/>
              <a:pathLst>
                <a:path w="2012996" h="1182369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61762" y="3442596"/>
            <a:ext cx="6008351" cy="6122578"/>
          </a:xfrm>
          <a:custGeom>
            <a:avLst/>
            <a:gdLst/>
            <a:ahLst/>
            <a:cxnLst/>
            <a:rect l="l" t="t" r="r" b="b"/>
            <a:pathLst>
              <a:path w="6008351" h="6122578">
                <a:moveTo>
                  <a:pt x="0" y="0"/>
                </a:moveTo>
                <a:lnTo>
                  <a:pt x="6008351" y="0"/>
                </a:lnTo>
                <a:lnTo>
                  <a:pt x="6008351" y="6122577"/>
                </a:lnTo>
                <a:lnTo>
                  <a:pt x="0" y="6122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920" r="-60321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61209" y="3748360"/>
            <a:ext cx="10110769" cy="515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Health Record Management System is the digital version of the clinical information regarding a user.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It involves collecting, storing, manipulating and using the available clinical information in delivering care to the user.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Our project aims to harness the power of technology to enhance healthcare services and user experiences.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A compact Online Health Record Keeping System designed with the goal of simplifying healthcare data management while emphasizing user-friendliness and accessibility.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07386" y="1813757"/>
            <a:ext cx="4208081" cy="3303085"/>
            <a:chOff x="-88606" y="-57150"/>
            <a:chExt cx="1108301" cy="869950"/>
          </a:xfrm>
        </p:grpSpPr>
        <p:sp>
          <p:nvSpPr>
            <p:cNvPr id="11" name="Freeform 11"/>
            <p:cNvSpPr/>
            <p:nvPr/>
          </p:nvSpPr>
          <p:spPr>
            <a:xfrm>
              <a:off x="-88606" y="303935"/>
              <a:ext cx="1108301" cy="170593"/>
            </a:xfrm>
            <a:custGeom>
              <a:avLst/>
              <a:gdLst/>
              <a:ahLst/>
              <a:cxnLst/>
              <a:rect l="l" t="t" r="r" b="b"/>
              <a:pathLst>
                <a:path w="1108301" h="170593">
                  <a:moveTo>
                    <a:pt x="0" y="0"/>
                  </a:moveTo>
                  <a:lnTo>
                    <a:pt x="1108301" y="0"/>
                  </a:lnTo>
                  <a:lnTo>
                    <a:pt x="110830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HTML/CSS/JS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These three technologies work together seamlessly to create modern, responsive, and engaging web experiences.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317341" y="2787554"/>
            <a:ext cx="3474003" cy="1058669"/>
            <a:chOff x="-23613" y="117066"/>
            <a:chExt cx="914964" cy="278827"/>
          </a:xfrm>
        </p:grpSpPr>
        <p:sp>
          <p:nvSpPr>
            <p:cNvPr id="16" name="Freeform 16"/>
            <p:cNvSpPr/>
            <p:nvPr/>
          </p:nvSpPr>
          <p:spPr>
            <a:xfrm>
              <a:off x="-23613" y="184848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6124" y="117066"/>
              <a:ext cx="812800" cy="278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php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It is valuable when building web applications that require server-side logic, database integration, and dynamic content generation.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53528" y="2798965"/>
            <a:ext cx="3474003" cy="1166781"/>
            <a:chOff x="-79982" y="-57150"/>
            <a:chExt cx="914964" cy="307301"/>
          </a:xfrm>
        </p:grpSpPr>
        <p:sp>
          <p:nvSpPr>
            <p:cNvPr id="20" name="Freeform 20"/>
            <p:cNvSpPr/>
            <p:nvPr/>
          </p:nvSpPr>
          <p:spPr>
            <a:xfrm>
              <a:off x="-79982" y="20917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689500" cy="307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MySql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MySQL serves as the data storage and retrieval backbone for the projects, enabling efficient data management, security, and scalability. </a:t>
            </a:r>
          </a:p>
        </p:txBody>
      </p:sp>
      <p:sp>
        <p:nvSpPr>
          <p:cNvPr id="23" name="Freeform 23"/>
          <p:cNvSpPr/>
          <p:nvPr/>
        </p:nvSpPr>
        <p:spPr>
          <a:xfrm>
            <a:off x="13950732" y="-441715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3604410" y="519447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 flipV="1">
            <a:off x="32116681" y="11544299"/>
            <a:ext cx="559138" cy="459322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User Management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Add New Admin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List All Admins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Edit Admin Details</a:t>
            </a:r>
          </a:p>
        </p:txBody>
      </p:sp>
      <p:sp>
        <p:nvSpPr>
          <p:cNvPr id="3" name="Freeform 3"/>
          <p:cNvSpPr/>
          <p:nvPr/>
        </p:nvSpPr>
        <p:spPr>
          <a:xfrm>
            <a:off x="3710822" y="2521140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9"/>
                </a:lnTo>
                <a:lnTo>
                  <a:pt x="0" y="204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476101">
            <a:off x="14384933" y="446724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3415648" y="4922698"/>
            <a:ext cx="11749257" cy="13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132932" y="4662185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13177" y="6057606"/>
            <a:ext cx="3204526" cy="223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1.Multiple Administrators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2.New Admins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3.Edit Admin details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4.View Admin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3605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9946" y="5363157"/>
            <a:ext cx="3467055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Admin</a:t>
            </a:r>
          </a:p>
        </p:txBody>
      </p:sp>
      <p:sp>
        <p:nvSpPr>
          <p:cNvPr id="12" name="Freeform 12"/>
          <p:cNvSpPr/>
          <p:nvPr/>
        </p:nvSpPr>
        <p:spPr>
          <a:xfrm>
            <a:off x="7197202" y="2618217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8"/>
                </a:lnTo>
                <a:lnTo>
                  <a:pt x="0" y="2043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7621232" y="4662185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58000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736516" y="2663466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1111789" y="4662185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362338" y="27118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40242" y="6057606"/>
            <a:ext cx="3204526" cy="191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1.Add Physician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2.List All Physician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3.Physician Records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4.Update Records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592410" y="5378408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Physician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385880" y="6000309"/>
            <a:ext cx="3204526" cy="2552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1.Generate Reports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2.Upload Reports.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3.Patient visits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4.Disease Records</a:t>
            </a: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970774" y="5363157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Reports</a:t>
            </a:r>
          </a:p>
        </p:txBody>
      </p:sp>
      <p:sp>
        <p:nvSpPr>
          <p:cNvPr id="26" name="Freeform 26"/>
          <p:cNvSpPr/>
          <p:nvPr/>
        </p:nvSpPr>
        <p:spPr>
          <a:xfrm rot="-10799999">
            <a:off x="-1225703" y="-5207974"/>
            <a:ext cx="6653686" cy="9289614"/>
          </a:xfrm>
          <a:custGeom>
            <a:avLst/>
            <a:gdLst/>
            <a:ahLst/>
            <a:cxnLst/>
            <a:rect l="l" t="t" r="r" b="b"/>
            <a:pathLst>
              <a:path w="6653686" h="9289614">
                <a:moveTo>
                  <a:pt x="0" y="0"/>
                </a:moveTo>
                <a:lnTo>
                  <a:pt x="6653685" y="0"/>
                </a:lnTo>
                <a:lnTo>
                  <a:pt x="6653685" y="9289613"/>
                </a:lnTo>
                <a:lnTo>
                  <a:pt x="0" y="928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7" name="TextBox 27"/>
          <p:cNvSpPr txBox="1"/>
          <p:nvPr/>
        </p:nvSpPr>
        <p:spPr>
          <a:xfrm>
            <a:off x="3367511" y="513300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30E3D22F-E1F2-6DFA-C0BC-8EA69CE17761}"/>
              </a:ext>
            </a:extLst>
          </p:cNvPr>
          <p:cNvSpPr/>
          <p:nvPr/>
        </p:nvSpPr>
        <p:spPr>
          <a:xfrm>
            <a:off x="13793642" y="2718060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EA99F5B2-E809-72C9-2F28-9A919148C3C8}"/>
              </a:ext>
            </a:extLst>
          </p:cNvPr>
          <p:cNvGrpSpPr/>
          <p:nvPr/>
        </p:nvGrpSpPr>
        <p:grpSpPr>
          <a:xfrm>
            <a:off x="14155068" y="4721835"/>
            <a:ext cx="501082" cy="501082"/>
            <a:chOff x="0" y="0"/>
            <a:chExt cx="812800" cy="812800"/>
          </a:xfrm>
        </p:grpSpPr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54D96BB-2908-5F99-897D-F640B855DD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76DBAF0E-2AA3-287F-4BCB-81E24CCEC7C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4" name="Subtitle 33">
            <a:extLst>
              <a:ext uri="{FF2B5EF4-FFF2-40B4-BE49-F238E27FC236}">
                <a16:creationId xmlns:a16="http://schemas.microsoft.com/office/drawing/2014/main" id="{3CB7C520-450B-B5D0-826E-C98C276A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7007" y="5998062"/>
            <a:ext cx="3204526" cy="2288545"/>
          </a:xfrm>
        </p:spPr>
        <p:txBody>
          <a:bodyPr>
            <a:normAutofit/>
          </a:bodyPr>
          <a:lstStyle/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1.Add New Patient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2.Edit Patient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3.List all Patient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4.View Patient Records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2E0ED998-D45B-CFC0-D37E-FEDDE89D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4692" y="5325049"/>
            <a:ext cx="2027545" cy="715527"/>
          </a:xfrm>
        </p:spPr>
        <p:txBody>
          <a:bodyPr>
            <a:normAutofit/>
          </a:bodyPr>
          <a:lstStyle/>
          <a:p>
            <a:r>
              <a:rPr lang="en-IN" sz="2951" spc="289" dirty="0">
                <a:solidFill>
                  <a:srgbClr val="231F20"/>
                </a:solidFill>
                <a:latin typeface="DM Sans Bold"/>
                <a:ea typeface="+mn-ea"/>
                <a:cs typeface="+mn-cs"/>
              </a:rPr>
              <a:t>Patients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51644-5A8F-2809-E093-BFC1A3F0A38E}"/>
              </a:ext>
            </a:extLst>
          </p:cNvPr>
          <p:cNvSpPr txBox="1"/>
          <p:nvPr/>
        </p:nvSpPr>
        <p:spPr>
          <a:xfrm>
            <a:off x="18897600" y="16344900"/>
            <a:ext cx="6011836" cy="103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1800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FAC4CDC4-0A40-50CC-167E-E7E25A112A23}"/>
              </a:ext>
            </a:extLst>
          </p:cNvPr>
          <p:cNvSpPr txBox="1"/>
          <p:nvPr/>
        </p:nvSpPr>
        <p:spPr>
          <a:xfrm>
            <a:off x="13409736" y="2771986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000" spc="649" dirty="0">
                <a:solidFill>
                  <a:srgbClr val="FFFBFB"/>
                </a:solidFill>
                <a:latin typeface="DM Sans Bold"/>
              </a:rPr>
              <a:t>04</a:t>
            </a:r>
            <a:endParaRPr lang="en-US" sz="6624" spc="649" dirty="0">
              <a:solidFill>
                <a:srgbClr val="FFFBFB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5290" y="2822386"/>
            <a:ext cx="623026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Efficient Record Management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35290" y="3785747"/>
            <a:ext cx="5066289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Improved Data Accuracy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35290" y="4749109"/>
            <a:ext cx="5241381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Improved data Efficiency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35290" y="5712470"/>
            <a:ext cx="651524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Streamlined Administrative Processes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5290" y="6524729"/>
            <a:ext cx="486727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Remote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E-R Diagram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665B5C-89D0-9B88-6FFA-C95ABBA8E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03" y="2015941"/>
            <a:ext cx="10660062" cy="66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448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6000" spc="924" dirty="0">
                <a:solidFill>
                  <a:srgbClr val="231F20"/>
                </a:solidFill>
                <a:latin typeface="Oswald Bold"/>
              </a:rPr>
              <a:t>USE CASE </a:t>
            </a:r>
            <a:r>
              <a:rPr lang="en-US" sz="6600" spc="924" dirty="0">
                <a:solidFill>
                  <a:srgbClr val="231F20"/>
                </a:solidFill>
                <a:latin typeface="Oswald Bold"/>
              </a:rPr>
              <a:t>Diagram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129CE-0F55-CD91-9EC6-1B2CA8BC4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870213"/>
            <a:ext cx="7138988" cy="72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2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D98556-4B50-B950-F9E2-4D0225A5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86" y="266700"/>
            <a:ext cx="9750678" cy="92202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81000" y="122898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FLOW CHART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0928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359</Words>
  <Application>Microsoft Office PowerPoint</Application>
  <PresentationFormat>Custom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Roboto</vt:lpstr>
      <vt:lpstr>DM Sans</vt:lpstr>
      <vt:lpstr>Montserrat Light Bold</vt:lpstr>
      <vt:lpstr>Oswald Bold</vt:lpstr>
      <vt:lpstr>Arial</vt:lpstr>
      <vt:lpstr>DM Sans Bold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Patients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megha chaudhary</dc:creator>
  <cp:lastModifiedBy>Pooja Kumari</cp:lastModifiedBy>
  <cp:revision>9</cp:revision>
  <dcterms:created xsi:type="dcterms:W3CDTF">2006-08-16T00:00:00Z</dcterms:created>
  <dcterms:modified xsi:type="dcterms:W3CDTF">2024-01-25T08:51:07Z</dcterms:modified>
  <dc:identifier>DAFutljfPnc</dc:identifier>
</cp:coreProperties>
</file>