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hLkThlxKGW0zrHcy3nqokICp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054969-D1F7-4B40-A99E-747049DFC14E}">
  <a:tblStyle styleId="{35054969-D1F7-4B40-A99E-747049DFC1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replenishment-system.heroku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tusinha128/lowes-flask-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275188" y="60988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IN" b="1" dirty="0"/>
              <a:t>Lowe’s Campus Hackathon</a:t>
            </a:r>
            <a:endParaRPr b="1"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926379" y="810491"/>
            <a:ext cx="7218218" cy="305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2400" b="1" dirty="0"/>
              <a:t>Team Name</a:t>
            </a:r>
            <a:r>
              <a:rPr lang="en-IN" sz="2400" b="1" dirty="0" smtClean="0"/>
              <a:t>: </a:t>
            </a:r>
            <a:r>
              <a:rPr lang="en-IN" sz="2400" dirty="0" err="1" smtClean="0"/>
              <a:t>Blue_Jays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2400" b="1" dirty="0"/>
              <a:t>Theme Name: </a:t>
            </a:r>
            <a:r>
              <a:rPr lang="en-IN" sz="2400" dirty="0"/>
              <a:t>Smart Store-Replenishment System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2400" b="1" dirty="0"/>
              <a:t>Team Members: </a:t>
            </a:r>
            <a:r>
              <a:rPr lang="en-IN" sz="2400" dirty="0"/>
              <a:t>Kruthika K, </a:t>
            </a:r>
            <a:r>
              <a:rPr lang="en-IN" sz="2400" dirty="0" err="1"/>
              <a:t>Ritu</a:t>
            </a:r>
            <a:r>
              <a:rPr lang="en-IN" sz="2400" dirty="0"/>
              <a:t> </a:t>
            </a:r>
            <a:r>
              <a:rPr lang="en-IN" sz="2400" dirty="0" smtClean="0"/>
              <a:t>Sinha, </a:t>
            </a:r>
            <a:r>
              <a:rPr lang="en-IN" sz="2400" dirty="0"/>
              <a:t>Pooja Kumari</a:t>
            </a:r>
            <a:endParaRPr sz="2400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75188" y="257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3000" b="1" dirty="0"/>
              <a:t>Solution Approach and Architecture:</a:t>
            </a:r>
            <a:endParaRPr sz="3000"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18115" y="906875"/>
            <a:ext cx="7834746" cy="333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 dirty="0"/>
              <a:t>We propose a system where the supervisor is able to view a comprehensive study of the store sales and inventory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 dirty="0"/>
              <a:t>The supervisor is informed of the stocks present and the items that need to be restocked urgently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 dirty="0"/>
              <a:t>He/she is also provided with an analysis of the various customers visiting the store with the top customers and customer segments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 dirty="0"/>
              <a:t>We also provide recommendations to restock inventory based on the current demand and price to give the most optimal solution to the supervisor and thus ensuring the store’s best interest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 dirty="0"/>
              <a:t>The supervisor is also provided with a direct restock option and the optimum amount to restock based on demand, price and expiration date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3000" b="1"/>
              <a:t>Technology/Tool/Cloud Stack:</a:t>
            </a:r>
            <a:endParaRPr sz="3000" b="1"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4"/>
          <p:cNvGraphicFramePr/>
          <p:nvPr/>
        </p:nvGraphicFramePr>
        <p:xfrm>
          <a:off x="2120075" y="1383700"/>
          <a:ext cx="4903825" cy="2642700"/>
        </p:xfrm>
        <a:graphic>
          <a:graphicData uri="http://schemas.openxmlformats.org/drawingml/2006/table">
            <a:tbl>
              <a:tblPr>
                <a:noFill/>
                <a:tableStyleId>{35054969-D1F7-4B40-A99E-747049DFC14E}</a:tableStyleId>
              </a:tblPr>
              <a:tblGrid>
                <a:gridCol w="49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3" name="Google Shape;11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563" y="1421300"/>
            <a:ext cx="2181501" cy="8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538" y="1421300"/>
            <a:ext cx="1222000" cy="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713" y="3190975"/>
            <a:ext cx="1222000" cy="7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2413" y="2283400"/>
            <a:ext cx="1849650" cy="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8">
            <a:alphaModFix/>
          </a:blip>
          <a:srcRect l="8966"/>
          <a:stretch/>
        </p:blipFill>
        <p:spPr>
          <a:xfrm>
            <a:off x="3618737" y="3150225"/>
            <a:ext cx="2122625" cy="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0238" y="3140550"/>
            <a:ext cx="1035201" cy="86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62063" y="2283400"/>
            <a:ext cx="1599700" cy="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11">
            <a:alphaModFix/>
          </a:blip>
          <a:srcRect l="16218" t="11683" r="19551" b="13472"/>
          <a:stretch/>
        </p:blipFill>
        <p:spPr>
          <a:xfrm>
            <a:off x="5830238" y="2273425"/>
            <a:ext cx="753575" cy="8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3000" b="1"/>
              <a:t>Hardware Specifications:</a:t>
            </a:r>
            <a:endParaRPr sz="3000" b="1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311700" y="1394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Our application doesn’t require any specific hardware other than a computer and an internet connection.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3000" b="1"/>
              <a:t>Demo - Video/Prototype:</a:t>
            </a:r>
            <a:endParaRPr sz="3000" b="1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391767" y="1418219"/>
            <a:ext cx="8520600" cy="269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Check out our application video in the link </a:t>
            </a:r>
            <a:r>
              <a:rPr lang="en-IN" sz="1600" dirty="0" smtClean="0">
                <a:latin typeface="Calibri"/>
                <a:ea typeface="Calibri"/>
                <a:cs typeface="Calibri"/>
                <a:sym typeface="Calibri"/>
              </a:rPr>
              <a:t>below:</a:t>
            </a:r>
            <a:endParaRPr dirty="0" smtClean="0"/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dirty="0" smtClean="0">
                <a:hlinkClick r:id="rId3"/>
              </a:rPr>
              <a:t>https://smart-replenishment-system.herokuapp.com/</a:t>
            </a:r>
            <a:endParaRPr lang="en-GB" sz="1600" dirty="0" smtClean="0"/>
          </a:p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600" dirty="0" smtClean="0"/>
          </a:p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600" dirty="0" smtClean="0"/>
              <a:t>Credentials </a:t>
            </a:r>
            <a:r>
              <a:rPr lang="en-GB" sz="1600" dirty="0"/>
              <a:t>to </a:t>
            </a:r>
            <a:r>
              <a:rPr lang="en-GB" sz="1600" dirty="0" smtClean="0"/>
              <a:t>Sign-In:</a:t>
            </a:r>
          </a:p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600" dirty="0" smtClean="0"/>
              <a:t>Email: store_manager@lowes.com</a:t>
            </a:r>
            <a:endParaRPr lang="en-GB" sz="1600" dirty="0"/>
          </a:p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600" dirty="0"/>
              <a:t>Password</a:t>
            </a:r>
            <a:r>
              <a:rPr lang="en-GB" sz="1600" dirty="0" smtClean="0"/>
              <a:t>: </a:t>
            </a:r>
            <a:r>
              <a:rPr lang="en-GB" sz="1600" dirty="0" err="1" smtClean="0"/>
              <a:t>hackathon@lowes</a:t>
            </a:r>
            <a:endParaRPr sz="16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3000" b="1"/>
              <a:t>Source code (zipped/ private GitHub repository):</a:t>
            </a:r>
            <a:endParaRPr sz="3000" b="1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IN" dirty="0">
                <a:hlinkClick r:id="rId3"/>
              </a:rPr>
              <a:t>https://github.com/ritusinha128/lowes-flask-app</a:t>
            </a:r>
            <a:endParaRPr dirty="0"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3000" b="1"/>
              <a:t>Challenges Faced:</a:t>
            </a:r>
            <a:endParaRPr sz="3000" b="1"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775855" y="1425387"/>
            <a:ext cx="7613072" cy="314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Deploying the model and integration with the front-end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Finding dataset for retail and sales including data such as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StockCode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, Description ,Quantity,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InvoiceDate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UnitPrice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CustomerID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❖"/>
            </a:pPr>
            <a:r>
              <a:rPr lang="en-IN" dirty="0"/>
              <a:t>Providing an accurate prediction despite the variety of parameters affecting demand for a commodity</a:t>
            </a:r>
            <a:endParaRPr dirty="0"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Lowe’s Campus Hackathon</vt:lpstr>
      <vt:lpstr>Team Name: Blue_Jays Theme Name: Smart Store-Replenishment System Team Members: Kruthika K, Ritu Sinha, Pooja Kumari</vt:lpstr>
      <vt:lpstr>Solution Approach and Architecture:</vt:lpstr>
      <vt:lpstr>Technology/Tool/Cloud Stack:</vt:lpstr>
      <vt:lpstr>Hardware Specifications:</vt:lpstr>
      <vt:lpstr>Demo - Video/Prototype:</vt:lpstr>
      <vt:lpstr>Source code (zipped/ private GitHub repository):</vt:lpstr>
      <vt:lpstr>Challenges Faced: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Lowe’s Campus Hackathon</dc:title>
  <dc:creator>Mohor Basu</dc:creator>
  <cp:lastModifiedBy>Pooja Kumari</cp:lastModifiedBy>
  <cp:revision>2</cp:revision>
  <dcterms:modified xsi:type="dcterms:W3CDTF">2020-06-30T09:48:53Z</dcterms:modified>
</cp:coreProperties>
</file>