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792" autoAdjust="0"/>
  </p:normalViewPr>
  <p:slideViewPr>
    <p:cSldViewPr>
      <p:cViewPr varScale="1">
        <p:scale>
          <a:sx n="62" d="100"/>
          <a:sy n="62" d="100"/>
        </p:scale>
        <p:origin x="792" y="-10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104862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t>20/06/2022</a:t>
            </a:fld>
            <a:endParaRPr lang="pt-PT" sz="900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21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1048622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1048623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1048624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25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1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87CC-62F7-4E36-91BC-CE7427806420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10486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A76C-C44A-4C0E-871A-891100A2AB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048582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048583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8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048584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2080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048585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048586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1048587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nl-NL"/>
            </a:p>
          </p:txBody>
        </p:sp>
      </p:grpSp>
      <p:sp>
        <p:nvSpPr>
          <p:cNvPr id="1048588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097153" name="Picture 8" descr="Strength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9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48590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1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2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3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048594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5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6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7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DF9F-3620-420D-AFB5-5653B2C5F08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A3F3-8726-4589-B2D3-D0C248277E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E726-209F-4E65-A294-E4AAABF431E8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252A-D54B-4297-89F3-4A40948382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9229725" y="1214422"/>
          <a:ext cx="2962275" cy="55446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99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92">
                <a:tc>
                  <a:txBody>
                    <a:bodyPr/>
                    <a:lstStyle/>
                    <a:p>
                      <a:pPr algn="l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IN" sz="800" b="0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 Angular	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900" b="0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r>
                        <a:rPr lang="en-IN" sz="900" b="0" i="0" u="none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Components, Services, Modules, Routing, Forms &amp; Validation.	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Angular, html,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 typescript ,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css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Bootstrap.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PostgreSQL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Swagger, Visual Studio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 Peer 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468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36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8327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48598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667240" y="2928934"/>
            <a:ext cx="4222751" cy="242889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200" b="1" dirty="0"/>
              <a:t>FINAL CASE STUDY:</a:t>
            </a:r>
          </a:p>
          <a:p>
            <a:pPr marL="228600" indent="-228600" algn="just" eaLnBrk="1" hangingPunct="1">
              <a:lnSpc>
                <a:spcPct val="114000"/>
              </a:lnSpc>
              <a:buFont typeface="Wingdings" pitchFamily="2" charset="2"/>
              <a:buChar char="§"/>
            </a:pPr>
            <a:r>
              <a:rPr lang="en-US" altLang="nl-NL" dirty="0"/>
              <a:t>Created an </a:t>
            </a:r>
            <a:r>
              <a:rPr lang="en-US" altLang="nl-NL" sz="1100" b="1" dirty="0"/>
              <a:t>InterviewTracking System  </a:t>
            </a:r>
            <a:r>
              <a:rPr lang="en-US" altLang="nl-NL" dirty="0"/>
              <a:t>With PostgreSQL</a:t>
            </a:r>
            <a:endParaRPr lang="zh-CN" altLang="en-US" dirty="0"/>
          </a:p>
          <a:p>
            <a:pPr algn="just" eaLnBrk="1" hangingPunct="1">
              <a:lnSpc>
                <a:spcPct val="114000"/>
              </a:lnSpc>
            </a:pPr>
            <a:r>
              <a:rPr lang="en-US" altLang="nl-NL" dirty="0"/>
              <a:t> Backend and .Java Web  and  Angular as  Frontend Used  HTML, CSS ,Bootstrap  and TypeScript for the  UI designing.</a:t>
            </a:r>
          </a:p>
          <a:p>
            <a:pPr algn="just" eaLnBrk="1" hangingPunct="1">
              <a:lnSpc>
                <a:spcPct val="114000"/>
              </a:lnSpc>
            </a:pPr>
            <a:endParaRPr lang="en-US" altLang="nl-NL" dirty="0"/>
          </a:p>
          <a:p>
            <a:pPr algn="just" eaLnBrk="1" hangingPunct="1">
              <a:lnSpc>
                <a:spcPct val="114000"/>
              </a:lnSpc>
            </a:pPr>
            <a:endParaRPr lang="en-US" altLang="nl-NL" dirty="0"/>
          </a:p>
          <a:p>
            <a:pPr algn="just"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US" altLang="nl-NL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1048599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1048600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85860"/>
            <a:ext cx="2374900" cy="285752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1048601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99244" y="1522087"/>
            <a:ext cx="3011070" cy="339971"/>
          </a:xfrm>
        </p:spPr>
        <p:txBody>
          <a:bodyPr/>
          <a:lstStyle/>
          <a:p>
            <a:pPr eaLnBrk="1" hangingPunct="1"/>
            <a:r>
              <a:rPr lang="en-US" altLang="nl-NL" dirty="0"/>
              <a:t>POOJA.A.K-V@CAPGEMINI.COM</a:t>
            </a:r>
            <a:endParaRPr lang="nl-NL" altLang="nl-NL" dirty="0"/>
          </a:p>
        </p:txBody>
      </p:sp>
      <p:sp>
        <p:nvSpPr>
          <p:cNvPr id="1048602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2848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/>
              <a:t>8296242852</a:t>
            </a:r>
            <a:endParaRPr lang="zh-CN" altLang="en-US"/>
          </a:p>
        </p:txBody>
      </p:sp>
      <p:sp>
        <p:nvSpPr>
          <p:cNvPr id="1048603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18736" y="2773544"/>
            <a:ext cx="3978346" cy="3894772"/>
          </a:xfrm>
        </p:spPr>
        <p:txBody>
          <a:bodyPr/>
          <a:lstStyle/>
          <a:p>
            <a:r>
              <a:rPr lang="en-US" altLang="en-US" sz="1200" b="1" dirty="0"/>
              <a:t>Full Stack Developer trained on JEE full stack with Angular</a:t>
            </a:r>
          </a:p>
          <a:p>
            <a:r>
              <a:rPr lang="en-US" altLang="en-US" sz="1100" b="1" dirty="0"/>
              <a:t>   </a:t>
            </a:r>
          </a:p>
          <a:p>
            <a:r>
              <a:rPr lang="en-US" altLang="en-US" sz="1100" b="1" dirty="0"/>
              <a:t> </a:t>
            </a:r>
            <a:r>
              <a:rPr lang="en-US" sz="1200" b="1" dirty="0"/>
              <a:t>Hands on experience 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Core Java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J2EE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Hibernate and Spring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HTML, CSS , JavaScript , Typescript and 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Git and GitHub</a:t>
            </a: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1048604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IN" dirty="0"/>
              <a:t>POOJA K.V</a:t>
            </a:r>
            <a:endParaRPr lang="zh-CN" altLang="en-US"/>
          </a:p>
        </p:txBody>
      </p:sp>
      <p:sp>
        <p:nvSpPr>
          <p:cNvPr id="1048605" name="Text Placeholder 25"/>
          <p:cNvSpPr txBox="1">
            <a:spLocks noChangeArrowheads="1"/>
          </p:cNvSpPr>
          <p:nvPr/>
        </p:nvSpPr>
        <p:spPr bwMode="white">
          <a:xfrm>
            <a:off x="3076576" y="1978183"/>
            <a:ext cx="2381250" cy="4375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1048606" name="Rectangle 4"/>
          <p:cNvSpPr/>
          <p:nvPr/>
        </p:nvSpPr>
        <p:spPr>
          <a:xfrm>
            <a:off x="9408478" y="552736"/>
            <a:ext cx="2540634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Civil 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:2017 - 21</a:t>
            </a:r>
          </a:p>
        </p:txBody>
      </p:sp>
      <p:sp>
        <p:nvSpPr>
          <p:cNvPr id="1048607" name="Rectangle 5"/>
          <p:cNvSpPr/>
          <p:nvPr/>
        </p:nvSpPr>
        <p:spPr>
          <a:xfrm>
            <a:off x="9241790" y="939800"/>
            <a:ext cx="9378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2097155" name="Picture Placeholder 8"/>
          <p:cNvPicPr>
            <a:picLocks noGrp="1" noChangeAspect="1"/>
          </p:cNvPicPr>
          <p:nvPr>
            <p:ph type="pic" sz="quarter" idx="46"/>
          </p:nvPr>
        </p:nvPicPr>
        <p:blipFill>
          <a:blip r:embed="rId3" cstate="print"/>
          <a:srcRect t="12779" b="12779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Office Theme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Bapat, Rashmi</dc:creator>
  <cp:lastModifiedBy>K V, Pooja</cp:lastModifiedBy>
  <cp:revision>1</cp:revision>
  <dcterms:created xsi:type="dcterms:W3CDTF">2020-09-21T19:24:00Z</dcterms:created>
  <dcterms:modified xsi:type="dcterms:W3CDTF">2022-06-20T17:18:57Z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  <property fmtid="{D5CDD505-2E9C-101B-9397-08002B2CF9AE}" pid="4" name="ICV">
    <vt:lpwstr>ad2ff76b98494f7f98e5d9bb40d80946</vt:lpwstr>
  </property>
</Properties>
</file>