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E655C-A694-424C-9F38-8A19CF3DA80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E6BC-F5AE-412A-BF58-03A3C5EB8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3E6BC-F5AE-412A-BF58-03A3C5EB8D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56645-F4F9-4944-930F-9DBEC9F9A2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DDF455-1C14-4B99-90B0-7C5566A20A6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Anti </a:t>
            </a:r>
            <a:r>
              <a:rPr lang="en-US" dirty="0" err="1" smtClean="0"/>
              <a:t>romeo</a:t>
            </a:r>
            <a:r>
              <a:rPr lang="en-US" dirty="0" smtClean="0"/>
              <a:t> squad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program by UP state government for Girls </a:t>
            </a:r>
            <a:r>
              <a:rPr lang="en-US" dirty="0" smtClean="0">
                <a:solidFill>
                  <a:srgbClr val="FFFF00"/>
                </a:solidFill>
              </a:rPr>
              <a:t>and women </a:t>
            </a:r>
            <a:r>
              <a:rPr lang="en-US" dirty="0" smtClean="0">
                <a:solidFill>
                  <a:srgbClr val="FFFF00"/>
                </a:solidFill>
              </a:rPr>
              <a:t>so they  </a:t>
            </a:r>
            <a:r>
              <a:rPr lang="en-US" dirty="0" smtClean="0">
                <a:solidFill>
                  <a:srgbClr val="FFFF00"/>
                </a:solidFill>
              </a:rPr>
              <a:t>have </a:t>
            </a:r>
            <a:r>
              <a:rPr lang="en-US" dirty="0" smtClean="0">
                <a:solidFill>
                  <a:srgbClr val="FFFF00"/>
                </a:solidFill>
              </a:rPr>
              <a:t>freedom </a:t>
            </a:r>
            <a:r>
              <a:rPr lang="en-US" dirty="0" smtClean="0">
                <a:solidFill>
                  <a:srgbClr val="FFFF00"/>
                </a:solidFill>
              </a:rPr>
              <a:t>to step out of their houses without the fear of </a:t>
            </a:r>
            <a:r>
              <a:rPr lang="en-US" dirty="0" smtClean="0">
                <a:solidFill>
                  <a:srgbClr val="FFFF00"/>
                </a:solidFill>
              </a:rPr>
              <a:t>being pestered </a:t>
            </a:r>
            <a:r>
              <a:rPr lang="en-US" dirty="0" smtClean="0">
                <a:solidFill>
                  <a:srgbClr val="FFFF00"/>
                </a:solidFill>
              </a:rPr>
              <a:t>or </a:t>
            </a:r>
            <a:r>
              <a:rPr lang="en-US" dirty="0" smtClean="0">
                <a:solidFill>
                  <a:srgbClr val="FFFF00"/>
                </a:solidFill>
              </a:rPr>
              <a:t>molested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6477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sz="3300" dirty="0" smtClean="0"/>
              <a:t>‘anti </a:t>
            </a:r>
            <a:r>
              <a:rPr lang="en-US" sz="3300" dirty="0" err="1" smtClean="0"/>
              <a:t>romeo</a:t>
            </a:r>
            <a:r>
              <a:rPr lang="en-US" sz="3300" dirty="0" smtClean="0"/>
              <a:t> squad’ ?</a:t>
            </a:r>
            <a:br>
              <a:rPr lang="en-US" sz="3300" dirty="0" smtClean="0"/>
            </a:b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6519734" cy="920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taking over as chief minister of UP, Yogi </a:t>
            </a:r>
            <a:r>
              <a:rPr lang="en-US" sz="1600" dirty="0" err="1" smtClean="0"/>
              <a:t>Adityanath</a:t>
            </a:r>
            <a:r>
              <a:rPr lang="en-US" sz="1600" dirty="0" smtClean="0"/>
              <a:t> seems </a:t>
            </a:r>
          </a:p>
          <a:p>
            <a:r>
              <a:rPr lang="en-US" sz="1600" dirty="0" smtClean="0"/>
              <a:t>to be delivering on one of BJP’s poll promises – anti-Romeo squads.</a:t>
            </a:r>
          </a:p>
          <a:p>
            <a:endParaRPr lang="en-US" sz="1600" dirty="0" smtClean="0"/>
          </a:p>
          <a:p>
            <a:r>
              <a:rPr lang="en-US" sz="1600" dirty="0" smtClean="0"/>
              <a:t>Anti Romeo Squad Formed </a:t>
            </a:r>
            <a:r>
              <a:rPr lang="en-US" sz="1600" dirty="0"/>
              <a:t>with the aim of preventing </a:t>
            </a:r>
            <a:r>
              <a:rPr lang="en-US" sz="1600" dirty="0" smtClean="0"/>
              <a:t>eve-teasing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and harassment of </a:t>
            </a:r>
            <a:r>
              <a:rPr lang="en-US" sz="1600" dirty="0" smtClean="0"/>
              <a:t>girls.</a:t>
            </a:r>
          </a:p>
          <a:p>
            <a:endParaRPr lang="en-US" sz="1600" dirty="0"/>
          </a:p>
          <a:p>
            <a:r>
              <a:rPr lang="en-US" sz="1600" dirty="0"/>
              <a:t> Each team to consist of two policemen. Mostly one male and </a:t>
            </a:r>
            <a:r>
              <a:rPr lang="en-US" sz="1600" dirty="0" smtClean="0"/>
              <a:t>one</a:t>
            </a:r>
          </a:p>
          <a:p>
            <a:r>
              <a:rPr lang="en-US" sz="1600" dirty="0" smtClean="0"/>
              <a:t> female.</a:t>
            </a:r>
          </a:p>
          <a:p>
            <a:endParaRPr lang="en-US" sz="1600" dirty="0"/>
          </a:p>
          <a:p>
            <a:r>
              <a:rPr lang="en-US" sz="1600" dirty="0"/>
              <a:t>Two to three teams could be deployed in the jurisdiction of one </a:t>
            </a:r>
            <a:r>
              <a:rPr lang="en-US" sz="1600" dirty="0" smtClean="0"/>
              <a:t>police</a:t>
            </a:r>
          </a:p>
          <a:p>
            <a:r>
              <a:rPr lang="en-US" sz="1600" dirty="0" smtClean="0"/>
              <a:t> station.</a:t>
            </a:r>
          </a:p>
          <a:p>
            <a:endParaRPr lang="en-US" sz="1600" dirty="0"/>
          </a:p>
          <a:p>
            <a:r>
              <a:rPr lang="en-US" sz="1600" dirty="0"/>
              <a:t>Number of teams deployed would depend on the number of schools </a:t>
            </a:r>
            <a:endParaRPr lang="en-US" sz="1600" dirty="0" smtClean="0"/>
          </a:p>
          <a:p>
            <a:r>
              <a:rPr lang="en-US" sz="1600" dirty="0" smtClean="0"/>
              <a:t>and </a:t>
            </a:r>
            <a:r>
              <a:rPr lang="en-US" sz="1600" dirty="0"/>
              <a:t>colleges in the </a:t>
            </a:r>
            <a:r>
              <a:rPr lang="en-US" sz="1600" dirty="0" smtClean="0"/>
              <a:t>area.</a:t>
            </a:r>
          </a:p>
          <a:p>
            <a:endParaRPr lang="en-US" sz="1600" dirty="0"/>
          </a:p>
          <a:p>
            <a:r>
              <a:rPr lang="en-US" sz="1600" dirty="0"/>
              <a:t>They will move around near schools and colleges where there are </a:t>
            </a:r>
            <a:r>
              <a:rPr lang="en-US" sz="1600" dirty="0" smtClean="0"/>
              <a:t>a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larger number of </a:t>
            </a:r>
            <a:r>
              <a:rPr lang="en-US" sz="1600" dirty="0" smtClean="0"/>
              <a:t>women.</a:t>
            </a:r>
          </a:p>
          <a:p>
            <a:endParaRPr lang="en-US" sz="1600" dirty="0"/>
          </a:p>
          <a:p>
            <a:r>
              <a:rPr lang="en-US" sz="1600" dirty="0"/>
              <a:t>Their task is to identify eve teasers and troublemakers in a </a:t>
            </a:r>
            <a:r>
              <a:rPr lang="en-US" sz="1600" dirty="0" smtClean="0"/>
              <a:t>crowd.</a:t>
            </a:r>
          </a:p>
          <a:p>
            <a:endParaRPr lang="en-US" sz="1600" dirty="0"/>
          </a:p>
          <a:p>
            <a:r>
              <a:rPr lang="en-US" sz="1600" dirty="0"/>
              <a:t>They will move around in uniform and in some cases in plain </a:t>
            </a:r>
            <a:r>
              <a:rPr lang="en-US" sz="1600" dirty="0" smtClean="0"/>
              <a:t>clothes.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304800" y="17526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" y="2438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4800" y="3200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04800" y="3962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4800" y="4724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800" y="54102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04800" y="60960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4800" y="65532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Anti-Romeo Squads? How Do They Operate? Points to kn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34375" cy="555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019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sz="4000" dirty="0" smtClean="0"/>
              <a:t>the purpose of these squads 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981200"/>
            <a:ext cx="73741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They were meant to curtail eve-teasing and provide greater security </a:t>
            </a:r>
            <a:r>
              <a:rPr lang="en-US" sz="2000" dirty="0" smtClean="0"/>
              <a:t>to women.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aimed at taking action against boys who are found outside </a:t>
            </a:r>
            <a:r>
              <a:rPr lang="en-US" sz="2000" dirty="0" smtClean="0"/>
              <a:t>girls colleges</a:t>
            </a:r>
            <a:r>
              <a:rPr lang="en-US" sz="2000" dirty="0"/>
              <a:t>, and are involved in </a:t>
            </a:r>
            <a:r>
              <a:rPr lang="en-US" sz="2000" dirty="0" err="1"/>
              <a:t>eveteasing</a:t>
            </a:r>
            <a:r>
              <a:rPr lang="en-US" sz="2000" dirty="0"/>
              <a:t> and molesting girl </a:t>
            </a:r>
            <a:r>
              <a:rPr lang="en-US" sz="2000" dirty="0" smtClean="0"/>
              <a:t>students.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But couples were stopped just for being spotted together, though </a:t>
            </a:r>
            <a:r>
              <a:rPr lang="en-US" sz="2000" dirty="0" smtClean="0"/>
              <a:t>the squad </a:t>
            </a:r>
            <a:r>
              <a:rPr lang="en-US" sz="2000" dirty="0"/>
              <a:t>admittedly had no legal jurisdiction to stop them.</a:t>
            </a:r>
          </a:p>
          <a:p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914400" y="2133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14400" y="3352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14400" y="4876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If the police can’t tell the difference between molesters and amicable couples, the squads disperse humiliation, extortion and violence on innocent young people in public places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It violates citizens’ rights and </a:t>
            </a:r>
            <a:r>
              <a:rPr lang="en-US" sz="1400" dirty="0" smtClean="0"/>
              <a:t>dignity</a:t>
            </a:r>
          </a:p>
          <a:p>
            <a:endParaRPr lang="en-US" sz="1400" dirty="0" smtClean="0"/>
          </a:p>
          <a:p>
            <a:r>
              <a:rPr lang="en-US" sz="1400" dirty="0" smtClean="0"/>
              <a:t>It brings back medieval repressions especially at a time when walls between the genders are breaking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They make it unsafe for women to step out with men of their choice, inhibit families and foist retrograde notions about the sexes meeting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Earlier accusation of “love jihad” to describe mixed-religion </a:t>
            </a:r>
            <a:r>
              <a:rPr lang="en-US" sz="1400" dirty="0" smtClean="0"/>
              <a:t>marriages </a:t>
            </a:r>
            <a:r>
              <a:rPr lang="en-US" sz="1400" dirty="0" smtClean="0"/>
              <a:t>as was aggression targeted minorities. It included references to an incident of alleged abduction, </a:t>
            </a:r>
            <a:r>
              <a:rPr lang="en-US" sz="1400" dirty="0" err="1" smtClean="0"/>
              <a:t>gangrape</a:t>
            </a:r>
            <a:r>
              <a:rPr lang="en-US" sz="1400" dirty="0" smtClean="0"/>
              <a:t> and forced conversion of a Hindu girl to Islam in </a:t>
            </a:r>
            <a:r>
              <a:rPr lang="en-US" sz="1400" dirty="0" err="1" smtClean="0"/>
              <a:t>Kharkhoda</a:t>
            </a:r>
            <a:r>
              <a:rPr lang="en-US" sz="1400" dirty="0" smtClean="0"/>
              <a:t> area of Meerut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The current move has expanded hatred towards all young people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It is also against the concept of minimum government.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297</Words>
  <Application>Microsoft Office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Anti romeo squad</vt:lpstr>
      <vt:lpstr>What is ‘anti romeo squad’ ? </vt:lpstr>
      <vt:lpstr>Slide 3</vt:lpstr>
      <vt:lpstr>What is the purpose of these squads ?</vt:lpstr>
      <vt:lpstr>WHY IT IS BAD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‘anti romeo squad’ ? </dc:title>
  <dc:creator>acer</dc:creator>
  <cp:lastModifiedBy>acer</cp:lastModifiedBy>
  <cp:revision>2</cp:revision>
  <dcterms:created xsi:type="dcterms:W3CDTF">2017-04-01T01:46:31Z</dcterms:created>
  <dcterms:modified xsi:type="dcterms:W3CDTF">2017-04-01T02:39:48Z</dcterms:modified>
</cp:coreProperties>
</file>