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0503-462B-4709-ABAA-F8474C3EC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D074D-905F-4B0B-94E0-E31F94849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D1AC-430A-4F2B-B56F-E06C46B8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A12F-CCDF-4DDC-9C96-BC39B5B48D2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FEBA-6F1B-4775-BCF8-B1B7A8C2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EF14-8634-4D58-96F8-D5E2FD97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3AB7-0B6B-4752-9236-58AA5684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26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5050-EB1C-477E-B241-D7D9618D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93A89-29BB-44AF-B8E2-85E717B6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1367-DF00-48AC-B04F-16DDA9A9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A12F-CCDF-4DDC-9C96-BC39B5B48D2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C4E26-AF81-4521-BB27-A9A91BF1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C4433-C116-4E4C-8587-7073EDFF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3AB7-0B6B-4752-9236-58AA5684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77737-0EA2-4051-9AF7-671FF408B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A0E1-7E5E-4FE8-89B5-319C975D0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1423-3E12-488C-ACE6-07189033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A12F-CCDF-4DDC-9C96-BC39B5B48D2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A6AB6-7524-48CE-A09F-40D2630F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A9F33-65C7-4E11-9D2B-46D9EFE8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3AB7-0B6B-4752-9236-58AA5684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04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2E24-A801-4BEB-960B-00869F74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8985-72CE-4376-85CF-F050E6C5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5967-0D14-4AF9-A688-54300FC4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A12F-CCDF-4DDC-9C96-BC39B5B48D2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2F92-0BAB-45C8-9E59-95381955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8EC2-E252-4DAD-8F07-06F95DCF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3AB7-0B6B-4752-9236-58AA5684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2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5866-7C61-4ED1-96C3-97719604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84F2-1C86-49C7-830D-16DD7C48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FFA0-8347-4D95-8251-9D353B00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A12F-CCDF-4DDC-9C96-BC39B5B48D2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5A42-64D2-442F-A962-AF60132A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F6C8-4A54-4F49-877C-5074357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3AB7-0B6B-4752-9236-58AA5684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8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9EC0-2C6B-4496-AD75-638891CB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FF11-CE91-43BD-9220-8B146D4C4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4B7C-7CFB-412E-BA11-6F7E03411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444EA-480F-4D34-A161-742340B8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A12F-CCDF-4DDC-9C96-BC39B5B48D2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DBE89-0C22-4E9B-95C5-9A415C5C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0E0A5-CBF4-44A3-92D3-8972D8FF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3AB7-0B6B-4752-9236-58AA5684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23A4-22BE-4819-8D57-1A135015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26E7-7AD2-4CBA-8232-F6672040D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2D2C1-C69B-457A-91BB-7F526F29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BAB9D-BF70-460B-9F8B-1997CD63C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0FD5C-668C-43A9-95F0-A7A4F7E20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19F04-CC2D-4213-BFA7-ED0368AA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A12F-CCDF-4DDC-9C96-BC39B5B48D2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6C30E-8997-431A-8E54-AE6A7352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D031D-6D2E-4ADA-B0FF-B5C3146C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3AB7-0B6B-4752-9236-58AA5684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1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934F-DD95-4C9F-AD14-0B83E833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8B59A-383A-4044-B652-8E5C22FE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A12F-CCDF-4DDC-9C96-BC39B5B48D2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8347B-B153-40A7-AAC9-3268346E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0E548-5039-4953-8BA2-0892DA77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3AB7-0B6B-4752-9236-58AA5684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1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DA46D-C5BB-49EE-833B-E6E7B52B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A12F-CCDF-4DDC-9C96-BC39B5B48D2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9CC5-BDB2-4273-B56C-56922FD5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97C4E-D8DD-432B-B509-A21C7F24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3AB7-0B6B-4752-9236-58AA5684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8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524E-72A6-40B5-8390-D3AB19CF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3FAC-A4A1-4D3E-8977-12C95B115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2662-23A0-42D3-B88B-0AA796D6E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4643-6775-4AEF-B298-AD484889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A12F-CCDF-4DDC-9C96-BC39B5B48D2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545FF-8D53-46AD-B285-6E25946C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2D7CC-F81A-45BD-B5E2-403F3C01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3AB7-0B6B-4752-9236-58AA5684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1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F35D-E188-4F84-AA4B-7F6A06A5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5CEA5-5983-4B23-909A-DD9DEEC63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92A41-2560-46BC-BED3-CDB9DEAA8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24510-51F4-4CF9-9538-86B3F166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A12F-CCDF-4DDC-9C96-BC39B5B48D2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49664-80A0-453E-8711-1DAA336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467-9B84-442D-922F-E01682DB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3AB7-0B6B-4752-9236-58AA56848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28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4E6CA-DF41-4EA1-AB00-465BBE7A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354D9-9726-4CA1-80FF-F49BC902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9489-666D-49FC-AB12-7AE0F3BF6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0A12F-CCDF-4DDC-9C96-BC39B5B48D28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E92A-3AA0-40E1-8FA9-D530F31E3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E872-82D6-4426-ACCC-698A326EF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3AB7-0B6B-4752-9236-58AA568484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127957265,&quot;Placement&quot;:&quot;Header&quot;}">
            <a:extLst>
              <a:ext uri="{FF2B5EF4-FFF2-40B4-BE49-F238E27FC236}">
                <a16:creationId xmlns:a16="http://schemas.microsoft.com/office/drawing/2014/main" id="{E46B23EE-C49A-4BF1-88DC-DA5DFBE28F79}"/>
              </a:ext>
            </a:extLst>
          </p:cNvPr>
          <p:cNvSpPr txBox="1"/>
          <p:nvPr userDrawn="1"/>
        </p:nvSpPr>
        <p:spPr>
          <a:xfrm>
            <a:off x="0" y="0"/>
            <a:ext cx="165516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Signify Classified - Internal</a:t>
            </a:r>
          </a:p>
        </p:txBody>
      </p:sp>
    </p:spTree>
    <p:extLst>
      <p:ext uri="{BB962C8B-B14F-4D97-AF65-F5344CB8AC3E}">
        <p14:creationId xmlns:p14="http://schemas.microsoft.com/office/powerpoint/2010/main" val="69507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EE9385-A2C4-4D36-AEC5-50DB2F8E4C42}"/>
              </a:ext>
            </a:extLst>
          </p:cNvPr>
          <p:cNvSpPr/>
          <p:nvPr/>
        </p:nvSpPr>
        <p:spPr>
          <a:xfrm>
            <a:off x="4267198" y="1725388"/>
            <a:ext cx="1981199" cy="1055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Course Modules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1EB09B-5875-45D2-A865-0A590D47B65D}"/>
              </a:ext>
            </a:extLst>
          </p:cNvPr>
          <p:cNvSpPr/>
          <p:nvPr/>
        </p:nvSpPr>
        <p:spPr>
          <a:xfrm>
            <a:off x="1023257" y="435429"/>
            <a:ext cx="1404257" cy="1055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OAuth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D9AE01-AEC9-4552-914C-87820FF490DE}"/>
              </a:ext>
            </a:extLst>
          </p:cNvPr>
          <p:cNvSpPr/>
          <p:nvPr/>
        </p:nvSpPr>
        <p:spPr>
          <a:xfrm>
            <a:off x="4267199" y="3429000"/>
            <a:ext cx="3058885" cy="1055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of Modules</a:t>
            </a:r>
          </a:p>
          <a:p>
            <a:pPr algn="ctr"/>
            <a:r>
              <a:rPr lang="en-IN" dirty="0"/>
              <a:t>/AI Recommendation engine</a:t>
            </a:r>
          </a:p>
          <a:p>
            <a:pPr algn="ctr"/>
            <a:r>
              <a:rPr lang="en-IN" dirty="0"/>
              <a:t>Rating Engine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EB0B6A-D7FF-4415-B5E4-D0F3AA262E80}"/>
              </a:ext>
            </a:extLst>
          </p:cNvPr>
          <p:cNvSpPr/>
          <p:nvPr/>
        </p:nvSpPr>
        <p:spPr>
          <a:xfrm>
            <a:off x="4267198" y="4920344"/>
            <a:ext cx="3058885" cy="1055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Assignment / Submissions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0F4FC0E-8C12-4A86-BF4B-5FC1CC3EF711}"/>
              </a:ext>
            </a:extLst>
          </p:cNvPr>
          <p:cNvSpPr/>
          <p:nvPr/>
        </p:nvSpPr>
        <p:spPr>
          <a:xfrm>
            <a:off x="7609114" y="930727"/>
            <a:ext cx="925286" cy="10559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48000568-5EFF-41A5-B530-06304FBBA907}"/>
              </a:ext>
            </a:extLst>
          </p:cNvPr>
          <p:cNvSpPr/>
          <p:nvPr/>
        </p:nvSpPr>
        <p:spPr>
          <a:xfrm>
            <a:off x="7979228" y="3168137"/>
            <a:ext cx="925286" cy="10559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NoSql</a:t>
            </a:r>
            <a:r>
              <a:rPr lang="en-IN" dirty="0"/>
              <a:t> DB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88509BD0-851D-45FC-BF42-B50918AB8107}"/>
              </a:ext>
            </a:extLst>
          </p:cNvPr>
          <p:cNvSpPr/>
          <p:nvPr/>
        </p:nvSpPr>
        <p:spPr>
          <a:xfrm>
            <a:off x="7979228" y="5007431"/>
            <a:ext cx="925286" cy="10559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Block 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52F4E-618B-486E-AC05-5A5E4B46B5C7}"/>
              </a:ext>
            </a:extLst>
          </p:cNvPr>
          <p:cNvSpPr txBox="1"/>
          <p:nvPr/>
        </p:nvSpPr>
        <p:spPr>
          <a:xfrm>
            <a:off x="8904514" y="640221"/>
            <a:ext cx="3325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Sql</a:t>
            </a:r>
            <a:r>
              <a:rPr lang="en-IN" dirty="0"/>
              <a:t> With relation ship between </a:t>
            </a:r>
          </a:p>
          <a:p>
            <a:r>
              <a:rPr lang="en-IN" dirty="0"/>
              <a:t>student Teachers &amp; Course Opted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1451A-E8A9-4BF0-BA85-AFFE80C9C796}"/>
              </a:ext>
            </a:extLst>
          </p:cNvPr>
          <p:cNvSpPr txBox="1"/>
          <p:nvPr/>
        </p:nvSpPr>
        <p:spPr>
          <a:xfrm>
            <a:off x="9097735" y="3244334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Course Search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8841C5-3156-4CA6-91F9-5A1E2C9A3E5B}"/>
              </a:ext>
            </a:extLst>
          </p:cNvPr>
          <p:cNvSpPr txBox="1"/>
          <p:nvPr/>
        </p:nvSpPr>
        <p:spPr>
          <a:xfrm>
            <a:off x="9176657" y="5170714"/>
            <a:ext cx="285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Storing Assignment &amp; Other </a:t>
            </a:r>
          </a:p>
          <a:p>
            <a:r>
              <a:rPr lang="en-IN" dirty="0"/>
              <a:t>Big files related to courses</a:t>
            </a:r>
          </a:p>
        </p:txBody>
      </p:sp>
    </p:spTree>
    <p:extLst>
      <p:ext uri="{BB962C8B-B14F-4D97-AF65-F5344CB8AC3E}">
        <p14:creationId xmlns:p14="http://schemas.microsoft.com/office/powerpoint/2010/main" val="253558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A18A-8F53-4BBC-A190-C1DCA8FF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2" y="91276"/>
            <a:ext cx="10515600" cy="697474"/>
          </a:xfrm>
        </p:spPr>
        <p:txBody>
          <a:bodyPr/>
          <a:lstStyle/>
          <a:p>
            <a:r>
              <a:rPr lang="en-IN" dirty="0"/>
              <a:t>Entities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281F5-EE3B-4B5B-9500-2F16368D797B}"/>
              </a:ext>
            </a:extLst>
          </p:cNvPr>
          <p:cNvSpPr/>
          <p:nvPr/>
        </p:nvSpPr>
        <p:spPr>
          <a:xfrm>
            <a:off x="995032" y="1794018"/>
            <a:ext cx="1452548" cy="1519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6C774-76F1-4CB6-AE80-CDE4FE2495A3}"/>
              </a:ext>
            </a:extLst>
          </p:cNvPr>
          <p:cNvSpPr txBox="1"/>
          <p:nvPr/>
        </p:nvSpPr>
        <p:spPr>
          <a:xfrm>
            <a:off x="936172" y="1321356"/>
            <a:ext cx="149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Corse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92A251-6220-401D-8EEC-9083DA425456}"/>
              </a:ext>
            </a:extLst>
          </p:cNvPr>
          <p:cNvSpPr/>
          <p:nvPr/>
        </p:nvSpPr>
        <p:spPr>
          <a:xfrm>
            <a:off x="3567796" y="1690688"/>
            <a:ext cx="1439634" cy="1139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DFBED-577A-4ABA-8972-421B7396A881}"/>
              </a:ext>
            </a:extLst>
          </p:cNvPr>
          <p:cNvSpPr txBox="1"/>
          <p:nvPr/>
        </p:nvSpPr>
        <p:spPr>
          <a:xfrm>
            <a:off x="3567795" y="132135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School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953248-7838-42C4-A0EC-7D54130C5AEA}"/>
              </a:ext>
            </a:extLst>
          </p:cNvPr>
          <p:cNvSpPr/>
          <p:nvPr/>
        </p:nvSpPr>
        <p:spPr>
          <a:xfrm>
            <a:off x="6558642" y="1727529"/>
            <a:ext cx="1139483" cy="697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89DDD-54CC-425F-9784-22B6DD3783D4}"/>
              </a:ext>
            </a:extLst>
          </p:cNvPr>
          <p:cNvSpPr txBox="1"/>
          <p:nvPr/>
        </p:nvSpPr>
        <p:spPr>
          <a:xfrm>
            <a:off x="6558642" y="1321356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Teacher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A6AAF4-1127-4DB8-97E9-56FBD3DA3B7F}"/>
              </a:ext>
            </a:extLst>
          </p:cNvPr>
          <p:cNvSpPr/>
          <p:nvPr/>
        </p:nvSpPr>
        <p:spPr>
          <a:xfrm>
            <a:off x="6616009" y="3136129"/>
            <a:ext cx="865771" cy="691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9DE12-95D0-4663-A067-C2FD48176117}"/>
              </a:ext>
            </a:extLst>
          </p:cNvPr>
          <p:cNvSpPr txBox="1"/>
          <p:nvPr/>
        </p:nvSpPr>
        <p:spPr>
          <a:xfrm>
            <a:off x="6616009" y="2781958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1A360-3E2E-440F-833B-81654C376EFB}"/>
              </a:ext>
            </a:extLst>
          </p:cNvPr>
          <p:cNvSpPr/>
          <p:nvPr/>
        </p:nvSpPr>
        <p:spPr>
          <a:xfrm>
            <a:off x="8457401" y="1683142"/>
            <a:ext cx="2231571" cy="66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15A05-95EE-45BF-A6D7-7062B3B58445}"/>
              </a:ext>
            </a:extLst>
          </p:cNvPr>
          <p:cNvSpPr txBox="1"/>
          <p:nvPr/>
        </p:nvSpPr>
        <p:spPr>
          <a:xfrm>
            <a:off x="8457401" y="131381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Skills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9E295B-6734-4766-9B7D-A0E98DD643E7}"/>
              </a:ext>
            </a:extLst>
          </p:cNvPr>
          <p:cNvSpPr txBox="1"/>
          <p:nvPr/>
        </p:nvSpPr>
        <p:spPr>
          <a:xfrm>
            <a:off x="1054922" y="1836113"/>
            <a:ext cx="12576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Id</a:t>
            </a:r>
          </a:p>
          <a:p>
            <a:r>
              <a:rPr lang="en-IN" dirty="0"/>
              <a:t>Name</a:t>
            </a:r>
          </a:p>
          <a:p>
            <a:r>
              <a:rPr lang="en-IN" dirty="0"/>
              <a:t>Description</a:t>
            </a:r>
          </a:p>
          <a:p>
            <a:r>
              <a:rPr lang="en-IN" dirty="0"/>
              <a:t>Skills</a:t>
            </a:r>
          </a:p>
          <a:p>
            <a:r>
              <a:rPr lang="en-IN" dirty="0"/>
              <a:t>Teacher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5A20CC-A052-4FFB-9B37-8C6BEFB5EA8A}"/>
              </a:ext>
            </a:extLst>
          </p:cNvPr>
          <p:cNvSpPr txBox="1"/>
          <p:nvPr/>
        </p:nvSpPr>
        <p:spPr>
          <a:xfrm>
            <a:off x="3627311" y="1801500"/>
            <a:ext cx="1257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Id</a:t>
            </a:r>
          </a:p>
          <a:p>
            <a:r>
              <a:rPr lang="en-IN" dirty="0"/>
              <a:t>Name</a:t>
            </a:r>
          </a:p>
          <a:p>
            <a:r>
              <a:rPr lang="en-IN" dirty="0"/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043C6E-3EB1-4C90-8631-A9605811454E}"/>
              </a:ext>
            </a:extLst>
          </p:cNvPr>
          <p:cNvSpPr txBox="1"/>
          <p:nvPr/>
        </p:nvSpPr>
        <p:spPr>
          <a:xfrm>
            <a:off x="6645364" y="1735850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Id</a:t>
            </a:r>
          </a:p>
          <a:p>
            <a:r>
              <a:rPr lang="en-IN" dirty="0"/>
              <a:t>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868DC-BB9A-46DC-B7F6-D10DD1B59A8E}"/>
              </a:ext>
            </a:extLst>
          </p:cNvPr>
          <p:cNvSpPr txBox="1"/>
          <p:nvPr/>
        </p:nvSpPr>
        <p:spPr>
          <a:xfrm>
            <a:off x="8531316" y="1759342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Id</a:t>
            </a:r>
          </a:p>
          <a:p>
            <a:r>
              <a:rPr lang="en-IN" dirty="0"/>
              <a:t>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3B7A30-EE80-4DB3-BAB2-1125090EDA95}"/>
              </a:ext>
            </a:extLst>
          </p:cNvPr>
          <p:cNvSpPr txBox="1"/>
          <p:nvPr/>
        </p:nvSpPr>
        <p:spPr>
          <a:xfrm>
            <a:off x="6648154" y="3151290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Id</a:t>
            </a:r>
          </a:p>
          <a:p>
            <a:r>
              <a:rPr lang="en-IN" dirty="0"/>
              <a:t>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9BD129-A9D6-464D-AFC8-07D1CB9C6164}"/>
              </a:ext>
            </a:extLst>
          </p:cNvPr>
          <p:cNvSpPr/>
          <p:nvPr/>
        </p:nvSpPr>
        <p:spPr>
          <a:xfrm>
            <a:off x="8409659" y="3136129"/>
            <a:ext cx="2112822" cy="691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BEBC4-B5BD-44F8-B527-AE230E224C9E}"/>
              </a:ext>
            </a:extLst>
          </p:cNvPr>
          <p:cNvSpPr txBox="1"/>
          <p:nvPr/>
        </p:nvSpPr>
        <p:spPr>
          <a:xfrm>
            <a:off x="8409659" y="2781958"/>
            <a:ext cx="211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Course Co-Ordinator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8CF548-514A-4558-A422-767AE07303F8}"/>
              </a:ext>
            </a:extLst>
          </p:cNvPr>
          <p:cNvSpPr txBox="1"/>
          <p:nvPr/>
        </p:nvSpPr>
        <p:spPr>
          <a:xfrm>
            <a:off x="8441804" y="3151290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Id</a:t>
            </a:r>
          </a:p>
          <a:p>
            <a:r>
              <a:rPr lang="en-IN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03702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0232-5068-4733-B834-3FF9BF6A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161"/>
          </a:xfrm>
        </p:spPr>
        <p:txBody>
          <a:bodyPr>
            <a:normAutofit fontScale="90000"/>
          </a:bodyPr>
          <a:lstStyle/>
          <a:p>
            <a:r>
              <a:rPr lang="en-IN" dirty="0"/>
              <a:t>Build &amp; Deploy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E4C8B-598E-469E-A124-62CA632DC3C0}"/>
              </a:ext>
            </a:extLst>
          </p:cNvPr>
          <p:cNvSpPr/>
          <p:nvPr/>
        </p:nvSpPr>
        <p:spPr>
          <a:xfrm>
            <a:off x="690827" y="997274"/>
            <a:ext cx="4374542" cy="5078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E03DF5-4F2A-45DF-9A7D-284FE5E24C69}"/>
              </a:ext>
            </a:extLst>
          </p:cNvPr>
          <p:cNvSpPr/>
          <p:nvPr/>
        </p:nvSpPr>
        <p:spPr>
          <a:xfrm>
            <a:off x="990600" y="1127902"/>
            <a:ext cx="1297858" cy="70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B3BB3-FD50-444E-833E-52B10F05FE6D}"/>
              </a:ext>
            </a:extLst>
          </p:cNvPr>
          <p:cNvSpPr txBox="1"/>
          <p:nvPr/>
        </p:nvSpPr>
        <p:spPr>
          <a:xfrm>
            <a:off x="1207555" y="1294429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Stage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8F658D-AFC0-4C8D-A693-4601567DF543}"/>
              </a:ext>
            </a:extLst>
          </p:cNvPr>
          <p:cNvSpPr/>
          <p:nvPr/>
        </p:nvSpPr>
        <p:spPr>
          <a:xfrm>
            <a:off x="2504768" y="1127902"/>
            <a:ext cx="2084438" cy="707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764A2-6918-4F28-9516-B692C82282BE}"/>
              </a:ext>
            </a:extLst>
          </p:cNvPr>
          <p:cNvSpPr txBox="1"/>
          <p:nvPr/>
        </p:nvSpPr>
        <p:spPr>
          <a:xfrm>
            <a:off x="2688627" y="1294429"/>
            <a:ext cx="176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Build &amp; Unit 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A8163-8DAD-41CE-8512-97A67F9D9EDB}"/>
              </a:ext>
            </a:extLst>
          </p:cNvPr>
          <p:cNvSpPr txBox="1"/>
          <p:nvPr/>
        </p:nvSpPr>
        <p:spPr>
          <a:xfrm>
            <a:off x="1165797" y="2138509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Stage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269553-10DB-4F78-837B-5CEC08DA1979}"/>
              </a:ext>
            </a:extLst>
          </p:cNvPr>
          <p:cNvSpPr/>
          <p:nvPr/>
        </p:nvSpPr>
        <p:spPr>
          <a:xfrm>
            <a:off x="2499852" y="2058325"/>
            <a:ext cx="2084438" cy="6200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8395B3-8012-4CE2-BEC6-8F4A0B89A350}"/>
              </a:ext>
            </a:extLst>
          </p:cNvPr>
          <p:cNvSpPr txBox="1"/>
          <p:nvPr/>
        </p:nvSpPr>
        <p:spPr>
          <a:xfrm>
            <a:off x="2632606" y="2076727"/>
            <a:ext cx="1764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Integration Test/ System Test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4D39B4-CD4D-4BD6-9D73-1CFE70E0BDA2}"/>
              </a:ext>
            </a:extLst>
          </p:cNvPr>
          <p:cNvSpPr/>
          <p:nvPr/>
        </p:nvSpPr>
        <p:spPr>
          <a:xfrm>
            <a:off x="951271" y="1970455"/>
            <a:ext cx="1297858" cy="70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F1AD38-6064-4476-80E6-BD21496C14AA}"/>
              </a:ext>
            </a:extLst>
          </p:cNvPr>
          <p:cNvSpPr txBox="1"/>
          <p:nvPr/>
        </p:nvSpPr>
        <p:spPr>
          <a:xfrm>
            <a:off x="1165797" y="4041661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Stage 4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5A3AA9E-FB5B-4B27-BF47-ACF4E7F1A86A}"/>
              </a:ext>
            </a:extLst>
          </p:cNvPr>
          <p:cNvSpPr/>
          <p:nvPr/>
        </p:nvSpPr>
        <p:spPr>
          <a:xfrm>
            <a:off x="2499852" y="3872366"/>
            <a:ext cx="2084438" cy="707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50E63-815A-42B4-BEA6-7F5AD0DDA38C}"/>
              </a:ext>
            </a:extLst>
          </p:cNvPr>
          <p:cNvSpPr txBox="1"/>
          <p:nvPr/>
        </p:nvSpPr>
        <p:spPr>
          <a:xfrm>
            <a:off x="2632606" y="3910635"/>
            <a:ext cx="208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Environment Changes –Deploy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4F4A3A0-2004-45D1-8A36-C13CB5D1080E}"/>
              </a:ext>
            </a:extLst>
          </p:cNvPr>
          <p:cNvSpPr/>
          <p:nvPr/>
        </p:nvSpPr>
        <p:spPr>
          <a:xfrm>
            <a:off x="951271" y="3872367"/>
            <a:ext cx="1297858" cy="70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DC95DD-BACD-43E5-87AC-9C8EAFC13B3B}"/>
              </a:ext>
            </a:extLst>
          </p:cNvPr>
          <p:cNvSpPr txBox="1"/>
          <p:nvPr/>
        </p:nvSpPr>
        <p:spPr>
          <a:xfrm>
            <a:off x="1207555" y="5035146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Stage 5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ADDC54-8ECE-4817-8C60-21707282EA9F}"/>
              </a:ext>
            </a:extLst>
          </p:cNvPr>
          <p:cNvSpPr/>
          <p:nvPr/>
        </p:nvSpPr>
        <p:spPr>
          <a:xfrm>
            <a:off x="2446588" y="4835537"/>
            <a:ext cx="2084438" cy="707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859204-2784-4830-A036-A56BA517D7AE}"/>
              </a:ext>
            </a:extLst>
          </p:cNvPr>
          <p:cNvSpPr txBox="1"/>
          <p:nvPr/>
        </p:nvSpPr>
        <p:spPr>
          <a:xfrm>
            <a:off x="2555873" y="4943651"/>
            <a:ext cx="208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Application Changes –Deploy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01328F-7E8B-467D-8F36-6FB176685002}"/>
              </a:ext>
            </a:extLst>
          </p:cNvPr>
          <p:cNvSpPr/>
          <p:nvPr/>
        </p:nvSpPr>
        <p:spPr>
          <a:xfrm>
            <a:off x="978291" y="4846210"/>
            <a:ext cx="1297858" cy="70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9CC9AB-6951-461C-BE12-0717C4619D3B}"/>
              </a:ext>
            </a:extLst>
          </p:cNvPr>
          <p:cNvSpPr txBox="1"/>
          <p:nvPr/>
        </p:nvSpPr>
        <p:spPr>
          <a:xfrm>
            <a:off x="1144785" y="3059429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Stage 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8A9EBCB-8611-4522-8C54-052F3BFFC4BA}"/>
              </a:ext>
            </a:extLst>
          </p:cNvPr>
          <p:cNvSpPr/>
          <p:nvPr/>
        </p:nvSpPr>
        <p:spPr>
          <a:xfrm>
            <a:off x="2419568" y="2912486"/>
            <a:ext cx="2084438" cy="707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0047B-472D-4E3B-8942-C3A1B0D937B2}"/>
              </a:ext>
            </a:extLst>
          </p:cNvPr>
          <p:cNvSpPr txBox="1"/>
          <p:nvPr/>
        </p:nvSpPr>
        <p:spPr>
          <a:xfrm>
            <a:off x="2472832" y="2943281"/>
            <a:ext cx="208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Code Quality check &amp; Security </a:t>
            </a:r>
            <a:r>
              <a:rPr lang="en-IN" sz="1200" dirty="0" err="1"/>
              <a:t>vulnerablity</a:t>
            </a:r>
            <a:r>
              <a:rPr lang="en-IN" sz="1200" dirty="0"/>
              <a:t> assessment in code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0E1E4EC-602E-41A3-92B3-0E137446A593}"/>
              </a:ext>
            </a:extLst>
          </p:cNvPr>
          <p:cNvSpPr/>
          <p:nvPr/>
        </p:nvSpPr>
        <p:spPr>
          <a:xfrm>
            <a:off x="951271" y="2912486"/>
            <a:ext cx="1297858" cy="7079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26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FD07-BFB0-4048-B306-63F96ECF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C660-DBF2-40E6-A632-1AC86226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 Stage (Local desktop for development and Unit testing)</a:t>
            </a:r>
          </a:p>
          <a:p>
            <a:r>
              <a:rPr lang="en-IN" dirty="0"/>
              <a:t>Test Stage (Stage for testing inside team and running automation testing)</a:t>
            </a:r>
          </a:p>
          <a:p>
            <a:r>
              <a:rPr lang="en-IN" dirty="0"/>
              <a:t>Integration Stage (PSS: Stage for Integration with other team)</a:t>
            </a:r>
          </a:p>
          <a:p>
            <a:r>
              <a:rPr lang="en-IN" dirty="0" err="1"/>
              <a:t>PreProd</a:t>
            </a:r>
            <a:r>
              <a:rPr lang="en-IN" dirty="0"/>
              <a:t>(Shadow) (Stage for checking and sanity before going live)</a:t>
            </a:r>
          </a:p>
          <a:p>
            <a:r>
              <a:rPr lang="en-IN" dirty="0"/>
              <a:t>Production ( Green/Blue Deployments)</a:t>
            </a:r>
          </a:p>
        </p:txBody>
      </p:sp>
    </p:spTree>
    <p:extLst>
      <p:ext uri="{BB962C8B-B14F-4D97-AF65-F5344CB8AC3E}">
        <p14:creationId xmlns:p14="http://schemas.microsoft.com/office/powerpoint/2010/main" val="323671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BBAF-15E0-4DF4-B8D4-89BD7667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48" y="385538"/>
            <a:ext cx="10515600" cy="512204"/>
          </a:xfrm>
        </p:spPr>
        <p:txBody>
          <a:bodyPr>
            <a:normAutofit fontScale="90000"/>
          </a:bodyPr>
          <a:lstStyle/>
          <a:p>
            <a:r>
              <a:rPr lang="en-IN" dirty="0"/>
              <a:t>Deployment Architecture for </a:t>
            </a:r>
            <a:r>
              <a:rPr lang="en-IN" dirty="0" err="1"/>
              <a:t>ServerLess</a:t>
            </a:r>
            <a:endParaRPr lang="en-IN" dirty="0"/>
          </a:p>
        </p:txBody>
      </p:sp>
      <p:pic>
        <p:nvPicPr>
          <p:cNvPr id="4" name="Graphic 41">
            <a:extLst>
              <a:ext uri="{FF2B5EF4-FFF2-40B4-BE49-F238E27FC236}">
                <a16:creationId xmlns:a16="http://schemas.microsoft.com/office/drawing/2014/main" id="{FD44D47B-0690-4005-860E-9724FA8E5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377" y="3230789"/>
            <a:ext cx="711200" cy="711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E76F75-6C28-472F-BAA6-5256FCAF7EC1}"/>
              </a:ext>
            </a:extLst>
          </p:cNvPr>
          <p:cNvSpPr/>
          <p:nvPr/>
        </p:nvSpPr>
        <p:spPr>
          <a:xfrm>
            <a:off x="5128965" y="1038157"/>
            <a:ext cx="6758236" cy="54547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1668DCAF-86CF-42A5-9BCA-97EBD2853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6646" y="3177257"/>
            <a:ext cx="711200" cy="711200"/>
          </a:xfrm>
          <a:prstGeom prst="rect">
            <a:avLst/>
          </a:prstGeom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5E647860-3B43-4D58-921C-E70BC7B01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46465" y="4259152"/>
            <a:ext cx="469900" cy="469900"/>
          </a:xfrm>
          <a:prstGeom prst="rect">
            <a:avLst/>
          </a:prstGeom>
        </p:spPr>
      </p:pic>
      <p:pic>
        <p:nvPicPr>
          <p:cNvPr id="8" name="Graphic 66">
            <a:extLst>
              <a:ext uri="{FF2B5EF4-FFF2-40B4-BE49-F238E27FC236}">
                <a16:creationId xmlns:a16="http://schemas.microsoft.com/office/drawing/2014/main" id="{2EB3DA72-4E8D-49D6-9CDE-9B3B85C334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8965" y="1191532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9A580-A860-40AA-9BB5-6AD2DF013D20}"/>
              </a:ext>
            </a:extLst>
          </p:cNvPr>
          <p:cNvSpPr txBox="1"/>
          <p:nvPr/>
        </p:nvSpPr>
        <p:spPr>
          <a:xfrm>
            <a:off x="5459165" y="1191532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" name="Graphic 79">
            <a:extLst>
              <a:ext uri="{FF2B5EF4-FFF2-40B4-BE49-F238E27FC236}">
                <a16:creationId xmlns:a16="http://schemas.microsoft.com/office/drawing/2014/main" id="{0A582717-C3C3-4888-ABE9-F5CF0D94D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7654" y="1755603"/>
            <a:ext cx="711200" cy="711200"/>
          </a:xfrm>
          <a:prstGeom prst="rect">
            <a:avLst/>
          </a:prstGeom>
        </p:spPr>
      </p:pic>
      <p:pic>
        <p:nvPicPr>
          <p:cNvPr id="11" name="Graphic 33">
            <a:extLst>
              <a:ext uri="{FF2B5EF4-FFF2-40B4-BE49-F238E27FC236}">
                <a16:creationId xmlns:a16="http://schemas.microsoft.com/office/drawing/2014/main" id="{A03987F3-5B70-4C51-B119-BF746153DA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71940" y="1653529"/>
            <a:ext cx="711200" cy="711200"/>
          </a:xfrm>
          <a:prstGeom prst="rect">
            <a:avLst/>
          </a:prstGeom>
        </p:spPr>
      </p:pic>
      <p:pic>
        <p:nvPicPr>
          <p:cNvPr id="12" name="Graphic 19">
            <a:extLst>
              <a:ext uri="{FF2B5EF4-FFF2-40B4-BE49-F238E27FC236}">
                <a16:creationId xmlns:a16="http://schemas.microsoft.com/office/drawing/2014/main" id="{27D2EBE4-78A5-4B3C-9AE0-2BFE68A397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09606" y="3214069"/>
            <a:ext cx="711200" cy="71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46FC2C-78A1-405B-8052-918D5DE520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61096" y="3079298"/>
            <a:ext cx="809625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7A70EF-EEEB-4EAC-AAA6-D8E8AFCEFEEB}"/>
              </a:ext>
            </a:extLst>
          </p:cNvPr>
          <p:cNvCxnSpPr>
            <a:stCxn id="4" idx="3"/>
          </p:cNvCxnSpPr>
          <p:nvPr/>
        </p:nvCxnSpPr>
        <p:spPr>
          <a:xfrm flipV="1">
            <a:off x="4465577" y="3569669"/>
            <a:ext cx="993588" cy="1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AE71D4-B2BF-4725-B126-5C4AC291B76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220806" y="3552949"/>
            <a:ext cx="1071619" cy="1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A86BE2-492B-49CA-82F2-2F8FC8002BEC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8007846" y="3532857"/>
            <a:ext cx="2853250" cy="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E84986-7586-4FCF-A7B1-E15EBEF27182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7652246" y="2466803"/>
            <a:ext cx="1011008" cy="7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82A164-2B89-4175-91D8-461CA664F08F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7652246" y="2364729"/>
            <a:ext cx="3175294" cy="81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EA46C2-36AE-45B6-9F09-FE6ACBAABB2E}"/>
              </a:ext>
            </a:extLst>
          </p:cNvPr>
          <p:cNvSpPr txBox="1"/>
          <p:nvPr/>
        </p:nvSpPr>
        <p:spPr>
          <a:xfrm>
            <a:off x="3597272" y="3941989"/>
            <a:ext cx="102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Route 53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373F4-8426-48AC-B125-7BCFD1BDC4A3}"/>
              </a:ext>
            </a:extLst>
          </p:cNvPr>
          <p:cNvSpPr txBox="1"/>
          <p:nvPr/>
        </p:nvSpPr>
        <p:spPr>
          <a:xfrm>
            <a:off x="5417215" y="3899869"/>
            <a:ext cx="100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API </a:t>
            </a:r>
          </a:p>
          <a:p>
            <a:pPr algn="ctr"/>
            <a:r>
              <a:rPr lang="en-IN" dirty="0"/>
              <a:t>Gateway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3EAB76-3053-4A20-B3A3-089E4CAB0B35}"/>
              </a:ext>
            </a:extLst>
          </p:cNvPr>
          <p:cNvSpPr txBox="1"/>
          <p:nvPr/>
        </p:nvSpPr>
        <p:spPr>
          <a:xfrm>
            <a:off x="7189142" y="400829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Lambda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22900-1C4E-4015-B1D3-1FB031F29485}"/>
              </a:ext>
            </a:extLst>
          </p:cNvPr>
          <p:cNvSpPr txBox="1"/>
          <p:nvPr/>
        </p:nvSpPr>
        <p:spPr>
          <a:xfrm>
            <a:off x="8953224" y="319197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DynamoDB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60A5BE-787D-4527-A4F6-96D590C5E2F5}"/>
              </a:ext>
            </a:extLst>
          </p:cNvPr>
          <p:cNvSpPr txBox="1"/>
          <p:nvPr/>
        </p:nvSpPr>
        <p:spPr>
          <a:xfrm>
            <a:off x="6982317" y="1126617"/>
            <a:ext cx="13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Elastic Cache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D731C5-60A9-4ADE-AD12-2AC8AE7C8FB2}"/>
              </a:ext>
            </a:extLst>
          </p:cNvPr>
          <p:cNvSpPr txBox="1"/>
          <p:nvPr/>
        </p:nvSpPr>
        <p:spPr>
          <a:xfrm>
            <a:off x="8428319" y="1038157"/>
            <a:ext cx="137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Cloud Watch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AD1604-1720-475F-8F46-2A547EB1FD97}"/>
              </a:ext>
            </a:extLst>
          </p:cNvPr>
          <p:cNvSpPr txBox="1"/>
          <p:nvPr/>
        </p:nvSpPr>
        <p:spPr>
          <a:xfrm rot="19410445">
            <a:off x="7481132" y="2667720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Application Logs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6DB3D6-04C7-425F-BFED-A98763F1E40E}"/>
              </a:ext>
            </a:extLst>
          </p:cNvPr>
          <p:cNvSpPr txBox="1"/>
          <p:nvPr/>
        </p:nvSpPr>
        <p:spPr>
          <a:xfrm rot="19550258">
            <a:off x="10226287" y="261295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AWS Logs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B24770-8311-417E-A6E7-CCF7EA95E5A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07846" y="3532857"/>
            <a:ext cx="2838619" cy="96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DD17F6-D2A4-45F3-9CE5-606F2D87A0F6}"/>
              </a:ext>
            </a:extLst>
          </p:cNvPr>
          <p:cNvSpPr txBox="1"/>
          <p:nvPr/>
        </p:nvSpPr>
        <p:spPr>
          <a:xfrm>
            <a:off x="10510982" y="4792582"/>
            <a:ext cx="11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S3 Storage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72046E1-634C-4DC4-B9EF-5DA26E7AE81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9183" y="3124426"/>
            <a:ext cx="1562100" cy="92392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F55FA7-577E-439C-91AB-2B7987E0C58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591283" y="3586389"/>
            <a:ext cx="1124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E437A62-B510-4844-981D-A173579BEF0A}"/>
              </a:ext>
            </a:extLst>
          </p:cNvPr>
          <p:cNvSpPr txBox="1"/>
          <p:nvPr/>
        </p:nvSpPr>
        <p:spPr>
          <a:xfrm>
            <a:off x="1277726" y="422303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Internet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C429A-6A34-4261-8F57-B81416D30A6C}"/>
              </a:ext>
            </a:extLst>
          </p:cNvPr>
          <p:cNvSpPr txBox="1"/>
          <p:nvPr/>
        </p:nvSpPr>
        <p:spPr>
          <a:xfrm>
            <a:off x="1160333" y="1006866"/>
            <a:ext cx="2331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API Gateway + Lambda</a:t>
            </a:r>
          </a:p>
        </p:txBody>
      </p:sp>
      <p:pic>
        <p:nvPicPr>
          <p:cNvPr id="38" name="Graphic 33">
            <a:extLst>
              <a:ext uri="{FF2B5EF4-FFF2-40B4-BE49-F238E27FC236}">
                <a16:creationId xmlns:a16="http://schemas.microsoft.com/office/drawing/2014/main" id="{16A2BA3B-AFA0-4926-AFDE-8185A70B2F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62008" y="4632123"/>
            <a:ext cx="711200" cy="71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0A9B98-BA3A-41FC-9538-43E32707166D}"/>
              </a:ext>
            </a:extLst>
          </p:cNvPr>
          <p:cNvCxnSpPr>
            <a:cxnSpLocks/>
          </p:cNvCxnSpPr>
          <p:nvPr/>
        </p:nvCxnSpPr>
        <p:spPr>
          <a:xfrm>
            <a:off x="4424989" y="3818318"/>
            <a:ext cx="1103245" cy="108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5A04BD-8DC5-4C87-AAEF-DEC1B6AD1A8C}"/>
              </a:ext>
            </a:extLst>
          </p:cNvPr>
          <p:cNvSpPr txBox="1"/>
          <p:nvPr/>
        </p:nvSpPr>
        <p:spPr>
          <a:xfrm>
            <a:off x="5417215" y="5297136"/>
            <a:ext cx="12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Cloud Front</a:t>
            </a:r>
          </a:p>
        </p:txBody>
      </p:sp>
    </p:spTree>
    <p:extLst>
      <p:ext uri="{BB962C8B-B14F-4D97-AF65-F5344CB8AC3E}">
        <p14:creationId xmlns:p14="http://schemas.microsoft.com/office/powerpoint/2010/main" val="177010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191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Entities</vt:lpstr>
      <vt:lpstr>Build &amp; Deploy</vt:lpstr>
      <vt:lpstr>Stage </vt:lpstr>
      <vt:lpstr>Deployment Architecture for ServerLess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Mehul Talajia</dc:creator>
  <cp:lastModifiedBy>Mehul Talajia</cp:lastModifiedBy>
  <cp:revision>8</cp:revision>
  <dcterms:created xsi:type="dcterms:W3CDTF">2020-08-29T04:22:13Z</dcterms:created>
  <dcterms:modified xsi:type="dcterms:W3CDTF">2020-08-29T06:17:44Z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f8eab-07d6-4849-8b43-f2fe9ec60b55_Enabled">
    <vt:lpwstr>True</vt:lpwstr>
  </property>
  <property fmtid="{D5CDD505-2E9C-101B-9397-08002B2CF9AE}" pid="3" name="MSIP_Label_7def8eab-07d6-4849-8b43-f2fe9ec60b55_SiteId">
    <vt:lpwstr>75b2f54b-feff-400d-8e0b-67102edb9a23</vt:lpwstr>
  </property>
  <property fmtid="{D5CDD505-2E9C-101B-9397-08002B2CF9AE}" pid="4" name="MSIP_Label_7def8eab-07d6-4849-8b43-f2fe9ec60b55_Owner">
    <vt:lpwstr>dynalitecloudbuild@signify.com</vt:lpwstr>
  </property>
  <property fmtid="{D5CDD505-2E9C-101B-9397-08002B2CF9AE}" pid="5" name="MSIP_Label_7def8eab-07d6-4849-8b43-f2fe9ec60b55_SetDate">
    <vt:lpwstr>2020-08-29T06:12:18.9828702Z</vt:lpwstr>
  </property>
  <property fmtid="{D5CDD505-2E9C-101B-9397-08002B2CF9AE}" pid="6" name="MSIP_Label_7def8eab-07d6-4849-8b43-f2fe9ec60b55_Name">
    <vt:lpwstr>Signify - Internal</vt:lpwstr>
  </property>
  <property fmtid="{D5CDD505-2E9C-101B-9397-08002B2CF9AE}" pid="7" name="MSIP_Label_7def8eab-07d6-4849-8b43-f2fe9ec60b55_Application">
    <vt:lpwstr>Microsoft Azure Information Protection</vt:lpwstr>
  </property>
  <property fmtid="{D5CDD505-2E9C-101B-9397-08002B2CF9AE}" pid="8" name="MSIP_Label_7def8eab-07d6-4849-8b43-f2fe9ec60b55_ActionId">
    <vt:lpwstr>bdd1c838-1df5-4098-ae83-fbff7f214ac9</vt:lpwstr>
  </property>
  <property fmtid="{D5CDD505-2E9C-101B-9397-08002B2CF9AE}" pid="9" name="MSIP_Label_7def8eab-07d6-4849-8b43-f2fe9ec60b55_Extended_MSFT_Method">
    <vt:lpwstr>Automatic</vt:lpwstr>
  </property>
  <property fmtid="{D5CDD505-2E9C-101B-9397-08002B2CF9AE}" pid="10" name="Sensitivity">
    <vt:lpwstr>Signify - Internal</vt:lpwstr>
  </property>
</Properties>
</file>