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Furniture Sales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Summary by Pooja Mahesh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8-03 1312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5598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8-03 1426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39822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8-03 1426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7969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8-03 1440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4089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8-03 1503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1367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8-03 1513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838092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8-03 1548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63858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the number of furniture items sold (sold) using:</a:t>
            </a:r>
          </a:p>
          <a:p>
            <a:r>
              <a:t>- Product Price</a:t>
            </a:r>
          </a:p>
          <a:p>
            <a:r>
              <a:t>- Original Price</a:t>
            </a:r>
          </a:p>
          <a:p>
            <a:r>
              <a:t>- Discount Percent</a:t>
            </a:r>
          </a:p>
          <a:p>
            <a:r>
              <a:t>- Shipping Type (tagText)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Excel: Data Cleaning, Calculated Discount</a:t>
            </a:r>
          </a:p>
          <a:p>
            <a:r>
              <a:t>- MySQL: Basic Insights</a:t>
            </a:r>
          </a:p>
          <a:p>
            <a:r>
              <a:t>- Python (VS Code): Analysis &amp; Prediction</a:t>
            </a:r>
          </a:p>
          <a:p/>
          <a:p>
            <a:r>
              <a:t>Libraries:</a:t>
            </a:r>
          </a:p>
          <a:p>
            <a:r>
              <a:t>pandas, numpy, matplotlib, seaborn, sklearn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Phase 1 –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Loaded Excel file with pandas</a:t>
            </a:r>
          </a:p>
          <a:p>
            <a:r>
              <a:t>- Removed rows with missing values in important columns</a:t>
            </a:r>
          </a:p>
          <a:p>
            <a:r>
              <a:t>- Columns used:</a:t>
            </a:r>
          </a:p>
          <a:p>
            <a:r>
              <a:t>  productTitle, originalPrice, price, sold, tagText, discountPercent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Phase 2 –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Distribution of Items Sold (Histogram)</a:t>
            </a:r>
          </a:p>
          <a:p>
            <a:r>
              <a:t>- price vs sold (Scatterplot)</a:t>
            </a:r>
          </a:p>
          <a:p>
            <a:r>
              <a:t>- discountPercent vs sold (Scatterplot)</a:t>
            </a:r>
          </a:p>
          <a:p>
            <a:r>
              <a:t>- Avg sold by tagText (Bar Chart)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Phase 3 –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Heatmap of correlations</a:t>
            </a:r>
          </a:p>
          <a:p>
            <a:r>
              <a:t>- price &amp; originalPrice had high correlation (0.84)</a:t>
            </a:r>
          </a:p>
          <a:p>
            <a:r>
              <a:t>- One-hot encoding used for tagText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Phase 4 –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Regression Model</a:t>
            </a:r>
          </a:p>
          <a:p>
            <a:r>
              <a:t>- Features used: price, originalPrice, discountPercent, tagText</a:t>
            </a:r>
          </a:p>
          <a:p>
            <a:r>
              <a:t>- Data split: 80% Train, 20% Test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Phase 5 –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Predicted vs Actual Items Sold (scatter plot)</a:t>
            </a:r>
          </a:p>
          <a:p>
            <a:r>
              <a:t>- General trend followed with some outliers</a:t>
            </a:r>
          </a:p>
          <a:p>
            <a:r>
              <a:t>- Potential for better performance with advanced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🏁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Built complete Python-based sales prediction model</a:t>
            </a:r>
          </a:p>
          <a:p>
            <a:r>
              <a:t>✅ Performed EDA, data cleaning, visualization</a:t>
            </a:r>
          </a:p>
          <a:p>
            <a:r>
              <a:t>✅ Applied regression and evaluated results</a:t>
            </a:r>
          </a:p>
          <a:p/>
          <a:p>
            <a:r>
              <a:t>📌 Optional Next Step: Try Random Forest for improved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