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'[pooja mishra xlsx.xlsx]Sheet1'!$B$1</c:f>
              <c:strCache>
                <c:ptCount val="1"/>
                <c:pt idx="0">
                  <c:v>Current Employee Rating</c:v>
                </c:pt>
              </c:strCache>
            </c:strRef>
          </c:tx>
          <c:spPr>
            <a:solidFill>
              <a:schemeClr val="accent1"/>
            </a:solidFill>
            <a:ln>
              <a:noFill/>
            </a:ln>
            <a:effectLst/>
          </c:spPr>
          <c:invertIfNegative val="0"/>
          <c:cat>
            <c:strRef>
              <c:f>'[pooja mishra xlsx.xlsx]Sheet1'!$A$2:$A$16</c:f>
              <c:strCache>
                <c:ptCount val="15"/>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strCache>
            </c:strRef>
          </c:cat>
          <c:val>
            <c:numRef>
              <c:f>'[pooja mishra xlsx.xlsx]Sheet1'!$B$2:$B$16</c:f>
              <c:numCache>
                <c:formatCode>General</c:formatCode>
                <c:ptCount val="15"/>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numCache>
            </c:numRef>
          </c:val>
          <c:extLst>
            <c:ext xmlns:c16="http://schemas.microsoft.com/office/drawing/2014/chart" uri="{C3380CC4-5D6E-409C-BE32-E72D297353CC}">
              <c16:uniqueId val="{00000000-93C7-A142-90E9-DD767C6BC2F5}"/>
            </c:ext>
          </c:extLst>
        </c:ser>
        <c:dLbls>
          <c:showLegendKey val="0"/>
          <c:showVal val="0"/>
          <c:showCatName val="0"/>
          <c:showSerName val="0"/>
          <c:showPercent val="0"/>
          <c:showBubbleSize val="0"/>
        </c:dLbls>
        <c:gapWidth val="219"/>
        <c:overlap val="-27"/>
        <c:axId val="648633679"/>
        <c:axId val="648649807"/>
      </c:barChart>
      <c:catAx>
        <c:axId val="648633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649807"/>
        <c:crosses val="autoZero"/>
        <c:auto val="1"/>
        <c:lblAlgn val="ctr"/>
        <c:lblOffset val="100"/>
        <c:noMultiLvlLbl val="0"/>
      </c:catAx>
      <c:valAx>
        <c:axId val="648649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633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POOJA MISHRA.S </a:t>
            </a:r>
          </a:p>
          <a:p>
            <a:r>
              <a:rPr lang="en-US" sz="2400" dirty="0">
                <a:latin typeface="Times New Roman" panose="02020603050405020304" pitchFamily="18" charset="0"/>
                <a:cs typeface="Times New Roman" panose="02020603050405020304" pitchFamily="18" charset="0"/>
              </a:rPr>
              <a:t>REGISTERNO: asunm1475312214703</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PG RESEARCH AND DEPARTMENT OF COMMERCE</a:t>
            </a:r>
          </a:p>
          <a:p>
            <a:r>
              <a:rPr lang="en-US" sz="2400" dirty="0">
                <a:latin typeface="Times New Roman" panose="02020603050405020304" pitchFamily="18" charset="0"/>
                <a:cs typeface="Times New Roman" panose="02020603050405020304" pitchFamily="18" charset="0"/>
              </a:rPr>
              <a:t>COLLEGE: SRI KANYAKA PARAMESWARI </a:t>
            </a:r>
            <a:r>
              <a:rPr lang="en-GB" sz="2400" dirty="0">
                <a:latin typeface="Times New Roman" panose="02020603050405020304" pitchFamily="18" charset="0"/>
                <a:cs typeface="Times New Roman" panose="02020603050405020304" pitchFamily="18" charset="0"/>
              </a:rPr>
              <a:t>ARTS &amp;</a:t>
            </a:r>
            <a:r>
              <a:rPr lang="en-US" sz="2400" dirty="0">
                <a:latin typeface="Times New Roman" panose="02020603050405020304" pitchFamily="18" charset="0"/>
                <a:cs typeface="Times New Roman" panose="02020603050405020304" pitchFamily="18" charset="0"/>
              </a:rPr>
              <a:t>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DAC2253B-289B-F8DE-E909-DAD51EE1DDD7}"/>
              </a:ext>
            </a:extLst>
          </p:cNvPr>
          <p:cNvGraphicFramePr>
            <a:graphicFrameLocks/>
          </p:cNvGraphicFramePr>
          <p:nvPr>
            <p:extLst>
              <p:ext uri="{D42A27DB-BD31-4B8C-83A1-F6EECF244321}">
                <p14:modId xmlns:p14="http://schemas.microsoft.com/office/powerpoint/2010/main" val="3475920918"/>
              </p:ext>
            </p:extLst>
          </p:nvPr>
        </p:nvGraphicFramePr>
        <p:xfrm>
          <a:off x="1063539" y="1405829"/>
          <a:ext cx="8190481" cy="43641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 G. </a:t>
            </a:r>
            <a:r>
              <a:rPr lang="en-US" sz="2400" dirty="0" err="1">
                <a:latin typeface="Times New Roman" panose="02020603050405020304"/>
              </a:rPr>
              <a:t>Anitha</a:t>
            </a:r>
            <a:r>
              <a:rPr lang="en-US" sz="2400" dirty="0">
                <a:latin typeface="Times New Roman" panose="02020603050405020304"/>
              </a:rPr>
              <a:t> </a:t>
            </a:r>
            <a:r>
              <a:rPr lang="en-US" sz="2400" dirty="0" err="1">
                <a:latin typeface="Times New Roman" panose="02020603050405020304"/>
              </a:rPr>
              <a:t>devi</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KANYAKA PARAMESWARI ARTS &amp; SCIENCE COLLEGE FOR WOMEN</a:t>
            </a:r>
          </a:p>
          <a:p>
            <a:r>
              <a:rPr lang="en-US" sz="2400" dirty="0">
                <a:latin typeface="Times New Roman" panose="02020603050405020304"/>
              </a:rPr>
              <a:t>Chennai, Tamil Nadu </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poojamishra72344@gmail.com</cp:lastModifiedBy>
  <cp:revision>33</cp:revision>
  <dcterms:created xsi:type="dcterms:W3CDTF">2024-08-21T00:32:52Z</dcterms:created>
  <dcterms:modified xsi:type="dcterms:W3CDTF">2024-09-06T17:50:00Z</dcterms:modified>
</cp:coreProperties>
</file>