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4692-0D9F-4DD4-B9C4-06A71E46379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A98C-106C-4F98-9C08-26745BEF2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8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4692-0D9F-4DD4-B9C4-06A71E46379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A98C-106C-4F98-9C08-26745BEF2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8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4692-0D9F-4DD4-B9C4-06A71E46379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A98C-106C-4F98-9C08-26745BEF205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6721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4692-0D9F-4DD4-B9C4-06A71E46379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A98C-106C-4F98-9C08-26745BEF2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01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4692-0D9F-4DD4-B9C4-06A71E46379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A98C-106C-4F98-9C08-26745BEF205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391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4692-0D9F-4DD4-B9C4-06A71E46379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A98C-106C-4F98-9C08-26745BEF2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89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4692-0D9F-4DD4-B9C4-06A71E46379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A98C-106C-4F98-9C08-26745BEF2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07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4692-0D9F-4DD4-B9C4-06A71E46379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A98C-106C-4F98-9C08-26745BEF2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8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4692-0D9F-4DD4-B9C4-06A71E46379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A98C-106C-4F98-9C08-26745BEF2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4692-0D9F-4DD4-B9C4-06A71E46379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A98C-106C-4F98-9C08-26745BEF2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1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4692-0D9F-4DD4-B9C4-06A71E46379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A98C-106C-4F98-9C08-26745BEF2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4692-0D9F-4DD4-B9C4-06A71E46379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A98C-106C-4F98-9C08-26745BEF2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0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4692-0D9F-4DD4-B9C4-06A71E46379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A98C-106C-4F98-9C08-26745BEF2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4692-0D9F-4DD4-B9C4-06A71E46379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A98C-106C-4F98-9C08-26745BEF2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6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4692-0D9F-4DD4-B9C4-06A71E46379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A98C-106C-4F98-9C08-26745BEF2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2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4692-0D9F-4DD4-B9C4-06A71E46379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AA98C-106C-4F98-9C08-26745BEF2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5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64692-0D9F-4DD4-B9C4-06A71E46379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FAA98C-106C-4F98-9C08-26745BEF2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IPCMContentMarking" descr="{&quot;HashCode&quot;:817091896,&quot;Placement&quot;:&quot;Footer&quot;}">
            <a:extLst>
              <a:ext uri="{FF2B5EF4-FFF2-40B4-BE49-F238E27FC236}">
                <a16:creationId xmlns:a16="http://schemas.microsoft.com/office/drawing/2014/main" id="{71F4CF49-B80F-4A60-98C5-4CF087F166D5}"/>
              </a:ext>
            </a:extLst>
          </p:cNvPr>
          <p:cNvSpPr txBox="1"/>
          <p:nvPr userDrawn="1"/>
        </p:nvSpPr>
        <p:spPr>
          <a:xfrm>
            <a:off x="5508292" y="6646927"/>
            <a:ext cx="1175415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</a:rPr>
              <a:t>Juniper Business Use Only</a:t>
            </a:r>
          </a:p>
        </p:txBody>
      </p:sp>
    </p:spTree>
    <p:extLst>
      <p:ext uri="{BB962C8B-B14F-4D97-AF65-F5344CB8AC3E}">
        <p14:creationId xmlns:p14="http://schemas.microsoft.com/office/powerpoint/2010/main" val="369502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0453-432E-43CA-B724-1037DA570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490C5-2388-413C-AE2D-C273CC150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STRINGS AND SLICING CONCEPT</a:t>
            </a:r>
          </a:p>
        </p:txBody>
      </p:sp>
    </p:spTree>
    <p:extLst>
      <p:ext uri="{BB962C8B-B14F-4D97-AF65-F5344CB8AC3E}">
        <p14:creationId xmlns:p14="http://schemas.microsoft.com/office/powerpoint/2010/main" val="196126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1430-D3C3-457F-83DF-76BFA478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9125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633C3-38AB-4135-B19C-13FF690B8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8725"/>
            <a:ext cx="8596668" cy="48126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Strings are immutable data types</a:t>
            </a:r>
          </a:p>
          <a:p>
            <a:pPr>
              <a:lnSpc>
                <a:spcPct val="150000"/>
              </a:lnSpc>
            </a:pPr>
            <a:r>
              <a:rPr lang="en-US" dirty="0"/>
              <a:t>It accept only the characters </a:t>
            </a:r>
          </a:p>
          <a:p>
            <a:pPr>
              <a:lnSpc>
                <a:spcPct val="150000"/>
              </a:lnSpc>
            </a:pPr>
            <a:r>
              <a:rPr lang="en-US" dirty="0"/>
              <a:t>Syntax: a=“hello” or ‘hello’</a:t>
            </a:r>
          </a:p>
          <a:p>
            <a:pPr>
              <a:lnSpc>
                <a:spcPct val="150000"/>
              </a:lnSpc>
            </a:pPr>
            <a:r>
              <a:rPr lang="en-US" dirty="0"/>
              <a:t>We should not use (),{},[] at the beginning or end of the string</a:t>
            </a:r>
          </a:p>
          <a:p>
            <a:pPr>
              <a:lnSpc>
                <a:spcPct val="150000"/>
              </a:lnSpc>
            </a:pPr>
            <a:r>
              <a:rPr lang="en-US" dirty="0"/>
              <a:t>Strings can be replaced but we cannot modify like list</a:t>
            </a:r>
          </a:p>
          <a:p>
            <a:pPr>
              <a:lnSpc>
                <a:spcPct val="150000"/>
              </a:lnSpc>
            </a:pPr>
            <a:r>
              <a:rPr lang="en-US" dirty="0"/>
              <a:t>For example we cannot use attributes like </a:t>
            </a:r>
            <a:r>
              <a:rPr lang="en-US" dirty="0" err="1"/>
              <a:t>update,remove,reverse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6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F875-3B1A-4ED2-9D72-8DF6E113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677334" y="95249"/>
            <a:ext cx="8596668" cy="838200"/>
          </a:xfrm>
        </p:spPr>
        <p:txBody>
          <a:bodyPr>
            <a:normAutofit/>
          </a:bodyPr>
          <a:lstStyle/>
          <a:p>
            <a:r>
              <a:rPr lang="en-US" dirty="0"/>
              <a:t>Operation of strings: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92A56-E56F-46C9-8566-7221AE69E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5849"/>
            <a:ext cx="8596668" cy="49555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1.Length of the string</a:t>
            </a:r>
          </a:p>
          <a:p>
            <a:pPr marL="0" indent="0">
              <a:buNone/>
            </a:pPr>
            <a:r>
              <a:rPr lang="en-US" dirty="0"/>
              <a:t>2.Change case</a:t>
            </a:r>
          </a:p>
          <a:p>
            <a:pPr marL="0" indent="0">
              <a:buNone/>
            </a:pPr>
            <a:r>
              <a:rPr lang="en-US" dirty="0"/>
              <a:t>3.Split option(it will store as list)</a:t>
            </a:r>
          </a:p>
          <a:p>
            <a:pPr marL="0" indent="0">
              <a:buNone/>
            </a:pPr>
            <a:r>
              <a:rPr lang="en-US" dirty="0"/>
              <a:t>4.Replace</a:t>
            </a:r>
          </a:p>
          <a:p>
            <a:pPr marL="0" indent="0">
              <a:buNone/>
            </a:pPr>
            <a:r>
              <a:rPr lang="en-US" dirty="0"/>
              <a:t>5.startswith, </a:t>
            </a:r>
            <a:r>
              <a:rPr lang="en-US" dirty="0" err="1"/>
              <a:t>endswith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6.Swapping</a:t>
            </a:r>
          </a:p>
          <a:p>
            <a:pPr marL="0" indent="0">
              <a:buNone/>
            </a:pPr>
            <a:r>
              <a:rPr lang="en-US" dirty="0"/>
              <a:t>7.</a:t>
            </a:r>
            <a:r>
              <a:rPr lang="en-IN" dirty="0"/>
              <a:t>Do strip string operation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8.concatenation</a:t>
            </a:r>
          </a:p>
        </p:txBody>
      </p:sp>
    </p:spTree>
    <p:extLst>
      <p:ext uri="{BB962C8B-B14F-4D97-AF65-F5344CB8AC3E}">
        <p14:creationId xmlns:p14="http://schemas.microsoft.com/office/powerpoint/2010/main" val="77118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0B4A-7AF6-4A02-AE62-CB821D45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675"/>
          </a:xfrm>
        </p:spPr>
        <p:txBody>
          <a:bodyPr/>
          <a:lstStyle/>
          <a:p>
            <a:r>
              <a:rPr lang="en-US" dirty="0"/>
              <a:t>Slicing Concept: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1584-27B8-4856-A440-33E0EA8E3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5875"/>
            <a:ext cx="8596668" cy="4755487"/>
          </a:xfrm>
        </p:spPr>
        <p:txBody>
          <a:bodyPr/>
          <a:lstStyle/>
          <a:p>
            <a:r>
              <a:rPr lang="en-US" dirty="0"/>
              <a:t>Slicing concept is applicable to both strings as well as list</a:t>
            </a:r>
          </a:p>
          <a:p>
            <a:r>
              <a:rPr lang="en-US" dirty="0"/>
              <a:t>It uses index of the strings or list to perform operations</a:t>
            </a:r>
          </a:p>
          <a:p>
            <a:r>
              <a:rPr lang="en-US" dirty="0"/>
              <a:t>Reverse of the strings is possible in this concept</a:t>
            </a:r>
          </a:p>
          <a:p>
            <a:r>
              <a:rPr lang="en-US" dirty="0" err="1"/>
              <a:t>Syntax:variable</a:t>
            </a:r>
            <a:r>
              <a:rPr lang="en-US" dirty="0"/>
              <a:t>[start </a:t>
            </a:r>
            <a:r>
              <a:rPr lang="en-US" dirty="0" err="1"/>
              <a:t>index:end</a:t>
            </a:r>
            <a:r>
              <a:rPr lang="en-US" dirty="0"/>
              <a:t> index]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3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69B1-359B-4B49-875E-F57A2BEB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77334" y="-66674"/>
            <a:ext cx="8596668" cy="16192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9C2CB-DB69-499E-BF24-55F0EC59A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762001"/>
            <a:ext cx="8702501" cy="52793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1.A=“How are you”</a:t>
            </a:r>
          </a:p>
          <a:p>
            <a:pPr marL="0" indent="0">
              <a:buNone/>
            </a:pPr>
            <a:r>
              <a:rPr lang="en-US" dirty="0"/>
              <a:t>A=[0,1,2,3,4,5,6,7,8,9,10,11]</a:t>
            </a:r>
          </a:p>
          <a:p>
            <a:pPr marL="0" indent="0">
              <a:buNone/>
            </a:pPr>
            <a:r>
              <a:rPr lang="en-US" dirty="0"/>
              <a:t>A=[-10,-9,-8,-7,-6,-5,-4,-3,-2,-1]</a:t>
            </a:r>
          </a:p>
          <a:p>
            <a:pPr marL="0" indent="0">
              <a:buNone/>
            </a:pPr>
            <a:r>
              <a:rPr lang="en-US" dirty="0"/>
              <a:t>A[0:3]</a:t>
            </a:r>
          </a:p>
          <a:p>
            <a:pPr marL="0" indent="0">
              <a:buNone/>
            </a:pPr>
            <a:r>
              <a:rPr lang="en-US" dirty="0"/>
              <a:t>0 is included, 3 is excluded</a:t>
            </a:r>
          </a:p>
          <a:p>
            <a:pPr marL="0" indent="0">
              <a:buNone/>
            </a:pPr>
            <a:r>
              <a:rPr lang="en-US" dirty="0"/>
              <a:t>&gt;&gt;&gt;How</a:t>
            </a:r>
          </a:p>
          <a:p>
            <a:pPr marL="0" indent="0">
              <a:buNone/>
            </a:pPr>
            <a:r>
              <a:rPr lang="en-US" dirty="0"/>
              <a:t>2.Reverse:[::-1]</a:t>
            </a:r>
          </a:p>
          <a:p>
            <a:pPr marL="0" indent="0">
              <a:buNone/>
            </a:pPr>
            <a:r>
              <a:rPr lang="en-US" dirty="0"/>
              <a:t>3.A[0:12] or A[-1:-11]</a:t>
            </a:r>
          </a:p>
          <a:p>
            <a:pPr marL="0" indent="0">
              <a:buNone/>
            </a:pPr>
            <a:r>
              <a:rPr lang="en-US" dirty="0"/>
              <a:t>&gt;&gt;&gt;how are you</a:t>
            </a:r>
          </a:p>
        </p:txBody>
      </p:sp>
    </p:spTree>
    <p:extLst>
      <p:ext uri="{BB962C8B-B14F-4D97-AF65-F5344CB8AC3E}">
        <p14:creationId xmlns:p14="http://schemas.microsoft.com/office/powerpoint/2010/main" val="40689919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221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Python</vt:lpstr>
      <vt:lpstr>STRINGS:</vt:lpstr>
      <vt:lpstr>Operation of strings:</vt:lpstr>
      <vt:lpstr>Slicing Concept: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Pooja M</dc:creator>
  <cp:lastModifiedBy>Pooja M</cp:lastModifiedBy>
  <cp:revision>6</cp:revision>
  <dcterms:created xsi:type="dcterms:W3CDTF">2019-11-18T11:52:57Z</dcterms:created>
  <dcterms:modified xsi:type="dcterms:W3CDTF">2019-11-20T16:04:55Z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iteId">
    <vt:lpwstr>bea78b3c-4cdb-4130-854a-1d193232e5f4</vt:lpwstr>
  </property>
  <property fmtid="{D5CDD505-2E9C-101B-9397-08002B2CF9AE}" pid="4" name="MSIP_Label_0633b888-ae0d-4341-a75f-06e04137d755_Owner">
    <vt:lpwstr>mpooja@juniper.net</vt:lpwstr>
  </property>
  <property fmtid="{D5CDD505-2E9C-101B-9397-08002B2CF9AE}" pid="5" name="MSIP_Label_0633b888-ae0d-4341-a75f-06e04137d755_SetDate">
    <vt:lpwstr>2019-11-18T12:30:41.0413484Z</vt:lpwstr>
  </property>
  <property fmtid="{D5CDD505-2E9C-101B-9397-08002B2CF9AE}" pid="6" name="MSIP_Label_0633b888-ae0d-4341-a75f-06e04137d755_Name">
    <vt:lpwstr>Juniper Business Use Only</vt:lpwstr>
  </property>
  <property fmtid="{D5CDD505-2E9C-101B-9397-08002B2CF9AE}" pid="7" name="MSIP_Label_0633b888-ae0d-4341-a75f-06e04137d755_Application">
    <vt:lpwstr>Microsoft Azure Information Protection</vt:lpwstr>
  </property>
  <property fmtid="{D5CDD505-2E9C-101B-9397-08002B2CF9AE}" pid="8" name="MSIP_Label_0633b888-ae0d-4341-a75f-06e04137d755_ActionId">
    <vt:lpwstr>5fc1687d-cddd-4e67-8fc4-e5291e1b4780</vt:lpwstr>
  </property>
  <property fmtid="{D5CDD505-2E9C-101B-9397-08002B2CF9AE}" pid="9" name="MSIP_Label_0633b888-ae0d-4341-a75f-06e04137d755_Extended_MSFT_Method">
    <vt:lpwstr>Automatic</vt:lpwstr>
  </property>
  <property fmtid="{D5CDD505-2E9C-101B-9397-08002B2CF9AE}" pid="10" name="Sensitivity">
    <vt:lpwstr>Juniper Business Use Only</vt:lpwstr>
  </property>
</Properties>
</file>