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70" r:id="rId3"/>
    <p:sldId id="576" r:id="rId4"/>
    <p:sldId id="573" r:id="rId5"/>
    <p:sldId id="571" r:id="rId6"/>
    <p:sldId id="574" r:id="rId7"/>
    <p:sldId id="572" r:id="rId8"/>
    <p:sldId id="575" r:id="rId9"/>
    <p:sldId id="577" r:id="rId10"/>
    <p:sldId id="579" r:id="rId11"/>
    <p:sldId id="584" r:id="rId12"/>
    <p:sldId id="585" r:id="rId13"/>
    <p:sldId id="586" r:id="rId14"/>
    <p:sldId id="580" r:id="rId15"/>
    <p:sldId id="578" r:id="rId16"/>
    <p:sldId id="582" r:id="rId17"/>
    <p:sldId id="569" r:id="rId18"/>
    <p:sldId id="581" r:id="rId19"/>
    <p:sldId id="5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4F10-9C3C-4223-ABD5-2FB409897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1C4B8-DD20-4CA1-B506-2DF164B76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1C55-D119-4D22-844A-45C4663A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9C1F-A10C-48D2-A918-F07C426E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9D4D-33AC-4C2D-ABA1-1ABA59A1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FED-CFA5-4AB8-9DB1-7F57E70F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55F14-DA1D-463A-8C86-BEF4DC37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C305-F801-47EF-9DFC-6F0D84C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5383-07EC-4EE7-AC85-5F1B2BEF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14AC-9976-49B4-8749-6D82FFB5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F403C-0288-4136-8A8C-BAD16911B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BA153-6168-4170-A1D2-FB6F8161B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C792-4495-4E31-B2E0-B034F410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7926-6915-47CF-92BB-0D484F5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B1F2-D7A8-4234-B1CA-898F6F45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9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1" y="1341438"/>
            <a:ext cx="11078633" cy="46609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BBB1C73-E5F2-49D5-B2BE-6C4843F20B73}" type="datetime1">
              <a:rPr lang="en-GB" smtClean="0">
                <a:solidFill>
                  <a:prstClr val="white"/>
                </a:solidFill>
              </a:rPr>
              <a:t>23/10/2020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4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00DA-2566-4FC0-8B88-B782C6DE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B196-A7E7-4AFB-9869-6EAC860C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5CEB-DF8E-4011-80F8-F18237DF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C894-5544-4236-8705-D5C99F2F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428A-63C8-4C74-870F-C3A7506A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C9B5-7E11-4891-899F-2ADE427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C3D2-9283-481C-9F77-3027C850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6863-7D55-49FF-9FEF-77396E0A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7064-50C9-4ACF-8E52-4F4B12B8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4FEA-8228-4E48-99C6-5B602821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9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04AF-9A0E-4722-9A78-E4468372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CB49-6846-498D-AAC5-E62AF0198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80646-2E96-4B44-98D3-1E83C788A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3D594-5D8B-468B-91EA-F6E452F1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22F-48E8-4C5F-ADCF-97447CF5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31E0-3DF3-4EC9-9022-DCCFE8A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4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5F01-0E56-4A1B-BC0E-1D072C89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D25C-8408-4300-B218-D282A6EDB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39F06-2A29-4D4E-9004-54DB5A249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27178-D5B8-4A62-926E-46D858357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E95DD-393D-4FCB-97C6-F6BBD9622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40383-70F8-4BE4-BE9B-D29D9EBD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4C96F-6310-4FE5-A300-A95303BA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F951-0458-4B83-B2E5-E0F42D5B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0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B85B-E019-4B27-B13A-20849CA4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B438F-A13C-40C2-B1B0-3F4DF9E1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2B3B6-F70D-48A9-B1C3-45587D98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1820E-B0FE-46BA-A4B0-4A071EC1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97CE9-EB5F-4C31-B124-4AFFE018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0BCFA-0A50-4A68-BB37-C09AE497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5C708-B8CE-419A-B309-4CA32007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9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80B1-C3E4-431B-906D-51506761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D01D-506E-4F57-9350-E49C549D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FC7C-2528-4F0C-9910-066A2CAB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2CAE2-D67C-4149-BDC6-929EFB29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FE3AF-7AD4-4B0E-804D-73047B86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8C9E-6EA9-4A73-838C-E3980FA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2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3891-DF03-4D3B-86EA-8E50C3F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6404E-B105-4F50-A2C0-A6698D077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0CA2-A6AF-486D-AD58-34CA6FAFB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AB698-DA1A-4B29-8A49-859BBB26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A955-91F3-4661-ADE3-84577B02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9DEC-1237-4ECD-9FF5-E15F93EC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84B07-4CA5-4901-8E88-FE7E76F4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3CF6-7980-4006-A778-7B06C3825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572D-B05A-43B7-82DD-FEE6E9FFF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8C9C-5E8D-438E-B230-8ECABA3BE374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2DB6-A170-4B43-9C31-A9110E563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FAFC-AA0F-4E25-979E-159F84D8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90B8-749C-497E-A3F9-A5580C9902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3F79-0015-4FF1-AA80-4BE1F5CE8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Python-session2</a:t>
            </a:r>
          </a:p>
        </p:txBody>
      </p:sp>
    </p:spTree>
    <p:extLst>
      <p:ext uri="{BB962C8B-B14F-4D97-AF65-F5344CB8AC3E}">
        <p14:creationId xmlns:p14="http://schemas.microsoft.com/office/powerpoint/2010/main" val="84186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3883-5072-4983-B8D7-6F7D18F5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D6E4-B338-40E3-BE10-872B6EE4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025694"/>
            <a:ext cx="1790700" cy="4111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workData.txt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7FDA7-29BE-4F66-BA92-720B65A3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424425"/>
            <a:ext cx="2857500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E48A4-8932-45D0-8A3D-6B584F82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54" y="1375034"/>
            <a:ext cx="5230045" cy="16478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BB546-DC50-4365-8B64-C00310FC24FC}"/>
              </a:ext>
            </a:extLst>
          </p:cNvPr>
          <p:cNvSpPr txBox="1">
            <a:spLocks/>
          </p:cNvSpPr>
          <p:nvPr/>
        </p:nvSpPr>
        <p:spPr>
          <a:xfrm>
            <a:off x="6116425" y="1025694"/>
            <a:ext cx="1790700" cy="4111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328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21205-131C-47DA-84B7-211E67075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1" y="3834357"/>
            <a:ext cx="4562475" cy="1676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528B8C-CD1F-4806-914C-BC7B7A3486F9}"/>
              </a:ext>
            </a:extLst>
          </p:cNvPr>
          <p:cNvSpPr txBox="1">
            <a:spLocks/>
          </p:cNvSpPr>
          <p:nvPr/>
        </p:nvSpPr>
        <p:spPr>
          <a:xfrm>
            <a:off x="2514600" y="3466693"/>
            <a:ext cx="1790700" cy="4111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328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101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2E09-D8AF-473E-B75C-F6A4F348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B401-2049-43B1-84FD-DEEFB2F6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decorator is a function that accepts a function as input and returns a new function as output, allowing you to extend the </a:t>
            </a:r>
            <a:r>
              <a:rPr lang="en-IN" dirty="0" err="1"/>
              <a:t>behavior</a:t>
            </a:r>
            <a:r>
              <a:rPr lang="en-IN" dirty="0"/>
              <a:t> of the function without explicitly modifying it.</a:t>
            </a:r>
          </a:p>
          <a:p>
            <a:endParaRPr lang="en-IN" dirty="0"/>
          </a:p>
          <a:p>
            <a:r>
              <a:rPr lang="en-IN" dirty="0"/>
              <a:t>Sometimes you want to modify an existing function without changing its source code.</a:t>
            </a:r>
          </a:p>
          <a:p>
            <a:endParaRPr lang="en-IN" dirty="0"/>
          </a:p>
          <a:p>
            <a:r>
              <a:rPr lang="en-IN" dirty="0"/>
              <a:t> A common example is adding extra processing (e.g. logging, timing, etc.) to the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30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FCC0-093F-4844-9833-95935D24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8B28-9434-4F6C-9189-6B2BCE8D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provides a generator to create your own iterator function.</a:t>
            </a:r>
          </a:p>
          <a:p>
            <a:endParaRPr lang="en-IN" dirty="0"/>
          </a:p>
          <a:p>
            <a:r>
              <a:rPr lang="en-IN" dirty="0"/>
              <a:t> A generator is a special type of function which does not return a single value, instead it returns an iterator object with a sequence of values. </a:t>
            </a:r>
          </a:p>
          <a:p>
            <a:endParaRPr lang="en-IN" dirty="0"/>
          </a:p>
          <a:p>
            <a:r>
              <a:rPr lang="en-IN" dirty="0"/>
              <a:t>In a generator function, a </a:t>
            </a:r>
            <a:r>
              <a:rPr lang="en-IN" b="1" dirty="0"/>
              <a:t>yield</a:t>
            </a:r>
            <a:r>
              <a:rPr lang="en-IN" dirty="0"/>
              <a:t> statement is used rather than a </a:t>
            </a:r>
            <a:r>
              <a:rPr lang="en-IN" b="1" dirty="0"/>
              <a:t>return</a:t>
            </a:r>
            <a:r>
              <a:rPr lang="en-IN" dirty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274821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81D6-C655-406C-A16C-12D2655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E588-83B3-47C8-AF7E-95868849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OS module in Python provides a way of using operating system dependent functionality.</a:t>
            </a:r>
          </a:p>
          <a:p>
            <a:endParaRPr lang="en-IN" dirty="0"/>
          </a:p>
          <a:p>
            <a:r>
              <a:rPr lang="en-IN" dirty="0"/>
              <a:t>The functions that the OS module provides allows you to interface with the underlying operating system that Python is running on – be that Windows, Mac or Linux.</a:t>
            </a:r>
          </a:p>
          <a:p>
            <a:r>
              <a:rPr lang="en-IN" dirty="0"/>
              <a:t>It is performed by importing </a:t>
            </a:r>
            <a:r>
              <a:rPr lang="en-IN" dirty="0" err="1"/>
              <a:t>os</a:t>
            </a:r>
            <a:r>
              <a:rPr lang="en-IN" dirty="0"/>
              <a:t> module   </a:t>
            </a:r>
            <a:r>
              <a:rPr lang="en-IN" b="1" dirty="0"/>
              <a:t>import </a:t>
            </a:r>
            <a:r>
              <a:rPr lang="en-IN" b="1" dirty="0" err="1"/>
              <a:t>os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44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AA74-A5BA-4061-B379-1F8EB0F9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IN" dirty="0"/>
              <a:t>Python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9471-81B9-436C-9F13-B9B01506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83" y="1511121"/>
            <a:ext cx="11078633" cy="4660900"/>
          </a:xfrm>
        </p:spPr>
        <p:txBody>
          <a:bodyPr/>
          <a:lstStyle/>
          <a:p>
            <a:r>
              <a:rPr lang="en-IN" dirty="0"/>
              <a:t>Class</a:t>
            </a:r>
          </a:p>
          <a:p>
            <a:r>
              <a:rPr lang="en-IN" dirty="0"/>
              <a:t>Inheritance</a:t>
            </a:r>
          </a:p>
          <a:p>
            <a:r>
              <a:rPr lang="en-IN" dirty="0"/>
              <a:t>Polymorphism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Abstraction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04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BB3C-F333-4DEB-9D3F-83853053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415"/>
          </a:xfrm>
        </p:spPr>
        <p:txBody>
          <a:bodyPr>
            <a:normAutofit fontScale="90000"/>
          </a:bodyPr>
          <a:lstStyle/>
          <a:p>
            <a:r>
              <a:rPr lang="en-IN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8BC9-98A6-4BDE-AA16-5680CC95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6901"/>
            <a:ext cx="4419600" cy="7302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class is a blueprint for the </a:t>
            </a:r>
            <a:r>
              <a:rPr lang="en-IN" sz="2600" dirty="0"/>
              <a:t>object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ED780-FC3F-4EF2-8164-D6372D8B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328726"/>
            <a:ext cx="2362200" cy="127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FC14C-28A4-4B37-A581-240293FFB094}"/>
              </a:ext>
            </a:extLst>
          </p:cNvPr>
          <p:cNvSpPr txBox="1"/>
          <p:nvPr/>
        </p:nvSpPr>
        <p:spPr>
          <a:xfrm>
            <a:off x="1141429" y="3123542"/>
            <a:ext cx="27432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dirty="0"/>
              <a:t>Object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92FCF-3CE6-4CF4-A9C7-0E3B04D07191}"/>
              </a:ext>
            </a:extLst>
          </p:cNvPr>
          <p:cNvSpPr txBox="1"/>
          <p:nvPr/>
        </p:nvSpPr>
        <p:spPr>
          <a:xfrm>
            <a:off x="1141429" y="1421792"/>
            <a:ext cx="1447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400" dirty="0"/>
              <a:t>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0ED8D-90A6-4EAF-9BF7-9692956D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2" y="4246639"/>
            <a:ext cx="2552700" cy="8763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6F411B-9E2E-47AE-A6F7-C0FC09F81938}"/>
              </a:ext>
            </a:extLst>
          </p:cNvPr>
          <p:cNvSpPr txBox="1">
            <a:spLocks/>
          </p:cNvSpPr>
          <p:nvPr/>
        </p:nvSpPr>
        <p:spPr>
          <a:xfrm>
            <a:off x="1007097" y="3954539"/>
            <a:ext cx="4419600" cy="730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328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ClrTx/>
              <a:buNone/>
            </a:pPr>
            <a:r>
              <a:rPr lang="en-IN" sz="2400" dirty="0">
                <a:solidFill>
                  <a:srgbClr val="000000"/>
                </a:solidFill>
              </a:rPr>
              <a:t>An object (instance) is an instantiation of a class.</a:t>
            </a:r>
          </a:p>
        </p:txBody>
      </p:sp>
    </p:spTree>
    <p:extLst>
      <p:ext uri="{BB962C8B-B14F-4D97-AF65-F5344CB8AC3E}">
        <p14:creationId xmlns:p14="http://schemas.microsoft.com/office/powerpoint/2010/main" val="219802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5AF1-24F6-4704-8A9A-80D20C86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7AA7-8F6A-42BD-AAFE-FF75AF43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Inheritance allows us to define a class that inherits all the methods and properties from another class.</a:t>
            </a:r>
          </a:p>
          <a:p>
            <a:endParaRPr lang="en-IN" dirty="0"/>
          </a:p>
          <a:p>
            <a:r>
              <a:rPr lang="en-IN" b="1" dirty="0"/>
              <a:t>Parent class</a:t>
            </a:r>
            <a:r>
              <a:rPr lang="en-IN" dirty="0"/>
              <a:t> is the class being inherited from, also called base class.</a:t>
            </a:r>
          </a:p>
          <a:p>
            <a:endParaRPr lang="en-IN" dirty="0"/>
          </a:p>
          <a:p>
            <a:r>
              <a:rPr lang="en-IN" b="1" dirty="0"/>
              <a:t>Child class</a:t>
            </a:r>
            <a:r>
              <a:rPr lang="en-IN" dirty="0"/>
              <a:t> is the class that inherits from another class, also called derived class.</a:t>
            </a:r>
          </a:p>
          <a:p>
            <a:endParaRPr lang="en-IN" dirty="0"/>
          </a:p>
          <a:p>
            <a:r>
              <a:rPr lang="en-IN" b="1" dirty="0"/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5E7BD-1A3B-49F3-BBC8-00D17A40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4459288"/>
            <a:ext cx="3743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836D-27F2-4441-A74C-BE3CA91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313"/>
          </a:xfrm>
        </p:spPr>
        <p:txBody>
          <a:bodyPr>
            <a:normAutofit fontScale="90000"/>
          </a:bodyPr>
          <a:lstStyle/>
          <a:p>
            <a:r>
              <a:rPr lang="en-IN" dirty="0"/>
              <a:t>Polymorphism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3F81-A0B1-4099-93AD-136AB52F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83" y="1501694"/>
            <a:ext cx="11078633" cy="4660900"/>
          </a:xfrm>
        </p:spPr>
        <p:txBody>
          <a:bodyPr/>
          <a:lstStyle/>
          <a:p>
            <a:r>
              <a:rPr lang="en-IN" dirty="0"/>
              <a:t>Polymorphism defines the ability to take different forms.</a:t>
            </a:r>
          </a:p>
          <a:p>
            <a:r>
              <a:rPr lang="en-IN" dirty="0"/>
              <a:t> Polymorphism in Python allows us to define methods in the child class with the same name as defined in their parent class.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1) Overloading   -- Python does not support function overloading</a:t>
            </a:r>
          </a:p>
          <a:p>
            <a:r>
              <a:rPr lang="en-IN" dirty="0"/>
              <a:t>2) overriding  -- it is supported</a:t>
            </a:r>
          </a:p>
        </p:txBody>
      </p:sp>
    </p:spTree>
    <p:extLst>
      <p:ext uri="{BB962C8B-B14F-4D97-AF65-F5344CB8AC3E}">
        <p14:creationId xmlns:p14="http://schemas.microsoft.com/office/powerpoint/2010/main" val="258008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836D-27F2-4441-A74C-BE3CA910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3F81-A0B1-4099-93AD-136AB52FD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83" y="1831975"/>
            <a:ext cx="11078633" cy="4660900"/>
          </a:xfrm>
        </p:spPr>
        <p:txBody>
          <a:bodyPr/>
          <a:lstStyle/>
          <a:p>
            <a:r>
              <a:rPr lang="en-IN" dirty="0"/>
              <a:t>Encapsulation  — Information hiding.</a:t>
            </a:r>
          </a:p>
          <a:p>
            <a:r>
              <a:rPr lang="en-IN" dirty="0"/>
              <a:t>Using OOP in Python, we can restrict access to methods and variables. </a:t>
            </a:r>
          </a:p>
          <a:p>
            <a:r>
              <a:rPr lang="en-IN" dirty="0"/>
              <a:t>This prevents data from direct modification which is called encapsulation. </a:t>
            </a:r>
          </a:p>
          <a:p>
            <a:r>
              <a:rPr lang="en-IN" dirty="0"/>
              <a:t>In Python, we denote private attributes using underscore as the prefix </a:t>
            </a:r>
            <a:r>
              <a:rPr lang="en-IN" dirty="0" err="1"/>
              <a:t>i.e</a:t>
            </a:r>
            <a:r>
              <a:rPr lang="en-IN" dirty="0"/>
              <a:t> single _ or double __.</a:t>
            </a:r>
          </a:p>
        </p:txBody>
      </p:sp>
    </p:spTree>
    <p:extLst>
      <p:ext uri="{BB962C8B-B14F-4D97-AF65-F5344CB8AC3E}">
        <p14:creationId xmlns:p14="http://schemas.microsoft.com/office/powerpoint/2010/main" val="139872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3899-4B84-4213-8B01-10451374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6603"/>
          </a:xfrm>
        </p:spPr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0AF0-A031-4099-9AA2-030BA069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83" y="1690688"/>
            <a:ext cx="11078633" cy="46609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Abstraction — Implementation hiding</a:t>
            </a:r>
          </a:p>
          <a:p>
            <a:pPr algn="just"/>
            <a:r>
              <a:rPr lang="en-IN" dirty="0"/>
              <a:t>Abstract classes are used to implement abstraction in Python.</a:t>
            </a:r>
          </a:p>
          <a:p>
            <a:pPr algn="just"/>
            <a:r>
              <a:rPr lang="en-IN" dirty="0"/>
              <a:t>An abstract class contains abstract methods(a method without implementation detail). </a:t>
            </a:r>
          </a:p>
          <a:p>
            <a:pPr algn="just"/>
            <a:r>
              <a:rPr lang="en-IN" dirty="0"/>
              <a:t>An abstract method is a method that has a declaration part but does not contain any implementation part. </a:t>
            </a:r>
          </a:p>
          <a:p>
            <a:pPr algn="just"/>
            <a:r>
              <a:rPr lang="en-IN" dirty="0"/>
              <a:t>The abstract classes cannot be instantiated, it means it is not possible to create an object of an abstract class.</a:t>
            </a:r>
          </a:p>
          <a:p>
            <a:pPr algn="just"/>
            <a:r>
              <a:rPr lang="en-IN" dirty="0">
                <a:latin typeface="Arial" panose="020B0604020202020204" pitchFamily="34" charset="0"/>
              </a:rPr>
              <a:t> </a:t>
            </a:r>
            <a:r>
              <a:rPr lang="en-IN" dirty="0"/>
              <a:t>An abstract class provides us the details of the interface only(What methods must be in subclasses and what must be their </a:t>
            </a:r>
            <a:r>
              <a:rPr lang="en-IN" dirty="0" err="1"/>
              <a:t>behavior</a:t>
            </a:r>
            <a:r>
              <a:rPr lang="en-IN" dirty="0"/>
              <a:t>).</a:t>
            </a:r>
          </a:p>
          <a:p>
            <a:r>
              <a:rPr lang="en-IN" dirty="0"/>
              <a:t> In other words, A class having partial implementation only is known as an abstract class. A class having complete implementation is known as a concrete class.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30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973F-2541-4116-9BB3-608EFBAD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IN" dirty="0"/>
              <a:t>For Loop</a:t>
            </a:r>
          </a:p>
        </p:txBody>
      </p:sp>
      <p:pic>
        <p:nvPicPr>
          <p:cNvPr id="2050" name="Picture 2" descr="Python for Loop - Learn By Example">
            <a:extLst>
              <a:ext uri="{FF2B5EF4-FFF2-40B4-BE49-F238E27FC236}">
                <a16:creationId xmlns:a16="http://schemas.microsoft.com/office/drawing/2014/main" id="{2D995FAC-521D-4499-863E-6D12ED9277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67" y="1341438"/>
            <a:ext cx="816924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71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583-F2E5-4258-98B4-4CF6883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2C76F-F00A-4395-8C06-17322AD75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3889444"/>
            <a:ext cx="4554388" cy="2219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8D0DF-F5DA-4E19-BD19-95E22640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3927545"/>
            <a:ext cx="40862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8D102-B781-4DD8-8FC9-7A8EF74AC1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046"/>
          <a:stretch/>
        </p:blipFill>
        <p:spPr>
          <a:xfrm>
            <a:off x="1973736" y="1570936"/>
            <a:ext cx="5981700" cy="1359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5EF07D-911E-40E7-AB21-7A641EE61D43}"/>
              </a:ext>
            </a:extLst>
          </p:cNvPr>
          <p:cNvSpPr txBox="1"/>
          <p:nvPr/>
        </p:nvSpPr>
        <p:spPr>
          <a:xfrm>
            <a:off x="8458200" y="1396453"/>
            <a:ext cx="1143000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Output:</a:t>
            </a:r>
          </a:p>
          <a:p>
            <a:endParaRPr lang="en-IN" dirty="0"/>
          </a:p>
          <a:p>
            <a:r>
              <a:rPr lang="en-IN" dirty="0"/>
              <a:t>0</a:t>
            </a:r>
          </a:p>
          <a:p>
            <a:r>
              <a:rPr lang="en-IN" dirty="0"/>
              <a:t>1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5</a:t>
            </a:r>
          </a:p>
          <a:p>
            <a:r>
              <a:rPr lang="en-IN" dirty="0"/>
              <a:t>6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3AE017C-3524-4907-931D-2DE430EBC3ED}"/>
              </a:ext>
            </a:extLst>
          </p:cNvPr>
          <p:cNvSpPr txBox="1"/>
          <p:nvPr/>
        </p:nvSpPr>
        <p:spPr>
          <a:xfrm>
            <a:off x="2491818" y="2968556"/>
            <a:ext cx="38100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  <a:p>
            <a:r>
              <a:rPr lang="en-US" sz="2400" b="1" dirty="0"/>
              <a:t>range(start, stop, step)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827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5A0-26B8-484A-A1DD-332D23CD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5" y="309690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List Comprehension</a:t>
            </a:r>
          </a:p>
        </p:txBody>
      </p:sp>
      <p:pic>
        <p:nvPicPr>
          <p:cNvPr id="5122" name="Picture 2" descr="Python List Comprehension Syntax">
            <a:extLst>
              <a:ext uri="{FF2B5EF4-FFF2-40B4-BE49-F238E27FC236}">
                <a16:creationId xmlns:a16="http://schemas.microsoft.com/office/drawing/2014/main" id="{2D49CA63-BC97-4F7C-A034-3456E5FF1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31276"/>
            <a:ext cx="5638800" cy="16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537D5-48D7-4B47-B149-E2F78397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451686"/>
            <a:ext cx="3781425" cy="21907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DC0831-E12B-400C-AF89-139D9A50773B}"/>
              </a:ext>
            </a:extLst>
          </p:cNvPr>
          <p:cNvCxnSpPr/>
          <p:nvPr/>
        </p:nvCxnSpPr>
        <p:spPr>
          <a:xfrm>
            <a:off x="5410200" y="454706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282D4-4E0B-4947-B714-4AD4FEDB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3733801"/>
            <a:ext cx="3688662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1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FD52-5863-452B-96F1-9783DDD7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If…else..</a:t>
            </a:r>
          </a:p>
        </p:txBody>
      </p:sp>
      <p:pic>
        <p:nvPicPr>
          <p:cNvPr id="3074" name="Picture 2" descr="Python if else elif Statement - Learn By Example">
            <a:extLst>
              <a:ext uri="{FF2B5EF4-FFF2-40B4-BE49-F238E27FC236}">
                <a16:creationId xmlns:a16="http://schemas.microsoft.com/office/drawing/2014/main" id="{9FC885DD-F56A-4143-B417-D9700F542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49" y="1341438"/>
            <a:ext cx="7400679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F05C-06F7-4D2C-BDAF-1C4AE41C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If..else</a:t>
            </a:r>
            <a:r>
              <a:rPr lang="en-IN" dirty="0"/>
              <a:t>..  Example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7FC53-8953-4044-9C8C-50A79BC4E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312" y="1900238"/>
            <a:ext cx="4400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1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8A36-D6F1-48BF-B87B-94AFE0A1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</a:t>
            </a:r>
          </a:p>
        </p:txBody>
      </p:sp>
      <p:pic>
        <p:nvPicPr>
          <p:cNvPr id="4098" name="Picture 2" descr="Python While Loop - Learn By Example">
            <a:extLst>
              <a:ext uri="{FF2B5EF4-FFF2-40B4-BE49-F238E27FC236}">
                <a16:creationId xmlns:a16="http://schemas.microsoft.com/office/drawing/2014/main" id="{F32C1B92-7759-460C-99C3-4338BA512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08" y="1524490"/>
            <a:ext cx="8184995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4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23E3-F7E0-465D-8D3A-29EE5D01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464252-52CD-4C49-8757-442CA720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43" y="1787951"/>
            <a:ext cx="3114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8043-E9B6-4D7F-B874-D0EE3054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3" y="304800"/>
            <a:ext cx="8308975" cy="936000"/>
          </a:xfrm>
        </p:spPr>
        <p:txBody>
          <a:bodyPr/>
          <a:lstStyle/>
          <a:p>
            <a:r>
              <a:rPr lang="en-IN" dirty="0"/>
              <a:t>File Handling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87CDE7-D2A8-407A-8075-B32D54B5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619" y="1828800"/>
            <a:ext cx="4737754" cy="2818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CAF9DB-505C-4B52-A7FF-DC6388D9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97" y="1833563"/>
            <a:ext cx="4737754" cy="290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C51A7-6083-4D77-8440-9FCC0DA08318}"/>
              </a:ext>
            </a:extLst>
          </p:cNvPr>
          <p:cNvSpPr txBox="1"/>
          <p:nvPr/>
        </p:nvSpPr>
        <p:spPr>
          <a:xfrm>
            <a:off x="1784809" y="1397433"/>
            <a:ext cx="3276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By using </a:t>
            </a:r>
            <a:r>
              <a:rPr lang="en-IN" b="1" dirty="0"/>
              <a:t>Open</a:t>
            </a:r>
            <a:r>
              <a:rPr lang="en-IN" dirty="0"/>
              <a:t>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A22EC-4CC2-42CF-9BFB-D24D5DD6F8C9}"/>
              </a:ext>
            </a:extLst>
          </p:cNvPr>
          <p:cNvSpPr txBox="1"/>
          <p:nvPr/>
        </p:nvSpPr>
        <p:spPr>
          <a:xfrm>
            <a:off x="7130592" y="1396300"/>
            <a:ext cx="3276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By using </a:t>
            </a:r>
            <a:r>
              <a:rPr lang="en-IN" b="1" dirty="0"/>
              <a:t>with open </a:t>
            </a:r>
            <a:r>
              <a:rPr lang="en-IN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604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555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Office Theme</vt:lpstr>
      <vt:lpstr>Python-session2</vt:lpstr>
      <vt:lpstr>For Loop</vt:lpstr>
      <vt:lpstr>For Loop Example</vt:lpstr>
      <vt:lpstr>List Comprehension</vt:lpstr>
      <vt:lpstr>If…else..</vt:lpstr>
      <vt:lpstr>If..else..  Example  </vt:lpstr>
      <vt:lpstr>While</vt:lpstr>
      <vt:lpstr>While example</vt:lpstr>
      <vt:lpstr>File Handling</vt:lpstr>
      <vt:lpstr>File Handling example</vt:lpstr>
      <vt:lpstr>Decorators</vt:lpstr>
      <vt:lpstr>Generators</vt:lpstr>
      <vt:lpstr>OS module</vt:lpstr>
      <vt:lpstr>Python OOPs</vt:lpstr>
      <vt:lpstr>Class and Object</vt:lpstr>
      <vt:lpstr>Inheritance</vt:lpstr>
      <vt:lpstr>Polymorphism </vt:lpstr>
      <vt:lpstr>Encapsulation </vt:lpstr>
      <vt:lpstr>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Python-session2</dc:title>
  <dc:creator>Suresh Velagapuram Sudhakaran</dc:creator>
  <cp:lastModifiedBy>Suresh Velagapuram Sudhakaran</cp:lastModifiedBy>
  <cp:revision>21</cp:revision>
  <dcterms:created xsi:type="dcterms:W3CDTF">2020-10-23T02:58:52Z</dcterms:created>
  <dcterms:modified xsi:type="dcterms:W3CDTF">2020-10-23T03:10:43Z</dcterms:modified>
</cp:coreProperties>
</file>