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564" r:id="rId3"/>
    <p:sldId id="573" r:id="rId4"/>
    <p:sldId id="582" r:id="rId5"/>
    <p:sldId id="583" r:id="rId6"/>
    <p:sldId id="568" r:id="rId7"/>
    <p:sldId id="574" r:id="rId8"/>
    <p:sldId id="576" r:id="rId9"/>
    <p:sldId id="577" r:id="rId10"/>
    <p:sldId id="578" r:id="rId11"/>
    <p:sldId id="579" r:id="rId12"/>
    <p:sldId id="580" r:id="rId13"/>
    <p:sldId id="581" r:id="rId14"/>
    <p:sldId id="5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ED31D-6AAD-48EA-BDDD-D7A00ACA520F}" v="76" dt="2020-07-06T17:04:28.295"/>
    <p1510:client id="{544F07BC-40BB-4A0A-B4F2-170D620AD68D}" v="4" dt="2020-07-07T09:04:38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18" autoAdjust="0"/>
  </p:normalViewPr>
  <p:slideViewPr>
    <p:cSldViewPr>
      <p:cViewPr varScale="1">
        <p:scale>
          <a:sx n="71" d="100"/>
          <a:sy n="71" d="100"/>
        </p:scale>
        <p:origin x="18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ank Reddy Thimmareddygari" userId="60fb2fd5-833b-443c-8393-6dc2ef2f0dc2" providerId="ADAL" clId="{544F07BC-40BB-4A0A-B4F2-170D620AD68D}"/>
    <pc:docChg chg="modSld">
      <pc:chgData name="Shashank Reddy Thimmareddygari" userId="60fb2fd5-833b-443c-8393-6dc2ef2f0dc2" providerId="ADAL" clId="{544F07BC-40BB-4A0A-B4F2-170D620AD68D}" dt="2020-07-07T09:04:38.717" v="2" actId="207"/>
      <pc:docMkLst>
        <pc:docMk/>
      </pc:docMkLst>
      <pc:sldChg chg="modSp">
        <pc:chgData name="Shashank Reddy Thimmareddygari" userId="60fb2fd5-833b-443c-8393-6dc2ef2f0dc2" providerId="ADAL" clId="{544F07BC-40BB-4A0A-B4F2-170D620AD68D}" dt="2020-07-07T09:04:38.717" v="2" actId="207"/>
        <pc:sldMkLst>
          <pc:docMk/>
          <pc:sldMk cId="1343517872" sldId="576"/>
        </pc:sldMkLst>
        <pc:spChg chg="mod">
          <ac:chgData name="Shashank Reddy Thimmareddygari" userId="60fb2fd5-833b-443c-8393-6dc2ef2f0dc2" providerId="ADAL" clId="{544F07BC-40BB-4A0A-B4F2-170D620AD68D}" dt="2020-07-07T09:04:38.717" v="2" actId="207"/>
          <ac:spMkLst>
            <pc:docMk/>
            <pc:sldMk cId="1343517872" sldId="576"/>
            <ac:spMk id="13" creationId="{60178972-9DAD-4EF0-AF74-1A0D637B64D1}"/>
          </ac:spMkLst>
        </pc:spChg>
      </pc:sldChg>
      <pc:sldChg chg="modSp">
        <pc:chgData name="Shashank Reddy Thimmareddygari" userId="60fb2fd5-833b-443c-8393-6dc2ef2f0dc2" providerId="ADAL" clId="{544F07BC-40BB-4A0A-B4F2-170D620AD68D}" dt="2020-07-07T04:28:51.910" v="1" actId="1076"/>
        <pc:sldMkLst>
          <pc:docMk/>
          <pc:sldMk cId="233707270" sldId="579"/>
        </pc:sldMkLst>
        <pc:spChg chg="mod">
          <ac:chgData name="Shashank Reddy Thimmareddygari" userId="60fb2fd5-833b-443c-8393-6dc2ef2f0dc2" providerId="ADAL" clId="{544F07BC-40BB-4A0A-B4F2-170D620AD68D}" dt="2020-07-07T04:28:51.910" v="1" actId="1076"/>
          <ac:spMkLst>
            <pc:docMk/>
            <pc:sldMk cId="233707270" sldId="579"/>
            <ac:spMk id="13" creationId="{60178972-9DAD-4EF0-AF74-1A0D637B64D1}"/>
          </ac:spMkLst>
        </pc:spChg>
      </pc:sldChg>
    </pc:docChg>
  </pc:docChgLst>
  <pc:docChgLst>
    <pc:chgData name="Shashank Reddy Thimmareddygari" userId="60fb2fd5-833b-443c-8393-6dc2ef2f0dc2" providerId="ADAL" clId="{12CED31D-6AAD-48EA-BDDD-D7A00ACA520F}"/>
    <pc:docChg chg="undo custSel addSld delSld modSld sldOrd">
      <pc:chgData name="Shashank Reddy Thimmareddygari" userId="60fb2fd5-833b-443c-8393-6dc2ef2f0dc2" providerId="ADAL" clId="{12CED31D-6AAD-48EA-BDDD-D7A00ACA520F}" dt="2020-07-06T17:05:49.609" v="2247" actId="14100"/>
      <pc:docMkLst>
        <pc:docMk/>
      </pc:docMkLst>
      <pc:sldChg chg="modSp">
        <pc:chgData name="Shashank Reddy Thimmareddygari" userId="60fb2fd5-833b-443c-8393-6dc2ef2f0dc2" providerId="ADAL" clId="{12CED31D-6AAD-48EA-BDDD-D7A00ACA520F}" dt="2020-07-06T10:34:34.265" v="511" actId="20577"/>
        <pc:sldMkLst>
          <pc:docMk/>
          <pc:sldMk cId="1401079766" sldId="257"/>
        </pc:sldMkLst>
        <pc:spChg chg="mod">
          <ac:chgData name="Shashank Reddy Thimmareddygari" userId="60fb2fd5-833b-443c-8393-6dc2ef2f0dc2" providerId="ADAL" clId="{12CED31D-6AAD-48EA-BDDD-D7A00ACA520F}" dt="2020-07-06T09:56:29.239" v="27" actId="1076"/>
          <ac:spMkLst>
            <pc:docMk/>
            <pc:sldMk cId="1401079766" sldId="257"/>
            <ac:spMk id="5" creationId="{00000000-0000-0000-0000-000000000000}"/>
          </ac:spMkLst>
        </pc:spChg>
        <pc:spChg chg="mod">
          <ac:chgData name="Shashank Reddy Thimmareddygari" userId="60fb2fd5-833b-443c-8393-6dc2ef2f0dc2" providerId="ADAL" clId="{12CED31D-6AAD-48EA-BDDD-D7A00ACA520F}" dt="2020-07-06T10:34:34.265" v="511" actId="20577"/>
          <ac:spMkLst>
            <pc:docMk/>
            <pc:sldMk cId="1401079766" sldId="257"/>
            <ac:spMk id="6" creationId="{23E37303-7D42-4E6C-B540-8613409266F1}"/>
          </ac:spMkLst>
        </pc:spChg>
      </pc:sldChg>
      <pc:sldChg chg="addSp delSp modSp">
        <pc:chgData name="Shashank Reddy Thimmareddygari" userId="60fb2fd5-833b-443c-8393-6dc2ef2f0dc2" providerId="ADAL" clId="{12CED31D-6AAD-48EA-BDDD-D7A00ACA520F}" dt="2020-07-06T17:03:01.139" v="2175" actId="20577"/>
        <pc:sldMkLst>
          <pc:docMk/>
          <pc:sldMk cId="673382135" sldId="564"/>
        </pc:sldMkLst>
        <pc:spChg chg="mod">
          <ac:chgData name="Shashank Reddy Thimmareddygari" userId="60fb2fd5-833b-443c-8393-6dc2ef2f0dc2" providerId="ADAL" clId="{12CED31D-6AAD-48EA-BDDD-D7A00ACA520F}" dt="2020-07-06T10:11:25.324" v="98" actId="20577"/>
          <ac:spMkLst>
            <pc:docMk/>
            <pc:sldMk cId="673382135" sldId="564"/>
            <ac:spMk id="2" creationId="{1DCDF202-6697-4366-9AE0-6927FFEF3385}"/>
          </ac:spMkLst>
        </pc:spChg>
        <pc:spChg chg="mod">
          <ac:chgData name="Shashank Reddy Thimmareddygari" userId="60fb2fd5-833b-443c-8393-6dc2ef2f0dc2" providerId="ADAL" clId="{12CED31D-6AAD-48EA-BDDD-D7A00ACA520F}" dt="2020-07-06T17:03:01.139" v="2175" actId="20577"/>
          <ac:spMkLst>
            <pc:docMk/>
            <pc:sldMk cId="673382135" sldId="564"/>
            <ac:spMk id="3" creationId="{0A2A641B-D908-4CD5-972B-4F03F2344DF4}"/>
          </ac:spMkLst>
        </pc:spChg>
        <pc:graphicFrameChg chg="add del mod">
          <ac:chgData name="Shashank Reddy Thimmareddygari" userId="60fb2fd5-833b-443c-8393-6dc2ef2f0dc2" providerId="ADAL" clId="{12CED31D-6AAD-48EA-BDDD-D7A00ACA520F}" dt="2020-07-06T09:57:03.668" v="29" actId="478"/>
          <ac:graphicFrameMkLst>
            <pc:docMk/>
            <pc:sldMk cId="673382135" sldId="564"/>
            <ac:graphicFrameMk id="4" creationId="{03CE0618-FC8F-4797-919C-5C34079CC172}"/>
          </ac:graphicFrameMkLst>
        </pc:graphicFrameChg>
      </pc:sldChg>
      <pc:sldChg chg="del">
        <pc:chgData name="Shashank Reddy Thimmareddygari" userId="60fb2fd5-833b-443c-8393-6dc2ef2f0dc2" providerId="ADAL" clId="{12CED31D-6AAD-48EA-BDDD-D7A00ACA520F}" dt="2020-07-06T10:34:08.942" v="494" actId="2696"/>
        <pc:sldMkLst>
          <pc:docMk/>
          <pc:sldMk cId="2170268830" sldId="565"/>
        </pc:sldMkLst>
      </pc:sldChg>
      <pc:sldChg chg="del">
        <pc:chgData name="Shashank Reddy Thimmareddygari" userId="60fb2fd5-833b-443c-8393-6dc2ef2f0dc2" providerId="ADAL" clId="{12CED31D-6AAD-48EA-BDDD-D7A00ACA520F}" dt="2020-07-06T10:34:09.745" v="495" actId="2696"/>
        <pc:sldMkLst>
          <pc:docMk/>
          <pc:sldMk cId="3889986479" sldId="566"/>
        </pc:sldMkLst>
      </pc:sldChg>
      <pc:sldChg chg="del">
        <pc:chgData name="Shashank Reddy Thimmareddygari" userId="60fb2fd5-833b-443c-8393-6dc2ef2f0dc2" providerId="ADAL" clId="{12CED31D-6AAD-48EA-BDDD-D7A00ACA520F}" dt="2020-07-06T10:34:11.157" v="496" actId="2696"/>
        <pc:sldMkLst>
          <pc:docMk/>
          <pc:sldMk cId="1056811136" sldId="567"/>
        </pc:sldMkLst>
      </pc:sldChg>
      <pc:sldChg chg="modSp ord">
        <pc:chgData name="Shashank Reddy Thimmareddygari" userId="60fb2fd5-833b-443c-8393-6dc2ef2f0dc2" providerId="ADAL" clId="{12CED31D-6AAD-48EA-BDDD-D7A00ACA520F}" dt="2020-07-06T10:32:24.058" v="435" actId="20577"/>
        <pc:sldMkLst>
          <pc:docMk/>
          <pc:sldMk cId="2485559923" sldId="568"/>
        </pc:sldMkLst>
        <pc:spChg chg="mod">
          <ac:chgData name="Shashank Reddy Thimmareddygari" userId="60fb2fd5-833b-443c-8393-6dc2ef2f0dc2" providerId="ADAL" clId="{12CED31D-6AAD-48EA-BDDD-D7A00ACA520F}" dt="2020-07-06T10:32:24.058" v="435" actId="20577"/>
          <ac:spMkLst>
            <pc:docMk/>
            <pc:sldMk cId="2485559923" sldId="568"/>
            <ac:spMk id="2" creationId="{B8F569A3-0C77-47C5-8BB2-A1613B4F0016}"/>
          </ac:spMkLst>
        </pc:spChg>
      </pc:sldChg>
      <pc:sldChg chg="addSp modSp del ord">
        <pc:chgData name="Shashank Reddy Thimmareddygari" userId="60fb2fd5-833b-443c-8393-6dc2ef2f0dc2" providerId="ADAL" clId="{12CED31D-6AAD-48EA-BDDD-D7A00ACA520F}" dt="2020-07-06T17:04:52.158" v="2228" actId="2696"/>
        <pc:sldMkLst>
          <pc:docMk/>
          <pc:sldMk cId="1919299137" sldId="569"/>
        </pc:sldMkLst>
        <pc:spChg chg="mod">
          <ac:chgData name="Shashank Reddy Thimmareddygari" userId="60fb2fd5-833b-443c-8393-6dc2ef2f0dc2" providerId="ADAL" clId="{12CED31D-6AAD-48EA-BDDD-D7A00ACA520F}" dt="2020-07-06T17:04:37.692" v="2227" actId="1076"/>
          <ac:spMkLst>
            <pc:docMk/>
            <pc:sldMk cId="1919299137" sldId="569"/>
            <ac:spMk id="3" creationId="{14F68DAE-8839-4CBA-BB78-7259225D1F2C}"/>
          </ac:spMkLst>
        </pc:spChg>
        <pc:spChg chg="add">
          <ac:chgData name="Shashank Reddy Thimmareddygari" userId="60fb2fd5-833b-443c-8393-6dc2ef2f0dc2" providerId="ADAL" clId="{12CED31D-6AAD-48EA-BDDD-D7A00ACA520F}" dt="2020-07-06T17:04:28.295" v="2226"/>
          <ac:spMkLst>
            <pc:docMk/>
            <pc:sldMk cId="1919299137" sldId="569"/>
            <ac:spMk id="4" creationId="{A928853C-40EF-4105-93D1-75E83C0156E3}"/>
          </ac:spMkLst>
        </pc:spChg>
      </pc:sldChg>
      <pc:sldChg chg="del">
        <pc:chgData name="Shashank Reddy Thimmareddygari" userId="60fb2fd5-833b-443c-8393-6dc2ef2f0dc2" providerId="ADAL" clId="{12CED31D-6AAD-48EA-BDDD-D7A00ACA520F}" dt="2020-07-06T10:34:12.128" v="497" actId="2696"/>
        <pc:sldMkLst>
          <pc:docMk/>
          <pc:sldMk cId="1805711241" sldId="570"/>
        </pc:sldMkLst>
      </pc:sldChg>
      <pc:sldChg chg="del">
        <pc:chgData name="Shashank Reddy Thimmareddygari" userId="60fb2fd5-833b-443c-8393-6dc2ef2f0dc2" providerId="ADAL" clId="{12CED31D-6AAD-48EA-BDDD-D7A00ACA520F}" dt="2020-07-06T10:34:12.572" v="498" actId="2696"/>
        <pc:sldMkLst>
          <pc:docMk/>
          <pc:sldMk cId="2094867760" sldId="571"/>
        </pc:sldMkLst>
      </pc:sldChg>
      <pc:sldChg chg="del">
        <pc:chgData name="Shashank Reddy Thimmareddygari" userId="60fb2fd5-833b-443c-8393-6dc2ef2f0dc2" providerId="ADAL" clId="{12CED31D-6AAD-48EA-BDDD-D7A00ACA520F}" dt="2020-07-06T10:34:14.602" v="499" actId="2696"/>
        <pc:sldMkLst>
          <pc:docMk/>
          <pc:sldMk cId="264043412" sldId="572"/>
        </pc:sldMkLst>
      </pc:sldChg>
      <pc:sldChg chg="modSp add modNotesTx">
        <pc:chgData name="Shashank Reddy Thimmareddygari" userId="60fb2fd5-833b-443c-8393-6dc2ef2f0dc2" providerId="ADAL" clId="{12CED31D-6AAD-48EA-BDDD-D7A00ACA520F}" dt="2020-07-06T10:21:16.576" v="376" actId="20577"/>
        <pc:sldMkLst>
          <pc:docMk/>
          <pc:sldMk cId="754364217" sldId="573"/>
        </pc:sldMkLst>
        <pc:spChg chg="mod">
          <ac:chgData name="Shashank Reddy Thimmareddygari" userId="60fb2fd5-833b-443c-8393-6dc2ef2f0dc2" providerId="ADAL" clId="{12CED31D-6AAD-48EA-BDDD-D7A00ACA520F}" dt="2020-07-06T10:19:06.248" v="355" actId="20577"/>
          <ac:spMkLst>
            <pc:docMk/>
            <pc:sldMk cId="754364217" sldId="573"/>
            <ac:spMk id="2" creationId="{1DCDF202-6697-4366-9AE0-6927FFEF3385}"/>
          </ac:spMkLst>
        </pc:spChg>
        <pc:spChg chg="mod">
          <ac:chgData name="Shashank Reddy Thimmareddygari" userId="60fb2fd5-833b-443c-8393-6dc2ef2f0dc2" providerId="ADAL" clId="{12CED31D-6AAD-48EA-BDDD-D7A00ACA520F}" dt="2020-07-06T10:19:25.213" v="356" actId="14100"/>
          <ac:spMkLst>
            <pc:docMk/>
            <pc:sldMk cId="754364217" sldId="573"/>
            <ac:spMk id="3" creationId="{0A2A641B-D908-4CD5-972B-4F03F2344DF4}"/>
          </ac:spMkLst>
        </pc:spChg>
      </pc:sldChg>
      <pc:sldChg chg="modSp add">
        <pc:chgData name="Shashank Reddy Thimmareddygari" userId="60fb2fd5-833b-443c-8393-6dc2ef2f0dc2" providerId="ADAL" clId="{12CED31D-6AAD-48EA-BDDD-D7A00ACA520F}" dt="2020-07-06T17:05:03.484" v="2241" actId="1076"/>
        <pc:sldMkLst>
          <pc:docMk/>
          <pc:sldMk cId="3115667052" sldId="574"/>
        </pc:sldMkLst>
        <pc:spChg chg="mod">
          <ac:chgData name="Shashank Reddy Thimmareddygari" userId="60fb2fd5-833b-443c-8393-6dc2ef2f0dc2" providerId="ADAL" clId="{12CED31D-6AAD-48EA-BDDD-D7A00ACA520F}" dt="2020-07-06T17:04:59.318" v="2240" actId="20577"/>
          <ac:spMkLst>
            <pc:docMk/>
            <pc:sldMk cId="3115667052" sldId="574"/>
            <ac:spMk id="2" creationId="{08FAB382-658B-44EA-8D14-197A268DEC53}"/>
          </ac:spMkLst>
        </pc:spChg>
        <pc:spChg chg="mod">
          <ac:chgData name="Shashank Reddy Thimmareddygari" userId="60fb2fd5-833b-443c-8393-6dc2ef2f0dc2" providerId="ADAL" clId="{12CED31D-6AAD-48EA-BDDD-D7A00ACA520F}" dt="2020-07-06T17:05:03.484" v="2241" actId="1076"/>
          <ac:spMkLst>
            <pc:docMk/>
            <pc:sldMk cId="3115667052" sldId="574"/>
            <ac:spMk id="3" creationId="{F732EE4B-6FBD-454A-8240-363FB3FBD4B4}"/>
          </ac:spMkLst>
        </pc:spChg>
      </pc:sldChg>
      <pc:sldChg chg="modSp add">
        <pc:chgData name="Shashank Reddy Thimmareddygari" userId="60fb2fd5-833b-443c-8393-6dc2ef2f0dc2" providerId="ADAL" clId="{12CED31D-6AAD-48EA-BDDD-D7A00ACA520F}" dt="2020-07-06T17:05:32.543" v="2244" actId="255"/>
        <pc:sldMkLst>
          <pc:docMk/>
          <pc:sldMk cId="3029920651" sldId="575"/>
        </pc:sldMkLst>
        <pc:spChg chg="mod">
          <ac:chgData name="Shashank Reddy Thimmareddygari" userId="60fb2fd5-833b-443c-8393-6dc2ef2f0dc2" providerId="ADAL" clId="{12CED31D-6AAD-48EA-BDDD-D7A00ACA520F}" dt="2020-07-06T17:05:32.543" v="2244" actId="255"/>
          <ac:spMkLst>
            <pc:docMk/>
            <pc:sldMk cId="3029920651" sldId="575"/>
            <ac:spMk id="2" creationId="{19026569-4C74-4F86-9010-50A15D54A967}"/>
          </ac:spMkLst>
        </pc:spChg>
        <pc:spChg chg="mod">
          <ac:chgData name="Shashank Reddy Thimmareddygari" userId="60fb2fd5-833b-443c-8393-6dc2ef2f0dc2" providerId="ADAL" clId="{12CED31D-6AAD-48EA-BDDD-D7A00ACA520F}" dt="2020-07-06T17:04:07.374" v="2225" actId="20577"/>
          <ac:spMkLst>
            <pc:docMk/>
            <pc:sldMk cId="3029920651" sldId="575"/>
            <ac:spMk id="3" creationId="{70CDE1B6-4FE2-4BB5-8F59-9660CC6451CB}"/>
          </ac:spMkLst>
        </pc:spChg>
      </pc:sldChg>
      <pc:sldChg chg="addSp delSp modSp add">
        <pc:chgData name="Shashank Reddy Thimmareddygari" userId="60fb2fd5-833b-443c-8393-6dc2ef2f0dc2" providerId="ADAL" clId="{12CED31D-6AAD-48EA-BDDD-D7A00ACA520F}" dt="2020-07-06T16:29:30.898" v="747" actId="14100"/>
        <pc:sldMkLst>
          <pc:docMk/>
          <pc:sldMk cId="1343517872" sldId="576"/>
        </pc:sldMkLst>
        <pc:spChg chg="mod">
          <ac:chgData name="Shashank Reddy Thimmareddygari" userId="60fb2fd5-833b-443c-8393-6dc2ef2f0dc2" providerId="ADAL" clId="{12CED31D-6AAD-48EA-BDDD-D7A00ACA520F}" dt="2020-07-06T16:27:28.717" v="691" actId="14100"/>
          <ac:spMkLst>
            <pc:docMk/>
            <pc:sldMk cId="1343517872" sldId="576"/>
            <ac:spMk id="2" creationId="{08FAB382-658B-44EA-8D14-197A268DEC53}"/>
          </ac:spMkLst>
        </pc:spChg>
        <pc:spChg chg="del">
          <ac:chgData name="Shashank Reddy Thimmareddygari" userId="60fb2fd5-833b-443c-8393-6dc2ef2f0dc2" providerId="ADAL" clId="{12CED31D-6AAD-48EA-BDDD-D7A00ACA520F}" dt="2020-07-06T16:21:39.018" v="594" actId="478"/>
          <ac:spMkLst>
            <pc:docMk/>
            <pc:sldMk cId="1343517872" sldId="576"/>
            <ac:spMk id="3" creationId="{F732EE4B-6FBD-454A-8240-363FB3FBD4B4}"/>
          </ac:spMkLst>
        </pc:spChg>
        <pc:spChg chg="add del mod">
          <ac:chgData name="Shashank Reddy Thimmareddygari" userId="60fb2fd5-833b-443c-8393-6dc2ef2f0dc2" providerId="ADAL" clId="{12CED31D-6AAD-48EA-BDDD-D7A00ACA520F}" dt="2020-07-06T16:21:41.091" v="595" actId="478"/>
          <ac:spMkLst>
            <pc:docMk/>
            <pc:sldMk cId="1343517872" sldId="576"/>
            <ac:spMk id="5" creationId="{098C43F1-B819-47E4-96E6-13A829E65E10}"/>
          </ac:spMkLst>
        </pc:spChg>
        <pc:spChg chg="add mod">
          <ac:chgData name="Shashank Reddy Thimmareddygari" userId="60fb2fd5-833b-443c-8393-6dc2ef2f0dc2" providerId="ADAL" clId="{12CED31D-6AAD-48EA-BDDD-D7A00ACA520F}" dt="2020-07-06T16:29:14.342" v="745" actId="14100"/>
          <ac:spMkLst>
            <pc:docMk/>
            <pc:sldMk cId="1343517872" sldId="576"/>
            <ac:spMk id="6" creationId="{68E75698-45D5-48FC-B80F-949663008B31}"/>
          </ac:spMkLst>
        </pc:spChg>
        <pc:spChg chg="add del">
          <ac:chgData name="Shashank Reddy Thimmareddygari" userId="60fb2fd5-833b-443c-8393-6dc2ef2f0dc2" providerId="ADAL" clId="{12CED31D-6AAD-48EA-BDDD-D7A00ACA520F}" dt="2020-07-06T16:22:42.577" v="602"/>
          <ac:spMkLst>
            <pc:docMk/>
            <pc:sldMk cId="1343517872" sldId="576"/>
            <ac:spMk id="7" creationId="{EF4919F0-A520-4CD3-AF6C-58710EA86D39}"/>
          </ac:spMkLst>
        </pc:spChg>
        <pc:spChg chg="add del">
          <ac:chgData name="Shashank Reddy Thimmareddygari" userId="60fb2fd5-833b-443c-8393-6dc2ef2f0dc2" providerId="ADAL" clId="{12CED31D-6AAD-48EA-BDDD-D7A00ACA520F}" dt="2020-07-06T16:22:47.959" v="604"/>
          <ac:spMkLst>
            <pc:docMk/>
            <pc:sldMk cId="1343517872" sldId="576"/>
            <ac:spMk id="8" creationId="{0F55B66E-9112-4D22-89F9-FC05AE61FBB7}"/>
          </ac:spMkLst>
        </pc:spChg>
        <pc:spChg chg="add del mod">
          <ac:chgData name="Shashank Reddy Thimmareddygari" userId="60fb2fd5-833b-443c-8393-6dc2ef2f0dc2" providerId="ADAL" clId="{12CED31D-6AAD-48EA-BDDD-D7A00ACA520F}" dt="2020-07-06T16:23:29.421" v="609" actId="478"/>
          <ac:spMkLst>
            <pc:docMk/>
            <pc:sldMk cId="1343517872" sldId="576"/>
            <ac:spMk id="9" creationId="{0A180C9B-EC6B-45DE-92D7-B07DD2953337}"/>
          </ac:spMkLst>
        </pc:spChg>
        <pc:spChg chg="add del">
          <ac:chgData name="Shashank Reddy Thimmareddygari" userId="60fb2fd5-833b-443c-8393-6dc2ef2f0dc2" providerId="ADAL" clId="{12CED31D-6AAD-48EA-BDDD-D7A00ACA520F}" dt="2020-07-06T16:23:15.732" v="608"/>
          <ac:spMkLst>
            <pc:docMk/>
            <pc:sldMk cId="1343517872" sldId="576"/>
            <ac:spMk id="10" creationId="{74206469-1C7B-4B17-8DB7-34CC38803A8E}"/>
          </ac:spMkLst>
        </pc:spChg>
        <pc:spChg chg="add del mod">
          <ac:chgData name="Shashank Reddy Thimmareddygari" userId="60fb2fd5-833b-443c-8393-6dc2ef2f0dc2" providerId="ADAL" clId="{12CED31D-6AAD-48EA-BDDD-D7A00ACA520F}" dt="2020-07-06T16:23:42.298" v="613" actId="478"/>
          <ac:spMkLst>
            <pc:docMk/>
            <pc:sldMk cId="1343517872" sldId="576"/>
            <ac:spMk id="11" creationId="{85783213-1381-40FD-A6DF-F26A8D456C17}"/>
          </ac:spMkLst>
        </pc:spChg>
        <pc:spChg chg="add del mod">
          <ac:chgData name="Shashank Reddy Thimmareddygari" userId="60fb2fd5-833b-443c-8393-6dc2ef2f0dc2" providerId="ADAL" clId="{12CED31D-6AAD-48EA-BDDD-D7A00ACA520F}" dt="2020-07-06T16:23:42.298" v="613" actId="478"/>
          <ac:spMkLst>
            <pc:docMk/>
            <pc:sldMk cId="1343517872" sldId="576"/>
            <ac:spMk id="12" creationId="{B5F068EF-005D-47B5-BD92-60EE841CFE0B}"/>
          </ac:spMkLst>
        </pc:spChg>
        <pc:spChg chg="add mod">
          <ac:chgData name="Shashank Reddy Thimmareddygari" userId="60fb2fd5-833b-443c-8393-6dc2ef2f0dc2" providerId="ADAL" clId="{12CED31D-6AAD-48EA-BDDD-D7A00ACA520F}" dt="2020-07-06T16:29:30.898" v="747" actId="14100"/>
          <ac:spMkLst>
            <pc:docMk/>
            <pc:sldMk cId="1343517872" sldId="576"/>
            <ac:spMk id="13" creationId="{60178972-9DAD-4EF0-AF74-1A0D637B64D1}"/>
          </ac:spMkLst>
        </pc:spChg>
      </pc:sldChg>
      <pc:sldChg chg="modSp add">
        <pc:chgData name="Shashank Reddy Thimmareddygari" userId="60fb2fd5-833b-443c-8393-6dc2ef2f0dc2" providerId="ADAL" clId="{12CED31D-6AAD-48EA-BDDD-D7A00ACA520F}" dt="2020-07-06T17:05:49.609" v="2247" actId="14100"/>
        <pc:sldMkLst>
          <pc:docMk/>
          <pc:sldMk cId="2050915155" sldId="577"/>
        </pc:sldMkLst>
        <pc:spChg chg="mod">
          <ac:chgData name="Shashank Reddy Thimmareddygari" userId="60fb2fd5-833b-443c-8393-6dc2ef2f0dc2" providerId="ADAL" clId="{12CED31D-6AAD-48EA-BDDD-D7A00ACA520F}" dt="2020-07-06T16:30:18.171" v="786" actId="20577"/>
          <ac:spMkLst>
            <pc:docMk/>
            <pc:sldMk cId="2050915155" sldId="577"/>
            <ac:spMk id="2" creationId="{08FAB382-658B-44EA-8D14-197A268DEC53}"/>
          </ac:spMkLst>
        </pc:spChg>
        <pc:spChg chg="mod">
          <ac:chgData name="Shashank Reddy Thimmareddygari" userId="60fb2fd5-833b-443c-8393-6dc2ef2f0dc2" providerId="ADAL" clId="{12CED31D-6AAD-48EA-BDDD-D7A00ACA520F}" dt="2020-07-06T17:05:49.609" v="2247" actId="14100"/>
          <ac:spMkLst>
            <pc:docMk/>
            <pc:sldMk cId="2050915155" sldId="577"/>
            <ac:spMk id="6" creationId="{68E75698-45D5-48FC-B80F-949663008B31}"/>
          </ac:spMkLst>
        </pc:spChg>
        <pc:spChg chg="mod">
          <ac:chgData name="Shashank Reddy Thimmareddygari" userId="60fb2fd5-833b-443c-8393-6dc2ef2f0dc2" providerId="ADAL" clId="{12CED31D-6AAD-48EA-BDDD-D7A00ACA520F}" dt="2020-07-06T16:34:45.226" v="957" actId="20577"/>
          <ac:spMkLst>
            <pc:docMk/>
            <pc:sldMk cId="2050915155" sldId="577"/>
            <ac:spMk id="13" creationId="{60178972-9DAD-4EF0-AF74-1A0D637B64D1}"/>
          </ac:spMkLst>
        </pc:spChg>
      </pc:sldChg>
      <pc:sldChg chg="addSp delSp modSp add">
        <pc:chgData name="Shashank Reddy Thimmareddygari" userId="60fb2fd5-833b-443c-8393-6dc2ef2f0dc2" providerId="ADAL" clId="{12CED31D-6AAD-48EA-BDDD-D7A00ACA520F}" dt="2020-07-06T16:40:25.903" v="1307" actId="14100"/>
        <pc:sldMkLst>
          <pc:docMk/>
          <pc:sldMk cId="3170605656" sldId="578"/>
        </pc:sldMkLst>
        <pc:spChg chg="mod">
          <ac:chgData name="Shashank Reddy Thimmareddygari" userId="60fb2fd5-833b-443c-8393-6dc2ef2f0dc2" providerId="ADAL" clId="{12CED31D-6AAD-48EA-BDDD-D7A00ACA520F}" dt="2020-07-06T16:37:06.069" v="979" actId="20577"/>
          <ac:spMkLst>
            <pc:docMk/>
            <pc:sldMk cId="3170605656" sldId="578"/>
            <ac:spMk id="2" creationId="{08FAB382-658B-44EA-8D14-197A268DEC53}"/>
          </ac:spMkLst>
        </pc:spChg>
        <pc:spChg chg="del">
          <ac:chgData name="Shashank Reddy Thimmareddygari" userId="60fb2fd5-833b-443c-8393-6dc2ef2f0dc2" providerId="ADAL" clId="{12CED31D-6AAD-48EA-BDDD-D7A00ACA520F}" dt="2020-07-06T16:37:10.743" v="980" actId="478"/>
          <ac:spMkLst>
            <pc:docMk/>
            <pc:sldMk cId="3170605656" sldId="578"/>
            <ac:spMk id="6" creationId="{68E75698-45D5-48FC-B80F-949663008B31}"/>
          </ac:spMkLst>
        </pc:spChg>
        <pc:spChg chg="mod">
          <ac:chgData name="Shashank Reddy Thimmareddygari" userId="60fb2fd5-833b-443c-8393-6dc2ef2f0dc2" providerId="ADAL" clId="{12CED31D-6AAD-48EA-BDDD-D7A00ACA520F}" dt="2020-07-06T16:40:16.914" v="1304" actId="1076"/>
          <ac:spMkLst>
            <pc:docMk/>
            <pc:sldMk cId="3170605656" sldId="578"/>
            <ac:spMk id="13" creationId="{60178972-9DAD-4EF0-AF74-1A0D637B64D1}"/>
          </ac:spMkLst>
        </pc:spChg>
        <pc:graphicFrameChg chg="add mod modGraphic">
          <ac:chgData name="Shashank Reddy Thimmareddygari" userId="60fb2fd5-833b-443c-8393-6dc2ef2f0dc2" providerId="ADAL" clId="{12CED31D-6AAD-48EA-BDDD-D7A00ACA520F}" dt="2020-07-06T16:40:25.903" v="1307" actId="14100"/>
          <ac:graphicFrameMkLst>
            <pc:docMk/>
            <pc:sldMk cId="3170605656" sldId="578"/>
            <ac:graphicFrameMk id="3" creationId="{2CE71523-6A8A-43F9-8BC4-BBB171BE5822}"/>
          </ac:graphicFrameMkLst>
        </pc:graphicFrameChg>
      </pc:sldChg>
      <pc:sldChg chg="delSp modSp add">
        <pc:chgData name="Shashank Reddy Thimmareddygari" userId="60fb2fd5-833b-443c-8393-6dc2ef2f0dc2" providerId="ADAL" clId="{12CED31D-6AAD-48EA-BDDD-D7A00ACA520F}" dt="2020-07-06T16:47:22.999" v="1494" actId="20577"/>
        <pc:sldMkLst>
          <pc:docMk/>
          <pc:sldMk cId="233707270" sldId="579"/>
        </pc:sldMkLst>
        <pc:spChg chg="mod">
          <ac:chgData name="Shashank Reddy Thimmareddygari" userId="60fb2fd5-833b-443c-8393-6dc2ef2f0dc2" providerId="ADAL" clId="{12CED31D-6AAD-48EA-BDDD-D7A00ACA520F}" dt="2020-07-06T16:45:28.787" v="1320" actId="20577"/>
          <ac:spMkLst>
            <pc:docMk/>
            <pc:sldMk cId="233707270" sldId="579"/>
            <ac:spMk id="2" creationId="{08FAB382-658B-44EA-8D14-197A268DEC53}"/>
          </ac:spMkLst>
        </pc:spChg>
        <pc:spChg chg="mod">
          <ac:chgData name="Shashank Reddy Thimmareddygari" userId="60fb2fd5-833b-443c-8393-6dc2ef2f0dc2" providerId="ADAL" clId="{12CED31D-6AAD-48EA-BDDD-D7A00ACA520F}" dt="2020-07-06T16:47:22.999" v="1494" actId="20577"/>
          <ac:spMkLst>
            <pc:docMk/>
            <pc:sldMk cId="233707270" sldId="579"/>
            <ac:spMk id="13" creationId="{60178972-9DAD-4EF0-AF74-1A0D637B64D1}"/>
          </ac:spMkLst>
        </pc:spChg>
        <pc:graphicFrameChg chg="del">
          <ac:chgData name="Shashank Reddy Thimmareddygari" userId="60fb2fd5-833b-443c-8393-6dc2ef2f0dc2" providerId="ADAL" clId="{12CED31D-6AAD-48EA-BDDD-D7A00ACA520F}" dt="2020-07-06T16:45:59.611" v="1427" actId="478"/>
          <ac:graphicFrameMkLst>
            <pc:docMk/>
            <pc:sldMk cId="233707270" sldId="579"/>
            <ac:graphicFrameMk id="3" creationId="{2CE71523-6A8A-43F9-8BC4-BBB171BE5822}"/>
          </ac:graphicFrameMkLst>
        </pc:graphicFrameChg>
      </pc:sldChg>
      <pc:sldChg chg="modSp add">
        <pc:chgData name="Shashank Reddy Thimmareddygari" userId="60fb2fd5-833b-443c-8393-6dc2ef2f0dc2" providerId="ADAL" clId="{12CED31D-6AAD-48EA-BDDD-D7A00ACA520F}" dt="2020-07-06T16:51:10.966" v="1610" actId="1076"/>
        <pc:sldMkLst>
          <pc:docMk/>
          <pc:sldMk cId="2121555882" sldId="580"/>
        </pc:sldMkLst>
        <pc:spChg chg="mod">
          <ac:chgData name="Shashank Reddy Thimmareddygari" userId="60fb2fd5-833b-443c-8393-6dc2ef2f0dc2" providerId="ADAL" clId="{12CED31D-6AAD-48EA-BDDD-D7A00ACA520F}" dt="2020-07-06T16:46:54.079" v="1443" actId="20577"/>
          <ac:spMkLst>
            <pc:docMk/>
            <pc:sldMk cId="2121555882" sldId="580"/>
            <ac:spMk id="2" creationId="{08FAB382-658B-44EA-8D14-197A268DEC53}"/>
          </ac:spMkLst>
        </pc:spChg>
        <pc:spChg chg="mod">
          <ac:chgData name="Shashank Reddy Thimmareddygari" userId="60fb2fd5-833b-443c-8393-6dc2ef2f0dc2" providerId="ADAL" clId="{12CED31D-6AAD-48EA-BDDD-D7A00ACA520F}" dt="2020-07-06T16:51:10.966" v="1610" actId="1076"/>
          <ac:spMkLst>
            <pc:docMk/>
            <pc:sldMk cId="2121555882" sldId="580"/>
            <ac:spMk id="13" creationId="{60178972-9DAD-4EF0-AF74-1A0D637B64D1}"/>
          </ac:spMkLst>
        </pc:spChg>
      </pc:sldChg>
      <pc:sldChg chg="modSp add">
        <pc:chgData name="Shashank Reddy Thimmareddygari" userId="60fb2fd5-833b-443c-8393-6dc2ef2f0dc2" providerId="ADAL" clId="{12CED31D-6AAD-48EA-BDDD-D7A00ACA520F}" dt="2020-07-06T17:01:44.274" v="2107" actId="1076"/>
        <pc:sldMkLst>
          <pc:docMk/>
          <pc:sldMk cId="3533744054" sldId="581"/>
        </pc:sldMkLst>
        <pc:spChg chg="mod">
          <ac:chgData name="Shashank Reddy Thimmareddygari" userId="60fb2fd5-833b-443c-8393-6dc2ef2f0dc2" providerId="ADAL" clId="{12CED31D-6AAD-48EA-BDDD-D7A00ACA520F}" dt="2020-07-06T16:47:40.249" v="1498" actId="20577"/>
          <ac:spMkLst>
            <pc:docMk/>
            <pc:sldMk cId="3533744054" sldId="581"/>
            <ac:spMk id="2" creationId="{08FAB382-658B-44EA-8D14-197A268DEC53}"/>
          </ac:spMkLst>
        </pc:spChg>
        <pc:spChg chg="mod">
          <ac:chgData name="Shashank Reddy Thimmareddygari" userId="60fb2fd5-833b-443c-8393-6dc2ef2f0dc2" providerId="ADAL" clId="{12CED31D-6AAD-48EA-BDDD-D7A00ACA520F}" dt="2020-07-06T17:01:44.274" v="2107" actId="1076"/>
          <ac:spMkLst>
            <pc:docMk/>
            <pc:sldMk cId="3533744054" sldId="581"/>
            <ac:spMk id="13" creationId="{60178972-9DAD-4EF0-AF74-1A0D637B64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B649-3DE4-4DBF-B3D2-DF8B2590407D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2362E-4BE9-4178-9AEC-E22CB200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framework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framework.org/robotframework/2.1.2/libraries/BuiltIn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 : </a:t>
            </a:r>
            <a:r>
              <a:rPr lang="en-IN" dirty="0">
                <a:hlinkClick r:id="rId3"/>
              </a:rPr>
              <a:t>https://robotframework.org/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2362E-4BE9-4178-9AEC-E22CB20073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https://robotframework.org/robotframework/2.1.2/libraries/BuiltIn.html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2362E-4BE9-4178-9AEC-E22CB20073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2362E-4BE9-4178-9AEC-E22CB20073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5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5" name="Pladsholder til billede 1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tIns="4320000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87" y="1694641"/>
            <a:ext cx="8307387" cy="1470025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GB" dirty="0"/>
              <a:t>Click to insert Presentation title in</a:t>
            </a:r>
            <a:br>
              <a:rPr lang="en-GB" dirty="0"/>
            </a:br>
            <a:r>
              <a:rPr lang="en-GB" b="1" dirty="0"/>
              <a:t>Verdana Bold </a:t>
            </a:r>
            <a:r>
              <a:rPr lang="en-GB" dirty="0"/>
              <a:t>and Verdana Regular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099" y="3614738"/>
            <a:ext cx="8308975" cy="543194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insert name and title of presenter</a:t>
            </a:r>
          </a:p>
        </p:txBody>
      </p:sp>
      <p:sp>
        <p:nvSpPr>
          <p:cNvPr id="5" name="Backdrop sing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1159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7" name="Logo top"/>
          <p:cNvSpPr>
            <a:spLocks noGrp="1"/>
          </p:cNvSpPr>
          <p:nvPr>
            <p:ph type="body" sz="quarter" idx="11" hasCustomPrompt="1"/>
          </p:nvPr>
        </p:nvSpPr>
        <p:spPr>
          <a:xfrm>
            <a:off x="6465600" y="381600"/>
            <a:ext cx="2289600" cy="5868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61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41438"/>
            <a:ext cx="8308975" cy="46799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8191-5073-47F4-A3FC-73E15FCE0A94}" type="datetime1">
              <a:rPr lang="en-GB" smtClean="0">
                <a:solidFill>
                  <a:prstClr val="white"/>
                </a:solidFill>
              </a:rPr>
              <a:t>23/07/2020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5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419100" y="1341438"/>
            <a:ext cx="4068000" cy="4679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654800" y="1341438"/>
            <a:ext cx="4068000" cy="4679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2F70424-AF49-4CE0-820E-D8C4092DDC4F}" type="datetime1">
              <a:rPr lang="en-GB" smtClean="0">
                <a:solidFill>
                  <a:prstClr val="white"/>
                </a:solidFill>
              </a:rPr>
              <a:t>23/07/2020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5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um pictur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00" y="295275"/>
            <a:ext cx="4067176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100" y="1341438"/>
            <a:ext cx="4067175" cy="46799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59313" y="0"/>
            <a:ext cx="4484686" cy="6392863"/>
          </a:xfrm>
          <a:solidFill>
            <a:schemeClr val="bg1"/>
          </a:solidFill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1CA25B-2E6D-472D-8E85-C17EB8AF4F09}" type="datetime1">
              <a:rPr lang="en-GB" smtClean="0">
                <a:solidFill>
                  <a:prstClr val="white"/>
                </a:solidFill>
              </a:rPr>
              <a:t>23/07/2020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18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picture and tex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59313" y="295275"/>
            <a:ext cx="4068761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53870" y="1341438"/>
            <a:ext cx="4067855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486275" cy="6392863"/>
          </a:xfrm>
          <a:solidFill>
            <a:schemeClr val="bg1"/>
          </a:solidFill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DB5A3C-5B18-418F-A9F4-6D104C39CEC5}" type="datetime1">
              <a:rPr lang="en-GB" smtClean="0">
                <a:solidFill>
                  <a:prstClr val="white"/>
                </a:solidFill>
              </a:rPr>
              <a:t>23/07/2020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2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mall pictur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100" y="1341438"/>
            <a:ext cx="5160962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747275" y="1341439"/>
            <a:ext cx="2980800" cy="4679950"/>
          </a:xfrm>
          <a:solidFill>
            <a:schemeClr val="bg1"/>
          </a:solidFill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56D48B-F7CA-4BB2-8F26-E92362544F4F}" type="datetime1">
              <a:rPr lang="en-GB" smtClean="0">
                <a:solidFill>
                  <a:prstClr val="white"/>
                </a:solidFill>
              </a:rPr>
              <a:t>23/07/2020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9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nd tex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67600" y="1341438"/>
            <a:ext cx="5160475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19100" y="1341439"/>
            <a:ext cx="2980800" cy="4679950"/>
          </a:xfrm>
          <a:solidFill>
            <a:schemeClr val="bg1"/>
          </a:solidFill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6897143-EF29-475F-87AD-0F8CFD8ACC82}" type="datetime1">
              <a:rPr lang="en-GB" smtClean="0">
                <a:solidFill>
                  <a:prstClr val="white"/>
                </a:solidFill>
              </a:rPr>
              <a:t>23/07/2020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7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88" y="1341438"/>
            <a:ext cx="8301037" cy="5182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bmkFldAdditionalInfo"/>
          <p:cNvSpPr txBox="1">
            <a:spLocks noChangeArrowheads="1"/>
          </p:cNvSpPr>
          <p:nvPr userDrawn="1"/>
        </p:nvSpPr>
        <p:spPr bwMode="auto">
          <a:xfrm>
            <a:off x="64431" y="6621841"/>
            <a:ext cx="381042" cy="1224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</a:pPr>
            <a:fld id="{21B19618-E8F0-4C5A-87AE-B0CCB4D6BB5E}" type="slidenum">
              <a:rPr lang="en-GB" sz="800" b="1" smtClean="0">
                <a:solidFill>
                  <a:srgbClr val="000000"/>
                </a:solidFill>
                <a:ea typeface="SimHei"/>
                <a:cs typeface="Arial" charset="0"/>
              </a:rPr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808080"/>
                </a:buClr>
              </a:pPr>
              <a:t>‹#›</a:t>
            </a:fld>
            <a:r>
              <a:rPr lang="en-GB" sz="800" dirty="0">
                <a:solidFill>
                  <a:srgbClr val="000000"/>
                </a:solidFill>
                <a:ea typeface="SimHei"/>
                <a:cs typeface="Arial" charset="0"/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417961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392863"/>
          </a:xfrm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A69A85-4D13-47A7-B34F-62096D314F6B}" type="datetime1">
              <a:rPr lang="en-GB" smtClean="0">
                <a:solidFill>
                  <a:prstClr val="white"/>
                </a:solidFill>
              </a:rPr>
              <a:t>23/07/2020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6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:\Danfoss\Jobs\5123_Hjaelp til PowerPoint skabeloner\Received\Nyeste grafikker\Ny Grafik til SD\Ny Grafik til SD\PPT_frontpage_4-3_full_red_backdro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87" y="1694641"/>
            <a:ext cx="8307387" cy="1470025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insert Presentation title in</a:t>
            </a:r>
            <a:br>
              <a:rPr lang="en-GB" dirty="0"/>
            </a:br>
            <a:r>
              <a:rPr lang="en-GB" b="1" dirty="0"/>
              <a:t>Verdana Bold </a:t>
            </a:r>
            <a:r>
              <a:rPr lang="en-GB" dirty="0"/>
              <a:t>and Verdana Regular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099" y="3614738"/>
            <a:ext cx="8308975" cy="543194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insert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32" y="188775"/>
            <a:ext cx="2289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60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hite 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2051" name="Box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19" y="2189486"/>
            <a:ext cx="3098210" cy="135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87526"/>
            <a:ext cx="2466000" cy="64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19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41438"/>
            <a:ext cx="8308975" cy="46609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4AA3DB0-5CC8-434F-B006-1601C54F2B00}" type="datetime1">
              <a:rPr lang="en-GB" smtClean="0">
                <a:solidFill>
                  <a:prstClr val="white"/>
                </a:solidFill>
              </a:rPr>
              <a:t>23/07/2020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09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/>
          </a:p>
        </p:txBody>
      </p:sp>
      <p:sp>
        <p:nvSpPr>
          <p:cNvPr id="15" name="Pladsholder til billede 1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tIns="72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Verdana" panose="020B0604030504040204" pitchFamily="34" charset="0"/>
              <a:buNone/>
              <a:tabLst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Backdrop single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9144000" cy="3091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87" y="1310441"/>
            <a:ext cx="8307388" cy="115737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insert Presentation title in</a:t>
            </a:r>
            <a:br>
              <a:rPr lang="en-GB" dirty="0"/>
            </a:br>
            <a:r>
              <a:rPr lang="en-GB" b="1" dirty="0"/>
              <a:t>Verdana Bold </a:t>
            </a:r>
            <a:r>
              <a:rPr lang="en-GB" dirty="0"/>
              <a:t>and Verdana Regular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099" y="2651586"/>
            <a:ext cx="8308975" cy="389093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insert name and title of presenter</a:t>
            </a:r>
          </a:p>
        </p:txBody>
      </p:sp>
      <p:sp>
        <p:nvSpPr>
          <p:cNvPr id="12" name="Logo top"/>
          <p:cNvSpPr>
            <a:spLocks noGrp="1"/>
          </p:cNvSpPr>
          <p:nvPr>
            <p:ph type="body" sz="quarter" idx="15" hasCustomPrompt="1"/>
          </p:nvPr>
        </p:nvSpPr>
        <p:spPr>
          <a:xfrm>
            <a:off x="7070400" y="0"/>
            <a:ext cx="2073600" cy="1123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75021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:\Danfoss\Jobs\5123_Hjaelp til PowerPoint skabeloner\Received\Nyeste grafikker\Ny Grafik til SD\Ny Grafik til SD\PPT_frontpage_4-3_full_red_backdro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87" y="1694641"/>
            <a:ext cx="8307387" cy="1470025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insert Presentation title in</a:t>
            </a:r>
            <a:br>
              <a:rPr lang="en-GB" dirty="0"/>
            </a:br>
            <a:r>
              <a:rPr lang="en-GB" b="1" dirty="0"/>
              <a:t>Verdana Bold </a:t>
            </a:r>
            <a:r>
              <a:rPr lang="en-GB" dirty="0"/>
              <a:t>and Verdana Regular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099" y="3614738"/>
            <a:ext cx="8308975" cy="543194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insert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32" y="188775"/>
            <a:ext cx="2289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9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41438"/>
            <a:ext cx="8308975" cy="46609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4AA3DB0-5CC8-434F-B006-1601C54F2B00}" type="datetime1">
              <a:rPr lang="en-GB" smtClean="0">
                <a:solidFill>
                  <a:prstClr val="white"/>
                </a:solidFill>
              </a:rPr>
              <a:t>23/07/2020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522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hite 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2051" name="Box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19" y="2189486"/>
            <a:ext cx="3098210" cy="135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87526"/>
            <a:ext cx="2466000" cy="64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39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5" name="Pladsholder til billede 1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tIns="720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Backdrop sing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200"/>
            <a:ext cx="9144000" cy="309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87" y="1341438"/>
            <a:ext cx="8307388" cy="115737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insert Presentation title in</a:t>
            </a:r>
            <a:br>
              <a:rPr lang="en-GB" dirty="0"/>
            </a:br>
            <a:r>
              <a:rPr lang="en-GB" b="1" dirty="0"/>
              <a:t>Verdana Bold </a:t>
            </a:r>
            <a:r>
              <a:rPr lang="en-GB" dirty="0"/>
              <a:t>and Verdana Regular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099" y="2682581"/>
            <a:ext cx="8308975" cy="389093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insert name and title of presenter</a:t>
            </a:r>
          </a:p>
        </p:txBody>
      </p:sp>
      <p:sp>
        <p:nvSpPr>
          <p:cNvPr id="13" name="Logo top"/>
          <p:cNvSpPr>
            <a:spLocks noGrp="1"/>
          </p:cNvSpPr>
          <p:nvPr>
            <p:ph type="body" sz="quarter" idx="11" hasCustomPrompt="1"/>
          </p:nvPr>
        </p:nvSpPr>
        <p:spPr>
          <a:xfrm>
            <a:off x="6465600" y="381600"/>
            <a:ext cx="2289600" cy="5868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7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419100" y="1341438"/>
            <a:ext cx="4067175" cy="4679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659313" y="1341438"/>
            <a:ext cx="4068761" cy="4679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C01AF09-0A0B-43E5-8114-5D26E78CB044}" type="datetime1">
              <a:rPr lang="en-GB" smtClean="0">
                <a:solidFill>
                  <a:prstClr val="white"/>
                </a:solidFill>
              </a:rPr>
              <a:t>23/07/2020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9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um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00" y="295275"/>
            <a:ext cx="4067176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100" y="1341438"/>
            <a:ext cx="4067175" cy="46799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59313" y="0"/>
            <a:ext cx="4484686" cy="6392863"/>
          </a:xfrm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278DE3-DE77-4DF2-8513-6F63BF708637}" type="datetime1">
              <a:rPr lang="en-GB" smtClean="0">
                <a:solidFill>
                  <a:prstClr val="white"/>
                </a:solidFill>
              </a:rPr>
              <a:t>23/07/2020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1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picture and tex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59313" y="295275"/>
            <a:ext cx="4068761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53870" y="1341438"/>
            <a:ext cx="4067855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486275" cy="6392863"/>
          </a:xfrm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0FC88B2-DDE2-427F-9DF7-C3CFE55A237B}" type="datetime1">
              <a:rPr lang="en-GB" smtClean="0">
                <a:solidFill>
                  <a:prstClr val="white"/>
                </a:solidFill>
              </a:rPr>
              <a:t>23/07/2020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0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mall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100" y="1341438"/>
            <a:ext cx="5160962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747275" y="1341439"/>
            <a:ext cx="2980800" cy="4679950"/>
          </a:xfrm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197122-ACC5-450D-B64A-1C71BE504958}" type="datetime1">
              <a:rPr lang="en-GB" smtClean="0">
                <a:solidFill>
                  <a:prstClr val="white"/>
                </a:solidFill>
              </a:rPr>
              <a:t>23/07/2020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9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nd tex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67600" y="1341438"/>
            <a:ext cx="5160475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19100" y="1341439"/>
            <a:ext cx="2980800" cy="4679950"/>
          </a:xfrm>
        </p:spPr>
        <p:txBody>
          <a:bodyPr tIns="90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5CA241-AC43-4FEF-94CC-94FB045CF3CB}" type="datetime1">
              <a:rPr lang="en-GB" smtClean="0">
                <a:solidFill>
                  <a:prstClr val="white"/>
                </a:solidFill>
              </a:rPr>
              <a:t>23/07/2020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2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88" y="1341438"/>
            <a:ext cx="8301037" cy="5182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bmkFldAdditionalInfo"/>
          <p:cNvSpPr txBox="1">
            <a:spLocks noChangeArrowheads="1"/>
          </p:cNvSpPr>
          <p:nvPr userDrawn="1"/>
        </p:nvSpPr>
        <p:spPr bwMode="auto">
          <a:xfrm>
            <a:off x="64431" y="6621841"/>
            <a:ext cx="381042" cy="1224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</a:pPr>
            <a:fld id="{21B19618-E8F0-4C5A-87AE-B0CCB4D6BB5E}" type="slidenum">
              <a:rPr lang="en-GB" sz="800" b="1" smtClean="0">
                <a:solidFill>
                  <a:srgbClr val="000000"/>
                </a:solidFill>
                <a:ea typeface="SimHei"/>
                <a:cs typeface="Arial" charset="0"/>
              </a:rPr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808080"/>
                </a:buClr>
              </a:pPr>
              <a:t>‹#›</a:t>
            </a:fld>
            <a:r>
              <a:rPr lang="en-GB" sz="800" dirty="0">
                <a:solidFill>
                  <a:srgbClr val="000000"/>
                </a:solidFill>
                <a:ea typeface="SimHei"/>
                <a:cs typeface="Arial" charset="0"/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55615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:\Danfoss\Jobs\5123_Hjaelp til PowerPoint skabeloner\Received\Nyeste grafikker\Ny Grafik til SD\Ny Grafik til SD\PPT__4-3_bottom_bar.png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5022"/>
            <a:ext cx="9144000" cy="4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U:\Danfoss\Jobs\5123_Hjaelp til PowerPoint skabeloner\Received\Nyeste grafikker\Ny Grafik til SD\Ny Grafik til SD\PPT__4-3_bottom_bar_logo-only.png"/>
          <p:cNvPicPr>
            <a:picLocks noChangeAspect="1" noChangeArrowheads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5022"/>
            <a:ext cx="9144000" cy="4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099" y="295275"/>
            <a:ext cx="8308975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341438"/>
            <a:ext cx="8308975" cy="46799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-195943" y="290606"/>
            <a:ext cx="130629" cy="1046015"/>
            <a:chOff x="-478971" y="290606"/>
            <a:chExt cx="413657" cy="1046015"/>
          </a:xfrm>
        </p:grpSpPr>
        <p:cxnSp>
          <p:nvCxnSpPr>
            <p:cNvPr id="16" name="Straight Connector 15"/>
            <p:cNvCxnSpPr/>
            <p:nvPr userDrawn="1"/>
          </p:nvCxnSpPr>
          <p:spPr>
            <a:xfrm flipH="1">
              <a:off x="-478971" y="290606"/>
              <a:ext cx="413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-478971" y="1336621"/>
              <a:ext cx="413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 rot="5400000" flipH="1">
            <a:off x="8656411" y="-176843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>
            <a:off x="355373" y="-176844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>
            <a:off x="5688012" y="-176844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>
            <a:off x="5513843" y="-176845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>
            <a:off x="4592636" y="-176845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>
            <a:off x="4418467" y="-176846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>
            <a:off x="3503385" y="-176846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>
            <a:off x="3329216" y="-17684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mkFldAdditionalInfo"/>
          <p:cNvSpPr txBox="1">
            <a:spLocks noChangeArrowheads="1"/>
          </p:cNvSpPr>
          <p:nvPr/>
        </p:nvSpPr>
        <p:spPr bwMode="auto">
          <a:xfrm>
            <a:off x="64431" y="6620799"/>
            <a:ext cx="381042" cy="1224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</a:pPr>
            <a:fld id="{21B19618-E8F0-4C5A-87AE-B0CCB4D6BB5E}" type="slidenum">
              <a:rPr lang="en-GB" sz="800" b="1" smtClean="0">
                <a:solidFill>
                  <a:prstClr val="white"/>
                </a:solidFill>
                <a:ea typeface="SimHei"/>
                <a:cs typeface="Arial" charset="0"/>
              </a:rPr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808080"/>
                </a:buClr>
              </a:pPr>
              <a:t>‹#›</a:t>
            </a:fld>
            <a:r>
              <a:rPr lang="en-GB" sz="800" dirty="0">
                <a:solidFill>
                  <a:prstClr val="white"/>
                </a:solidFill>
                <a:ea typeface="SimHei"/>
                <a:cs typeface="Arial" charset="0"/>
              </a:rPr>
              <a:t> </a:t>
            </a:r>
            <a:r>
              <a:rPr lang="en-GB" sz="900" dirty="0">
                <a:solidFill>
                  <a:prstClr val="white"/>
                </a:solidFill>
                <a:ea typeface="SimHei"/>
                <a:cs typeface="Arial" charset="0"/>
              </a:rPr>
              <a:t>|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229950" y="290597"/>
            <a:ext cx="130629" cy="1045056"/>
            <a:chOff x="-478971" y="290597"/>
            <a:chExt cx="413657" cy="1045056"/>
          </a:xfrm>
        </p:grpSpPr>
        <p:cxnSp>
          <p:nvCxnSpPr>
            <p:cNvPr id="40" name="Straight Connector 39"/>
            <p:cNvCxnSpPr/>
            <p:nvPr userDrawn="1"/>
          </p:nvCxnSpPr>
          <p:spPr>
            <a:xfrm flipH="1">
              <a:off x="-478971" y="290597"/>
              <a:ext cx="413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H="1">
              <a:off x="-478971" y="1335653"/>
              <a:ext cx="413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659313" y="6621841"/>
            <a:ext cx="1488568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2E9A311D-72BE-4221-8290-CA662FA96234}" type="datetime1">
              <a:rPr lang="en-GB" smtClean="0">
                <a:solidFill>
                  <a:prstClr val="white"/>
                </a:solidFill>
              </a:rPr>
              <a:t>23/07/2020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6" name="bmkFldAdditionalInfo"/>
          <p:cNvSpPr txBox="1">
            <a:spLocks noChangeArrowheads="1"/>
          </p:cNvSpPr>
          <p:nvPr userDrawn="1"/>
        </p:nvSpPr>
        <p:spPr bwMode="auto">
          <a:xfrm>
            <a:off x="485774" y="6620189"/>
            <a:ext cx="3998007" cy="1222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</a:pPr>
            <a:r>
              <a:rPr lang="en-GB" sz="800" dirty="0">
                <a:solidFill>
                  <a:prstClr val="white"/>
                </a:solidFill>
                <a:ea typeface="SimHei"/>
                <a:cs typeface="Arial" charset="0"/>
              </a:rPr>
              <a:t>CVI – Tips and Tricks for PowerPoint</a:t>
            </a:r>
          </a:p>
        </p:txBody>
      </p:sp>
      <p:sp>
        <p:nvSpPr>
          <p:cNvPr id="4" name="MSIPCMContentMarking" descr="{&quot;HashCode&quot;:1249950703,&quot;Placement&quot;:&quot;Footer&quot;,&quot;Top&quot;:519.343,&quot;Left&quot;:305.299774,&quot;SlideWidth&quot;:720,&quot;SlideHeight&quot;:540}">
            <a:extLst>
              <a:ext uri="{FF2B5EF4-FFF2-40B4-BE49-F238E27FC236}">
                <a16:creationId xmlns:a16="http://schemas.microsoft.com/office/drawing/2014/main" id="{B875C5AC-7C39-4CB1-9C7F-EA2EC82BF9A4}"/>
              </a:ext>
            </a:extLst>
          </p:cNvPr>
          <p:cNvSpPr txBox="1"/>
          <p:nvPr userDrawn="1"/>
        </p:nvSpPr>
        <p:spPr>
          <a:xfrm>
            <a:off x="3877307" y="6595656"/>
            <a:ext cx="138938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Classified as Business</a:t>
            </a:r>
            <a:endParaRPr lang="en-US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98" r:id="rId21"/>
    <p:sldLayoutId id="2147483699" r:id="rId22"/>
    <p:sldLayoutId id="2147483700" r:id="rId2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Verdana" panose="020B060403050404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328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E3561DA-4760-4308-8A4E-EBEC48F3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667000"/>
            <a:ext cx="4038600" cy="936000"/>
          </a:xfrm>
        </p:spPr>
        <p:txBody>
          <a:bodyPr/>
          <a:lstStyle/>
          <a:p>
            <a:r>
              <a:rPr lang="en-IN" dirty="0"/>
              <a:t>ROBOT FRAMEWORK</a:t>
            </a:r>
          </a:p>
        </p:txBody>
      </p:sp>
    </p:spTree>
    <p:extLst>
      <p:ext uri="{BB962C8B-B14F-4D97-AF65-F5344CB8AC3E}">
        <p14:creationId xmlns:p14="http://schemas.microsoft.com/office/powerpoint/2010/main" val="140107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382-658B-44EA-8D14-197A268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Variables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0178972-9DAD-4EF0-AF74-1A0D637B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1" y="1391215"/>
            <a:ext cx="799449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There are three types of variables in Robot Framework. They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# Scalar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# List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# Dictionary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Unicode M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CE71523-6A8A-43F9-8BC4-BBB171BE5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60210"/>
              </p:ext>
            </p:extLst>
          </p:nvPr>
        </p:nvGraphicFramePr>
        <p:xfrm>
          <a:off x="454060" y="3449318"/>
          <a:ext cx="7851740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870">
                  <a:extLst>
                    <a:ext uri="{9D8B030D-6E8A-4147-A177-3AD203B41FA5}">
                      <a16:colId xmlns:a16="http://schemas.microsoft.com/office/drawing/2014/main" val="3614515432"/>
                    </a:ext>
                  </a:extLst>
                </a:gridCol>
                <a:gridCol w="3925870">
                  <a:extLst>
                    <a:ext uri="{9D8B030D-6E8A-4147-A177-3AD203B41FA5}">
                      <a16:colId xmlns:a16="http://schemas.microsoft.com/office/drawing/2014/main" val="2590545521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62063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Scalar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${variable_name}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7082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List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@{variable_name}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1961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r>
                        <a:rPr lang="en-IN" dirty="0"/>
                        <a:t>Dictionary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&amp;{variable_name}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9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60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382-658B-44EA-8D14-197A268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Keywords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0178972-9DAD-4EF0-AF74-1A0D637B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6" y="924770"/>
            <a:ext cx="799449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There are two types of keywords in Robot Framework. They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# In-Built Keywords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# User defined keywords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In-Built Keywords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Log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Run Keyword If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Catenate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:FOR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ELSE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Exit for loop if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Get Length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Get 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Sleep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Convert to Number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000" dirty="0">
                <a:latin typeface="Arial Unicode MS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3370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382-658B-44EA-8D14-197A268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Libraries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0178972-9DAD-4EF0-AF74-1A0D637B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37" y="990600"/>
            <a:ext cx="799449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</a:rPr>
              <a:t>There are two types of Libraries in Robot Framework. They are: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</a:rPr>
              <a:t># In-Built Libraries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</a:rPr>
              <a:t># User defined Libraries (using python)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</a:rPr>
              <a:t>In-Built Libraries: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 Unicode M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Collections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Datetime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Dialogs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Operating System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Process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String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Screenshot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Telnet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IN" sz="2000" dirty="0"/>
              <a:t>….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12155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382-658B-44EA-8D14-197A268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BDD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0178972-9DAD-4EF0-AF74-1A0D637B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906779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altLang="en-US" sz="2000" dirty="0">
                <a:latin typeface="Arial Unicode MS"/>
              </a:rPr>
              <a:t>BDD stands for Behavior Driven Development. Basically BDD is used to have more readability of the test 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en-US" sz="2000" dirty="0">
              <a:latin typeface="Arial Unicode MS"/>
            </a:endParaRPr>
          </a:p>
          <a:p>
            <a:r>
              <a:rPr lang="en-IN" dirty="0"/>
              <a:t>Given :  The static preconditions</a:t>
            </a:r>
          </a:p>
          <a:p>
            <a:r>
              <a:rPr lang="en-IN" dirty="0"/>
              <a:t>When :  The Action to be performed on System Under Test</a:t>
            </a:r>
          </a:p>
          <a:p>
            <a:r>
              <a:rPr lang="en-IN" dirty="0"/>
              <a:t>Then  :  The expected results of the behaviour under the given and When     	 Statements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Test case/Keywords can have multiple Given, When and Then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Multiple Given/When/Then can be separated with ‘And’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“Given”, “When”, “Then” and “And” are ignored at the beginning of user keywords.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altLang="en-US" sz="2000" dirty="0">
                <a:latin typeface="Arial Unicode MS"/>
              </a:rPr>
              <a:t> </a:t>
            </a:r>
            <a:endParaRPr lang="en-US" altLang="en-US" sz="2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53374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6569-4C74-4F86-9010-50A15D5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Execution of sample robot script and viewing the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E1B6-4FE2-4BB5-8F59-9660CC645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Run the Test on Command Prompt</a:t>
            </a:r>
            <a:endParaRPr lang="en-IN" b="1" dirty="0"/>
          </a:p>
          <a:p>
            <a:pPr lvl="3"/>
            <a:r>
              <a:rPr lang="en-IN" b="1" dirty="0"/>
              <a:t>robot &lt;</a:t>
            </a:r>
            <a:r>
              <a:rPr lang="en-IN" b="1" dirty="0" err="1"/>
              <a:t>file_name</a:t>
            </a:r>
            <a:r>
              <a:rPr lang="en-IN" b="1" dirty="0"/>
              <a:t>&gt;.robot</a:t>
            </a:r>
          </a:p>
          <a:p>
            <a:pPr marL="542925" lvl="3" indent="0">
              <a:buNone/>
            </a:pPr>
            <a:endParaRPr lang="en-IN" b="1" dirty="0"/>
          </a:p>
          <a:p>
            <a:r>
              <a:rPr lang="en-IN" b="1" dirty="0"/>
              <a:t>Report </a:t>
            </a:r>
            <a:r>
              <a:rPr lang="en-IN" dirty="0"/>
              <a:t>and </a:t>
            </a:r>
            <a:r>
              <a:rPr lang="en-IN" b="1" dirty="0"/>
              <a:t>log results </a:t>
            </a:r>
            <a:r>
              <a:rPr lang="en-IN" dirty="0"/>
              <a:t>will be automatically generated after the test execution.</a:t>
            </a:r>
          </a:p>
          <a:p>
            <a:r>
              <a:rPr lang="en-IN" dirty="0"/>
              <a:t>Python path can be specified if you have an external python libraries:</a:t>
            </a:r>
          </a:p>
          <a:p>
            <a:pPr marL="0" indent="0">
              <a:buNone/>
            </a:pPr>
            <a:endParaRPr lang="en-IN" dirty="0"/>
          </a:p>
          <a:p>
            <a:pPr lvl="3"/>
            <a:r>
              <a:rPr lang="en-IN" b="1" dirty="0"/>
              <a:t>robot –-pythonpath=&lt;python file path&gt; &lt;</a:t>
            </a:r>
            <a:r>
              <a:rPr lang="en-IN" b="1" dirty="0" err="1"/>
              <a:t>robot_file_name</a:t>
            </a:r>
            <a:r>
              <a:rPr lang="en-IN" b="1" dirty="0"/>
              <a:t>&gt;.robot</a:t>
            </a:r>
          </a:p>
        </p:txBody>
      </p:sp>
    </p:spTree>
    <p:extLst>
      <p:ext uri="{BB962C8B-B14F-4D97-AF65-F5344CB8AC3E}">
        <p14:creationId xmlns:p14="http://schemas.microsoft.com/office/powerpoint/2010/main" val="302992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F202-6697-4366-9AE0-6927FFEF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641B-D908-4CD5-972B-4F03F2344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31275"/>
            <a:ext cx="8301037" cy="5182734"/>
          </a:xfrm>
        </p:spPr>
        <p:txBody>
          <a:bodyPr/>
          <a:lstStyle/>
          <a:p>
            <a:r>
              <a:rPr lang="en-IN" sz="2000" dirty="0"/>
              <a:t>Introduction</a:t>
            </a:r>
          </a:p>
          <a:p>
            <a:r>
              <a:rPr lang="en-IN" sz="2000" dirty="0"/>
              <a:t>Installation</a:t>
            </a:r>
          </a:p>
          <a:p>
            <a:r>
              <a:rPr lang="en-IN" sz="2000" dirty="0"/>
              <a:t>Robot file structure</a:t>
            </a:r>
          </a:p>
          <a:p>
            <a:r>
              <a:rPr lang="en-IN" sz="2000" dirty="0"/>
              <a:t>Setup and Teardown</a:t>
            </a:r>
          </a:p>
          <a:p>
            <a:r>
              <a:rPr lang="en-IN" sz="2000" dirty="0"/>
              <a:t>Variables</a:t>
            </a:r>
          </a:p>
          <a:p>
            <a:r>
              <a:rPr lang="en-IN" sz="2000" dirty="0"/>
              <a:t>Keywords</a:t>
            </a:r>
          </a:p>
          <a:p>
            <a:r>
              <a:rPr lang="en-IN" sz="2000" dirty="0"/>
              <a:t>Libraries</a:t>
            </a:r>
          </a:p>
          <a:p>
            <a:r>
              <a:rPr lang="en-IN" sz="2000" dirty="0"/>
              <a:t>BDD structure</a:t>
            </a:r>
          </a:p>
          <a:p>
            <a:r>
              <a:rPr lang="en-IN" sz="2000" dirty="0"/>
              <a:t>Execution of sample robot script and viewing the log.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7338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F202-6697-4366-9AE0-6927FFEF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641B-D908-4CD5-972B-4F03F234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Robot Framework itself is </a:t>
            </a:r>
            <a:r>
              <a:rPr lang="en-IN" b="1" dirty="0"/>
              <a:t>open source</a:t>
            </a:r>
            <a:r>
              <a:rPr lang="en-IN" dirty="0"/>
              <a:t>.</a:t>
            </a:r>
            <a:endParaRPr lang="en-IN" b="1" dirty="0"/>
          </a:p>
          <a:p>
            <a:r>
              <a:rPr lang="en-IN" b="1" dirty="0"/>
              <a:t>Robot Framework </a:t>
            </a:r>
            <a:r>
              <a:rPr lang="en-IN" dirty="0"/>
              <a:t>is a generic test automation framework.</a:t>
            </a:r>
          </a:p>
          <a:p>
            <a:r>
              <a:rPr lang="en-IN" dirty="0"/>
              <a:t>It utilizes the </a:t>
            </a:r>
            <a:r>
              <a:rPr lang="en-IN" b="1" dirty="0"/>
              <a:t>keyword-driven testing </a:t>
            </a:r>
            <a:r>
              <a:rPr lang="en-IN" dirty="0"/>
              <a:t>approach.</a:t>
            </a:r>
          </a:p>
          <a:p>
            <a:r>
              <a:rPr lang="en-IN" dirty="0"/>
              <a:t>Its testing capabilities can be extended by </a:t>
            </a:r>
            <a:r>
              <a:rPr lang="en-IN" b="1" dirty="0"/>
              <a:t>test libraries</a:t>
            </a:r>
            <a:r>
              <a:rPr lang="en-IN" dirty="0"/>
              <a:t>.</a:t>
            </a:r>
          </a:p>
          <a:p>
            <a:r>
              <a:rPr lang="en-IN" dirty="0"/>
              <a:t>Users can create </a:t>
            </a:r>
            <a:r>
              <a:rPr lang="en-IN" b="1" dirty="0"/>
              <a:t>new higher-level keywords </a:t>
            </a:r>
            <a:r>
              <a:rPr lang="en-IN" dirty="0"/>
              <a:t>from existing ones using the same syntax.</a:t>
            </a:r>
          </a:p>
          <a:p>
            <a:r>
              <a:rPr lang="en-IN" dirty="0"/>
              <a:t>It is operating system and application </a:t>
            </a:r>
            <a:r>
              <a:rPr lang="en-IN" b="1" dirty="0"/>
              <a:t>independent</a:t>
            </a:r>
            <a:r>
              <a:rPr lang="en-IN" dirty="0"/>
              <a:t>. The core framework is implemented using </a:t>
            </a:r>
            <a:r>
              <a:rPr lang="en-IN" b="1" dirty="0"/>
              <a:t>Python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36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DC2081-9AC1-4B6B-A993-6E39DFB4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295275"/>
            <a:ext cx="8308975" cy="936000"/>
          </a:xfrm>
        </p:spPr>
        <p:txBody>
          <a:bodyPr anchor="t">
            <a:normAutofit/>
          </a:bodyPr>
          <a:lstStyle/>
          <a:p>
            <a:r>
              <a:rPr lang="en-IN" dirty="0"/>
              <a:t>Robot Framework Architecture and Test Flow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746F7-888E-4503-914D-1D48F4F0A7D1}"/>
              </a:ext>
            </a:extLst>
          </p:cNvPr>
          <p:cNvSpPr txBox="1">
            <a:spLocks/>
          </p:cNvSpPr>
          <p:nvPr/>
        </p:nvSpPr>
        <p:spPr>
          <a:xfrm>
            <a:off x="419100" y="1341438"/>
            <a:ext cx="4229100" cy="4679949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328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When test execution is started, the framework </a:t>
            </a:r>
            <a:r>
              <a:rPr lang="en-IN" b="1"/>
              <a:t>first parses the test data.</a:t>
            </a:r>
          </a:p>
          <a:p>
            <a:r>
              <a:rPr lang="en-IN"/>
              <a:t>It then utilizes </a:t>
            </a:r>
            <a:r>
              <a:rPr lang="en-IN" b="1"/>
              <a:t>keywords</a:t>
            </a:r>
            <a:r>
              <a:rPr lang="en-IN"/>
              <a:t> provided by the test libraries to </a:t>
            </a:r>
            <a:r>
              <a:rPr lang="en-IN" b="1"/>
              <a:t>interact with the system under test</a:t>
            </a:r>
            <a:r>
              <a:rPr lang="en-IN"/>
              <a:t>.</a:t>
            </a:r>
          </a:p>
          <a:p>
            <a:r>
              <a:rPr lang="en-IN"/>
              <a:t>Libraries can communicate with the system either </a:t>
            </a:r>
            <a:r>
              <a:rPr lang="en-IN" b="1"/>
              <a:t>directly</a:t>
            </a:r>
            <a:r>
              <a:rPr lang="en-IN"/>
              <a:t> or using </a:t>
            </a:r>
            <a:r>
              <a:rPr lang="en-IN" b="1"/>
              <a:t>other test tools </a:t>
            </a:r>
            <a:r>
              <a:rPr lang="en-IN"/>
              <a:t>as drivers.</a:t>
            </a:r>
          </a:p>
          <a:p>
            <a:r>
              <a:rPr lang="en-IN"/>
              <a:t>Test execution is started from the </a:t>
            </a:r>
            <a:r>
              <a:rPr lang="en-IN" b="1"/>
              <a:t>command line </a:t>
            </a:r>
            <a:r>
              <a:rPr lang="en-IN"/>
              <a:t>and at the end of execution you get </a:t>
            </a:r>
            <a:r>
              <a:rPr lang="en-IN" b="1"/>
              <a:t>report</a:t>
            </a:r>
            <a:r>
              <a:rPr lang="en-IN"/>
              <a:t> and </a:t>
            </a:r>
            <a:r>
              <a:rPr lang="en-IN" b="1"/>
              <a:t>log HTML</a:t>
            </a:r>
            <a:r>
              <a:rPr lang="en-IN"/>
              <a:t> format as well as </a:t>
            </a:r>
            <a:r>
              <a:rPr lang="en-IN" b="1"/>
              <a:t>XML output.</a:t>
            </a:r>
            <a:endParaRPr lang="en-IN" b="1" dirty="0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A1FE4F4A-969F-4C5C-A8C3-18F7201F4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5" b="4548"/>
          <a:stretch/>
        </p:blipFill>
        <p:spPr bwMode="auto">
          <a:xfrm>
            <a:off x="4800600" y="1341438"/>
            <a:ext cx="4068761" cy="376396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2351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C0B05F0A-24E9-4CE8-99F8-58CAD748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" y="342900"/>
            <a:ext cx="872172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14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69A3-0C77-47C5-8BB2-A1613B4F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D78C-E63A-48F7-91AE-E1500797B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Robot Framework with </a:t>
            </a:r>
            <a:r>
              <a:rPr lang="en-IN" b="1" dirty="0"/>
              <a:t>pip</a:t>
            </a:r>
            <a:r>
              <a:rPr lang="en-IN" dirty="0"/>
              <a:t>. </a:t>
            </a:r>
          </a:p>
          <a:p>
            <a:r>
              <a:rPr lang="en-IN" dirty="0"/>
              <a:t>Pip is the standard Python package manager and is already installed if you’re using </a:t>
            </a:r>
            <a:r>
              <a:rPr lang="en-IN" b="1" dirty="0"/>
              <a:t>Python 2 &gt;=2.7.9 </a:t>
            </a:r>
            <a:r>
              <a:rPr lang="en-IN" dirty="0"/>
              <a:t>or </a:t>
            </a:r>
            <a:r>
              <a:rPr lang="en-IN" b="1" dirty="0"/>
              <a:t>Python 3 &gt;=3.4 </a:t>
            </a:r>
          </a:p>
          <a:p>
            <a:endParaRPr lang="en-IN" b="1" dirty="0"/>
          </a:p>
          <a:p>
            <a:r>
              <a:rPr lang="en-IN" b="1" dirty="0"/>
              <a:t>Step-1: Install Python</a:t>
            </a:r>
          </a:p>
          <a:p>
            <a:pPr lvl="2"/>
            <a:r>
              <a:rPr lang="en-IN" dirty="0"/>
              <a:t>Download and install Python 3.6.5 version</a:t>
            </a:r>
          </a:p>
          <a:p>
            <a:pPr marL="360362" lvl="2" indent="0">
              <a:buNone/>
            </a:pPr>
            <a:endParaRPr lang="en-IN" dirty="0"/>
          </a:p>
          <a:p>
            <a:r>
              <a:rPr lang="en-IN" b="1" dirty="0"/>
              <a:t>Step-2: Install Robot Framework</a:t>
            </a:r>
          </a:p>
          <a:p>
            <a:pPr lvl="1"/>
            <a:r>
              <a:rPr lang="en-IN" dirty="0"/>
              <a:t>Open command prompt and run below command. </a:t>
            </a:r>
          </a:p>
          <a:p>
            <a:pPr lvl="3"/>
            <a:r>
              <a:rPr lang="en-IN" b="1" dirty="0"/>
              <a:t>pip install </a:t>
            </a:r>
            <a:r>
              <a:rPr lang="en-IN" b="1" dirty="0" err="1"/>
              <a:t>robotframework</a:t>
            </a:r>
            <a:endParaRPr lang="en-IN" b="1" dirty="0"/>
          </a:p>
          <a:p>
            <a:pPr marL="542925" lvl="3" indent="0">
              <a:buNone/>
            </a:pPr>
            <a:endParaRPr lang="en-IN" b="1" dirty="0"/>
          </a:p>
          <a:p>
            <a:pPr lvl="1"/>
            <a:r>
              <a:rPr lang="en-IN" dirty="0"/>
              <a:t>To install specific version</a:t>
            </a:r>
          </a:p>
          <a:p>
            <a:pPr lvl="3"/>
            <a:r>
              <a:rPr lang="en-IN" b="1" dirty="0"/>
              <a:t>Pip install </a:t>
            </a:r>
            <a:r>
              <a:rPr lang="en-IN" b="1" dirty="0" err="1"/>
              <a:t>robotframework</a:t>
            </a:r>
            <a:r>
              <a:rPr lang="en-IN" b="1" dirty="0"/>
              <a:t>==3.1.2</a:t>
            </a:r>
            <a:endParaRPr lang="en-IN" dirty="0"/>
          </a:p>
          <a:p>
            <a:endParaRPr lang="en-IN" dirty="0"/>
          </a:p>
          <a:p>
            <a:pPr marL="2286000" lvl="5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55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382-658B-44EA-8D14-197A268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EE4B-6FBD-454A-8240-363FB3FB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RIDE with below pip command </a:t>
            </a:r>
          </a:p>
          <a:p>
            <a:endParaRPr lang="en-IN" dirty="0"/>
          </a:p>
          <a:p>
            <a:pPr lvl="2"/>
            <a:r>
              <a:rPr lang="en-IN" b="1" dirty="0"/>
              <a:t>pip install </a:t>
            </a:r>
            <a:r>
              <a:rPr lang="en-IN" b="1" dirty="0" err="1"/>
              <a:t>robotframework</a:t>
            </a:r>
            <a:r>
              <a:rPr lang="en-IN" b="1" dirty="0"/>
              <a:t>-ride</a:t>
            </a:r>
          </a:p>
          <a:p>
            <a:pPr lvl="2"/>
            <a:endParaRPr lang="en-IN" b="1" dirty="0"/>
          </a:p>
          <a:p>
            <a:r>
              <a:rPr lang="en-IN" dirty="0"/>
              <a:t>Install Selenium2Library</a:t>
            </a:r>
          </a:p>
          <a:p>
            <a:pPr marL="0" indent="0">
              <a:buNone/>
            </a:pPr>
            <a:endParaRPr lang="en-IN" dirty="0"/>
          </a:p>
          <a:p>
            <a:pPr lvl="2"/>
            <a:r>
              <a:rPr lang="en-IN" b="1" dirty="0"/>
              <a:t>pip install robotframework-selenium2library</a:t>
            </a:r>
          </a:p>
          <a:p>
            <a:pPr lvl="2"/>
            <a:endParaRPr lang="en-IN" b="1" dirty="0"/>
          </a:p>
          <a:p>
            <a:pPr lvl="2"/>
            <a:endParaRPr lang="en-IN" b="1" dirty="0"/>
          </a:p>
          <a:p>
            <a:pPr lvl="2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1566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382-658B-44EA-8D14-197A268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Robot Test Case File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75698-45D5-48FC-B80F-949663008B31}"/>
              </a:ext>
            </a:extLst>
          </p:cNvPr>
          <p:cNvSpPr/>
          <p:nvPr/>
        </p:nvSpPr>
        <p:spPr>
          <a:xfrm>
            <a:off x="517492" y="838200"/>
            <a:ext cx="8101361" cy="544342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noProof="0" dirty="0" err="1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0178972-9DAD-4EF0-AF74-1A0D637B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6575"/>
            <a:ext cx="799449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*** Settings ***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Documentation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Example using the space separated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0C0"/>
                </a:solidFill>
                <a:latin typeface="Arial Unicode MS"/>
              </a:rPr>
              <a:t>Resource</a:t>
            </a:r>
            <a:r>
              <a:rPr lang="en-US" altLang="en-US" sz="1600" dirty="0">
                <a:latin typeface="Arial Unicode MS"/>
              </a:rPr>
              <a:t>  </a:t>
            </a:r>
            <a:r>
              <a:rPr lang="en-US" altLang="en-US" sz="1600" dirty="0" err="1">
                <a:latin typeface="Arial Unicode MS"/>
              </a:rPr>
              <a:t>resource_file.robot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Library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lang="en-US" altLang="en-US" sz="1600" dirty="0">
                <a:latin typeface="Arial Unicode MS"/>
              </a:rPr>
              <a:t>OperatingSystem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*** Variables ***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0C0"/>
                </a:solidFill>
                <a:latin typeface="Arial Unicode MS"/>
              </a:rPr>
              <a:t>${MESSAGE}      </a:t>
            </a:r>
            <a:r>
              <a:rPr lang="en-US" altLang="en-US" sz="1600" dirty="0">
                <a:latin typeface="Arial Unicode MS"/>
              </a:rPr>
              <a:t>Hello, world!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BA212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*** Test Cases ***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800080"/>
                </a:solidFill>
                <a:latin typeface="Arial Unicode MS"/>
              </a:rPr>
              <a:t>My 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0C0"/>
                </a:solidFill>
                <a:latin typeface="Arial Unicode MS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[Documentation]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Example test.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</a:t>
            </a:r>
            <a:r>
              <a:rPr lang="en-US" altLang="en-US" sz="1600" dirty="0">
                <a:latin typeface="Arial Unicode MS"/>
              </a:rPr>
              <a:t>${MESSAGE}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My Keyword       </a:t>
            </a:r>
            <a:r>
              <a:rPr lang="en-US" altLang="en-US" sz="1600" dirty="0">
                <a:latin typeface="Arial Unicode MS"/>
              </a:rPr>
              <a:t>${CURDIR}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Another 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Should Be Equal      </a:t>
            </a:r>
            <a:r>
              <a:rPr lang="en-US" altLang="en-US" sz="1600" dirty="0">
                <a:latin typeface="Arial Unicode MS"/>
              </a:rPr>
              <a:t>${MESSAGE}   Hello, world!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*** Keywords ***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800080"/>
                </a:solidFill>
                <a:latin typeface="Arial Unicode MS"/>
              </a:rPr>
              <a:t>My Keyword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0C0"/>
                </a:solidFill>
                <a:latin typeface="Arial Unicode MS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[Arguments]      </a:t>
            </a:r>
            <a:r>
              <a:rPr lang="en-US" altLang="en-US" sz="1600" dirty="0">
                <a:latin typeface="Arial Unicode MS"/>
              </a:rPr>
              <a:t>${path}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lang="en-US" altLang="en-US" sz="1600" dirty="0">
                <a:solidFill>
                  <a:srgbClr val="0070C0"/>
                </a:solidFill>
                <a:latin typeface="Arial Unicode MS"/>
              </a:rPr>
              <a:t>Directory Should Exist     </a:t>
            </a:r>
            <a:r>
              <a:rPr lang="en-US" altLang="en-US" sz="1600" dirty="0">
                <a:latin typeface="Arial Unicode MS"/>
              </a:rPr>
              <a:t>${path} </a:t>
            </a:r>
          </a:p>
        </p:txBody>
      </p:sp>
    </p:spTree>
    <p:extLst>
      <p:ext uri="{BB962C8B-B14F-4D97-AF65-F5344CB8AC3E}">
        <p14:creationId xmlns:p14="http://schemas.microsoft.com/office/powerpoint/2010/main" val="134351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B382-658B-44EA-8D14-197A268D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Setup and Teardown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75698-45D5-48FC-B80F-949663008B31}"/>
              </a:ext>
            </a:extLst>
          </p:cNvPr>
          <p:cNvSpPr/>
          <p:nvPr/>
        </p:nvSpPr>
        <p:spPr>
          <a:xfrm>
            <a:off x="419099" y="1402068"/>
            <a:ext cx="8101361" cy="457200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noProof="0" dirty="0" err="1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0178972-9DAD-4EF0-AF74-1A0D637B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95242"/>
            <a:ext cx="79944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Suite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Test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B0F0"/>
                </a:solidFill>
                <a:latin typeface="Arial Unicode MS"/>
              </a:rPr>
              <a:t>Test case_1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Test Teardown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Test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B0F0"/>
                </a:solidFill>
                <a:latin typeface="Arial Unicode MS"/>
              </a:rPr>
              <a:t>Test case_2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Test Teardown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/>
              </a:rPr>
              <a:t>Test Setup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B0F0"/>
                </a:solidFill>
                <a:latin typeface="Arial Unicode MS"/>
              </a:rPr>
              <a:t>Test case_3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/>
              </a:rPr>
              <a:t>Test Teardown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Arial Unicode MS"/>
              </a:rPr>
              <a:t>Suite Teardown</a:t>
            </a:r>
            <a:endParaRPr lang="en-US" altLang="en-US" sz="16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050915155"/>
      </p:ext>
    </p:extLst>
  </p:cSld>
  <p:clrMapOvr>
    <a:masterClrMapping/>
  </p:clrMapOvr>
</p:sld>
</file>

<file path=ppt/theme/theme1.xml><?xml version="1.0" encoding="utf-8"?>
<a:theme xmlns:a="http://schemas.openxmlformats.org/drawingml/2006/main" name="4_3_template">
  <a:themeElements>
    <a:clrScheme name="Danfoss">
      <a:dk1>
        <a:srgbClr val="000000"/>
      </a:dk1>
      <a:lt1>
        <a:sysClr val="window" lastClr="FFFFFF"/>
      </a:lt1>
      <a:dk2>
        <a:srgbClr val="878786"/>
      </a:dk2>
      <a:lt2>
        <a:srgbClr val="B4BCC3"/>
      </a:lt2>
      <a:accent1>
        <a:srgbClr val="B10A11"/>
      </a:accent1>
      <a:accent2>
        <a:srgbClr val="E60A11"/>
      </a:accent2>
      <a:accent3>
        <a:srgbClr val="869199"/>
      </a:accent3>
      <a:accent4>
        <a:srgbClr val="C44A34"/>
      </a:accent4>
      <a:accent5>
        <a:srgbClr val="9DA7AF"/>
      </a:accent5>
      <a:accent6>
        <a:srgbClr val="575757"/>
      </a:accent6>
      <a:hlink>
        <a:srgbClr val="E2000F"/>
      </a:hlink>
      <a:folHlink>
        <a:srgbClr val="86909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60A11"/>
        </a:solidFill>
        <a:ln w="9525">
          <a:solidFill>
            <a:srgbClr val="E60A11"/>
          </a:solidFill>
        </a:ln>
      </a:spPr>
      <a:bodyPr rtlCol="0" anchor="ctr"/>
      <a:lstStyle>
        <a:defPPr algn="ctr">
          <a:defRPr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Danfoss Red">
      <a:srgbClr val="E2000F"/>
    </a:custClr>
    <a:custClr name="Danfoss Deep Red">
      <a:srgbClr val="B6000F"/>
    </a:custClr>
    <a:custClr name="White">
      <a:srgbClr val="FFFFFF"/>
    </a:custClr>
    <a:custClr name="Black">
      <a:srgbClr val="000000"/>
    </a:custClr>
    <a:custClr name="Gray">
      <a:srgbClr val="869098"/>
    </a:custClr>
    <a:custClr name="80% Danfoss Deep Red">
      <a:srgbClr val="C44A34"/>
    </a:custClr>
    <a:custClr name="60% Danfoss Deep Red">
      <a:srgbClr val="D3785E"/>
    </a:custClr>
    <a:custClr name="40% Danfoss Deep Red">
      <a:srgbClr val="E2A690"/>
    </a:custClr>
    <a:custClr name="20% Danfoss Deep Red">
      <a:srgbClr val="F1D3C7"/>
    </a:custClr>
    <a:custClr name="10% Danfoss Deep Red">
      <a:srgbClr val="F8E9E3"/>
    </a:custClr>
    <a:custClr name="80% Black">
      <a:srgbClr val="575756"/>
    </a:custClr>
    <a:custClr name="60% Black">
      <a:srgbClr val="878786"/>
    </a:custClr>
    <a:custClr name="40% Black (Text)">
      <a:srgbClr val="B0B0B1"/>
    </a:custClr>
    <a:custClr name="20% Black">
      <a:srgbClr val="D8D8D9"/>
    </a:custClr>
    <a:custClr name="10% Black">
      <a:srgbClr val="EBEBEB"/>
    </a:custClr>
    <a:custClr name="80% Gray">
      <a:srgbClr val="869098"/>
    </a:custClr>
    <a:custClr name="60% Gray">
      <a:srgbClr val="B4BCC3"/>
    </a:custClr>
    <a:custClr name="40% Gray">
      <a:srgbClr val="CCD3D8"/>
    </a:custClr>
    <a:custClr name="20% Gray">
      <a:srgbClr val="E5E8EB"/>
    </a:custClr>
    <a:custClr name="10% Gray">
      <a:srgbClr val="F1F3F5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693</Words>
  <Application>Microsoft Office PowerPoint</Application>
  <PresentationFormat>On-screen Show (4:3)</PresentationFormat>
  <Paragraphs>158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Verdana</vt:lpstr>
      <vt:lpstr>Wingdings</vt:lpstr>
      <vt:lpstr>4_3_template</vt:lpstr>
      <vt:lpstr>ROBOT FRAMEWORK</vt:lpstr>
      <vt:lpstr>Overview</vt:lpstr>
      <vt:lpstr>Introduction</vt:lpstr>
      <vt:lpstr>Robot Framework Architecture and Test Flow</vt:lpstr>
      <vt:lpstr>PowerPoint Presentation</vt:lpstr>
      <vt:lpstr>Installation</vt:lpstr>
      <vt:lpstr>Installation</vt:lpstr>
      <vt:lpstr>Robot Test Case File Structure</vt:lpstr>
      <vt:lpstr>Setup and Teardown</vt:lpstr>
      <vt:lpstr>Variables</vt:lpstr>
      <vt:lpstr>Keywords</vt:lpstr>
      <vt:lpstr>Libraries</vt:lpstr>
      <vt:lpstr>BDD</vt:lpstr>
      <vt:lpstr>Execution of sample robot script and viewing the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Velagapuram Sudhakaran</dc:creator>
  <cp:lastModifiedBy>Suresh Velagapuram Sudhakaran</cp:lastModifiedBy>
  <cp:revision>41</cp:revision>
  <dcterms:created xsi:type="dcterms:W3CDTF">2020-07-03T07:14:53Z</dcterms:created>
  <dcterms:modified xsi:type="dcterms:W3CDTF">2020-07-23T17:56:01Z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6a82de-332f-43b8-a8a7-1928fd67507f_Enabled">
    <vt:lpwstr>true</vt:lpwstr>
  </property>
  <property fmtid="{D5CDD505-2E9C-101B-9397-08002B2CF9AE}" pid="3" name="MSIP_Label_8d6a82de-332f-43b8-a8a7-1928fd67507f_SetDate">
    <vt:lpwstr>2020-07-03T07:15:18Z</vt:lpwstr>
  </property>
  <property fmtid="{D5CDD505-2E9C-101B-9397-08002B2CF9AE}" pid="4" name="MSIP_Label_8d6a82de-332f-43b8-a8a7-1928fd67507f_Method">
    <vt:lpwstr>Standard</vt:lpwstr>
  </property>
  <property fmtid="{D5CDD505-2E9C-101B-9397-08002B2CF9AE}" pid="5" name="MSIP_Label_8d6a82de-332f-43b8-a8a7-1928fd67507f_Name">
    <vt:lpwstr>1. Business</vt:lpwstr>
  </property>
  <property fmtid="{D5CDD505-2E9C-101B-9397-08002B2CF9AE}" pid="6" name="MSIP_Label_8d6a82de-332f-43b8-a8a7-1928fd67507f_SiteId">
    <vt:lpwstr>097464b8-069c-453e-9254-c17ec707310d</vt:lpwstr>
  </property>
  <property fmtid="{D5CDD505-2E9C-101B-9397-08002B2CF9AE}" pid="7" name="MSIP_Label_8d6a82de-332f-43b8-a8a7-1928fd67507f_ActionId">
    <vt:lpwstr>9cb8b076-e806-40d1-8cf3-7386e236301a</vt:lpwstr>
  </property>
  <property fmtid="{D5CDD505-2E9C-101B-9397-08002B2CF9AE}" pid="8" name="MSIP_Label_8d6a82de-332f-43b8-a8a7-1928fd67507f_ContentBits">
    <vt:lpwstr>2</vt:lpwstr>
  </property>
</Properties>
</file>