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8"/>
    <p:sldMasterId id="2147483660" r:id="rId9"/>
    <p:sldMasterId id="2147483662" r:id="rId10"/>
    <p:sldMasterId id="2147483667" r:id="rId11"/>
    <p:sldMasterId id="2147483669" r:id="rId12"/>
    <p:sldMasterId id="2147483675" r:id="rId13"/>
  </p:sldMasterIdLst>
  <p:notesMasterIdLst>
    <p:notesMasterId r:id="rId26"/>
  </p:notesMasterIdLst>
  <p:handoutMasterIdLst>
    <p:handoutMasterId r:id="rId27"/>
  </p:handoutMasterIdLst>
  <p:sldIdLst>
    <p:sldId id="256" r:id="rId14"/>
    <p:sldId id="304" r:id="rId15"/>
    <p:sldId id="286" r:id="rId16"/>
    <p:sldId id="305" r:id="rId17"/>
    <p:sldId id="306" r:id="rId18"/>
    <p:sldId id="307" r:id="rId19"/>
    <p:sldId id="308" r:id="rId20"/>
    <p:sldId id="309" r:id="rId21"/>
    <p:sldId id="310" r:id="rId22"/>
    <p:sldId id="311" r:id="rId23"/>
    <p:sldId id="257"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6" orient="horz" pos="2935" userDrawn="1">
          <p15:clr>
            <a:srgbClr val="A4A3A4"/>
          </p15:clr>
        </p15:guide>
        <p15:guide id="7" orient="horz" pos="577" userDrawn="1">
          <p15:clr>
            <a:srgbClr val="A4A3A4"/>
          </p15:clr>
        </p15:guide>
        <p15:guide id="8" orient="horz" pos="169" userDrawn="1">
          <p15:clr>
            <a:srgbClr val="A4A3A4"/>
          </p15:clr>
        </p15:guide>
        <p15:guide id="9" orient="horz" pos="667" userDrawn="1">
          <p15:clr>
            <a:srgbClr val="A4A3A4"/>
          </p15:clr>
        </p15:guide>
        <p15:guide id="10" pos="249" userDrawn="1">
          <p15:clr>
            <a:srgbClr val="A4A3A4"/>
          </p15:clr>
        </p15:guide>
        <p15:guide id="11" pos="5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42"/>
    <a:srgbClr val="EDF2F5"/>
    <a:srgbClr val="4D5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109" d="100"/>
          <a:sy n="109" d="100"/>
        </p:scale>
        <p:origin x="691" y="86"/>
      </p:cViewPr>
      <p:guideLst>
        <p:guide orient="horz" pos="1620"/>
        <p:guide pos="2880"/>
        <p:guide orient="horz" pos="2935"/>
        <p:guide orient="horz" pos="577"/>
        <p:guide orient="horz" pos="169"/>
        <p:guide orient="horz" pos="667"/>
        <p:guide pos="249"/>
        <p:guide pos="551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23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Master" Target="slideMasters/slideMaster6.xml"/><Relationship Id="rId18" Type="http://schemas.openxmlformats.org/officeDocument/2006/relationships/slide" Target="slides/slide5.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customXml" Target="../customXml/item7.xml"/><Relationship Id="rId12" Type="http://schemas.openxmlformats.org/officeDocument/2006/relationships/slideMaster" Target="slideMasters/slideMaster5.xml"/><Relationship Id="rId17" Type="http://schemas.openxmlformats.org/officeDocument/2006/relationships/slide" Target="slides/slide4.xml"/><Relationship Id="rId25"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4.xml"/><Relationship Id="rId24" Type="http://schemas.openxmlformats.org/officeDocument/2006/relationships/slide" Target="slides/slide11.xml"/><Relationship Id="rId32"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presProps" Target="presProps.xml"/><Relationship Id="rId10" Type="http://schemas.openxmlformats.org/officeDocument/2006/relationships/slideMaster" Target="slideMasters/slideMaster3.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A89465-CE0D-4B39-B8B5-5B40FD41020B}" type="datetimeFigureOut">
              <a:rPr lang="en-US" smtClean="0"/>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E67820-9C07-4A23-A314-1D46E1045ABB}" type="slidenum">
              <a:rPr lang="en-US" smtClean="0"/>
              <a:t>‹#›</a:t>
            </a:fld>
            <a:endParaRPr lang="en-US"/>
          </a:p>
        </p:txBody>
      </p:sp>
    </p:spTree>
    <p:extLst>
      <p:ext uri="{BB962C8B-B14F-4D97-AF65-F5344CB8AC3E}">
        <p14:creationId xmlns:p14="http://schemas.microsoft.com/office/powerpoint/2010/main" val="39926959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06B7A-D931-4D98-BBAC-7D170C3BA55E}" type="datetimeFigureOut">
              <a:rPr lang="en-US" smtClean="0"/>
              <a:t>6/18/2018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E8580-4ED0-43D7-A417-589F97953605}" type="slidenum">
              <a:rPr lang="en-US" smtClean="0"/>
              <a:t>‹#›</a:t>
            </a:fld>
            <a:endParaRPr lang="en-US"/>
          </a:p>
        </p:txBody>
      </p:sp>
    </p:spTree>
    <p:extLst>
      <p:ext uri="{BB962C8B-B14F-4D97-AF65-F5344CB8AC3E}">
        <p14:creationId xmlns:p14="http://schemas.microsoft.com/office/powerpoint/2010/main" val="183360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1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375096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 White - INTERNAL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dirty="0"/>
              <a:t>Main headline in sentence case here</a:t>
            </a:r>
          </a:p>
        </p:txBody>
      </p:sp>
      <p:sp>
        <p:nvSpPr>
          <p:cNvPr id="6"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2"/>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57915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1 Blue - EXTERNAL title slide">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10661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357883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 Nokia Blue EX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72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 Nokia White IN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58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6"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10"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4281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427876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174692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41713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217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402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63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16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952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3272644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80" r:id="rId3"/>
    <p:sldLayoutId id="2147483681" r:id="rId4"/>
    <p:sldLayoutId id="2147483654" r:id="rId5"/>
    <p:sldLayoutId id="2147483678" r:id="rId6"/>
    <p:sldLayoutId id="2147483673" r:id="rId7"/>
    <p:sldLayoutId id="2147483679" r:id="rId8"/>
    <p:sldLayoutId id="2147483674"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51962714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Box 16"/>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8"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2345520759"/>
      </p:ext>
    </p:extLst>
  </p:cSld>
  <p:clrMap bg1="lt1" tx1="dk1" bg2="lt2" tx2="dk2" accent1="accent1" accent2="accent2" accent3="accent3" accent4="accent4" accent5="accent5" accent6="accent6" hlink="hlink" folHlink="folHlink"/>
  <p:sldLayoutIdLst>
    <p:sldLayoutId id="2147483663" r:id="rId1"/>
    <p:sldLayoutId id="2147483664" r:id="rId2"/>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9815361"/>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117151274"/>
      </p:ext>
    </p:extLst>
  </p:cSld>
  <p:clrMap bg1="lt1" tx1="dk1" bg2="lt2" tx2="dk2" accent1="accent1" accent2="accent2" accent3="accent3" accent4="accent4" accent5="accent5" accent6="accent6" hlink="hlink" folHlink="folHlink"/>
  <p:sldLayoutIdLst>
    <p:sldLayoutId id="2147483670"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2017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3098006623"/>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robotframework.org/robotframework/latest/RobotFrameworkUserGuide.html" TargetMode="External"/><Relationship Id="rId2" Type="http://schemas.openxmlformats.org/officeDocument/2006/relationships/hyperlink" Target="http://robotframework.org/" TargetMode="External"/><Relationship Id="rId1" Type="http://schemas.openxmlformats.org/officeDocument/2006/relationships/slideLayout" Target="../slideLayouts/slideLayout2.xml"/><Relationship Id="rId5" Type="http://schemas.openxmlformats.org/officeDocument/2006/relationships/hyperlink" Target="http://robotframework.org/Selenium2Library/Selenium2Library.html" TargetMode="External"/><Relationship Id="rId4" Type="http://schemas.openxmlformats.org/officeDocument/2006/relationships/hyperlink" Target="https://docs.seleniumhq.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robotframework.googlecode.com/hg/doc/userguide/RobotFrameworkUserGuide.html?r=2.7.6#executing-test-cases" TargetMode="External"/><Relationship Id="rId2" Type="http://schemas.openxmlformats.org/officeDocument/2006/relationships/hyperlink" Target="http://robotframework.googlecode.com/hg/doc/userguide/RobotFrameworkUserGuide.html?r=2.7.6#creating-test-librar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www.python.org/ftp/python/2.7.13/python-2.7.13.amd64.msi" TargetMode="External"/><Relationship Id="rId1" Type="http://schemas.openxmlformats.org/officeDocument/2006/relationships/slideLayout" Target="../slideLayouts/slideLayout2.xml"/><Relationship Id="rId4" Type="http://schemas.openxmlformats.org/officeDocument/2006/relationships/hyperlink" Target="https://sourceforge.net/projects/wxpython/files/wxPython/2.8.12.1/wxPython2.8-win64-unicode-2.8.12.1-py27.exe/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p:cNvSpPr>
            <a:spLocks noGrp="1"/>
          </p:cNvSpPr>
          <p:nvPr>
            <p:ph type="body" sz="quarter" idx="11"/>
          </p:nvPr>
        </p:nvSpPr>
        <p:spPr/>
        <p:txBody>
          <a:bodyPr/>
          <a:lstStyle/>
          <a:p>
            <a:r>
              <a:rPr lang="en-US" sz="4800" dirty="0"/>
              <a:t>ROBOT FRAMEWORK</a:t>
            </a:r>
          </a:p>
        </p:txBody>
      </p:sp>
      <p:sp>
        <p:nvSpPr>
          <p:cNvPr id="48" name="Text Placeholder 47"/>
          <p:cNvSpPr>
            <a:spLocks noGrp="1"/>
          </p:cNvSpPr>
          <p:nvPr>
            <p:ph type="body" sz="quarter" idx="12"/>
          </p:nvPr>
        </p:nvSpPr>
        <p:spPr>
          <a:prstGeom prst="rect">
            <a:avLst/>
          </a:prstGeom>
        </p:spPr>
        <p:txBody>
          <a:bodyPr/>
          <a:lstStyle/>
          <a:p>
            <a:pPr marL="230400" indent="-230400">
              <a:buFont typeface="Arial" panose="020B0604020202020204" pitchFamily="34" charset="0"/>
              <a:buChar char="•"/>
            </a:pPr>
            <a:r>
              <a:rPr lang="en-US" dirty="0">
                <a:latin typeface="+mn-lt"/>
              </a:rPr>
              <a:t>Suresh</a:t>
            </a:r>
          </a:p>
          <a:p>
            <a:pPr marL="230400" indent="-230400">
              <a:buFont typeface="Arial" panose="020B0604020202020204" pitchFamily="34" charset="0"/>
              <a:buChar char="•"/>
            </a:pPr>
            <a:r>
              <a:rPr lang="en-US" dirty="0">
                <a:latin typeface="+mn-lt"/>
              </a:rPr>
              <a:t>18-06-2018</a:t>
            </a:r>
          </a:p>
        </p:txBody>
      </p:sp>
      <p:sp>
        <p:nvSpPr>
          <p:cNvPr id="2" name="Footer Placeholder 1"/>
          <p:cNvSpPr>
            <a:spLocks noGrp="1"/>
          </p:cNvSpPr>
          <p:nvPr>
            <p:ph type="ftr" sz="quarter" idx="3"/>
          </p:nvPr>
        </p:nvSpPr>
        <p:spPr>
          <a:xfrm>
            <a:off x="2304000" y="4816800"/>
            <a:ext cx="4536000" cy="122400"/>
          </a:xfrm>
        </p:spPr>
        <p:txBody>
          <a:bodyPr/>
          <a:lstStyle/>
          <a:p>
            <a:r>
              <a:rPr lang="en-GB" dirty="0">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spTree>
    <p:extLst>
      <p:ext uri="{BB962C8B-B14F-4D97-AF65-F5344CB8AC3E}">
        <p14:creationId xmlns:p14="http://schemas.microsoft.com/office/powerpoint/2010/main" val="295741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619161-9932-4185-A6C0-0010580A5151}"/>
              </a:ext>
            </a:extLst>
          </p:cNvPr>
          <p:cNvSpPr>
            <a:spLocks noGrp="1"/>
          </p:cNvSpPr>
          <p:nvPr>
            <p:ph type="body" sz="quarter" idx="11"/>
          </p:nvPr>
        </p:nvSpPr>
        <p:spPr/>
        <p:txBody>
          <a:bodyPr/>
          <a:lstStyle/>
          <a:p>
            <a:r>
              <a:rPr lang="en-US" dirty="0"/>
              <a:t>References:</a:t>
            </a:r>
            <a:endParaRPr lang="en-IN" dirty="0"/>
          </a:p>
        </p:txBody>
      </p:sp>
      <p:sp>
        <p:nvSpPr>
          <p:cNvPr id="4" name="Text Placeholder 3">
            <a:extLst>
              <a:ext uri="{FF2B5EF4-FFF2-40B4-BE49-F238E27FC236}">
                <a16:creationId xmlns:a16="http://schemas.microsoft.com/office/drawing/2014/main" id="{546FCC6A-CD30-4EEA-A55F-B80E7693E22C}"/>
              </a:ext>
            </a:extLst>
          </p:cNvPr>
          <p:cNvSpPr>
            <a:spLocks noGrp="1"/>
          </p:cNvSpPr>
          <p:nvPr>
            <p:ph type="body" sz="quarter" idx="12"/>
          </p:nvPr>
        </p:nvSpPr>
        <p:spPr/>
        <p:txBody>
          <a:bodyPr/>
          <a:lstStyle/>
          <a:p>
            <a:r>
              <a:rPr lang="en-US" dirty="0">
                <a:hlinkClick r:id="rId2"/>
              </a:rPr>
              <a:t>http://robotframework.org/</a:t>
            </a:r>
            <a:endParaRPr lang="en-US" dirty="0"/>
          </a:p>
          <a:p>
            <a:endParaRPr lang="en-US" dirty="0"/>
          </a:p>
          <a:p>
            <a:r>
              <a:rPr lang="en-US" dirty="0">
                <a:hlinkClick r:id="rId3"/>
              </a:rPr>
              <a:t>http://robotframework.org/robotframework/latest/RobotFrameworkUserGuide.html</a:t>
            </a:r>
            <a:endParaRPr lang="en-US" dirty="0"/>
          </a:p>
          <a:p>
            <a:endParaRPr lang="en-US" dirty="0"/>
          </a:p>
          <a:p>
            <a:r>
              <a:rPr lang="en-IN" dirty="0">
                <a:hlinkClick r:id="rId4"/>
              </a:rPr>
              <a:t>https://docs.seleniumhq.org/download/</a:t>
            </a:r>
            <a:endParaRPr lang="en-IN" dirty="0"/>
          </a:p>
          <a:p>
            <a:endParaRPr lang="en-IN" dirty="0"/>
          </a:p>
          <a:p>
            <a:r>
              <a:rPr lang="en-IN" dirty="0">
                <a:hlinkClick r:id="rId5"/>
              </a:rPr>
              <a:t>http://robotframework.org/Selenium2Library/Selenium2Library.html</a:t>
            </a:r>
            <a:endParaRPr lang="en-IN" dirty="0"/>
          </a:p>
          <a:p>
            <a:endParaRPr lang="en-IN" dirty="0"/>
          </a:p>
        </p:txBody>
      </p:sp>
      <p:sp>
        <p:nvSpPr>
          <p:cNvPr id="5" name="Footer Placeholder 4">
            <a:extLst>
              <a:ext uri="{FF2B5EF4-FFF2-40B4-BE49-F238E27FC236}">
                <a16:creationId xmlns:a16="http://schemas.microsoft.com/office/drawing/2014/main" id="{887D35E6-09B9-4C0D-BF02-8C9215E8B3FB}"/>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64038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9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a:t>
            </a:r>
          </a:p>
        </p:txBody>
      </p:sp>
      <p:sp>
        <p:nvSpPr>
          <p:cNvPr id="3" name="Text Placeholder 2"/>
          <p:cNvSpPr>
            <a:spLocks noGrp="1"/>
          </p:cNvSpPr>
          <p:nvPr>
            <p:ph type="body" sz="quarter" idx="11"/>
          </p:nvPr>
        </p:nvSpPr>
        <p:spPr/>
        <p:txBody>
          <a:bodyPr/>
          <a:lstStyle/>
          <a:p>
            <a:r>
              <a:rPr lang="en-US" dirty="0"/>
              <a:t>Copyright and confidentiality</a:t>
            </a:r>
          </a:p>
        </p:txBody>
      </p:sp>
      <p:sp>
        <p:nvSpPr>
          <p:cNvPr id="5" name="Text Placeholder 4"/>
          <p:cNvSpPr>
            <a:spLocks noGrp="1"/>
          </p:cNvSpPr>
          <p:nvPr>
            <p:ph type="body" sz="quarter" idx="12"/>
          </p:nvPr>
        </p:nvSpPr>
        <p:spPr>
          <a:xfrm>
            <a:off x="417600" y="1563638"/>
            <a:ext cx="8308800" cy="2808312"/>
          </a:xfrm>
        </p:spPr>
        <p:txBody>
          <a:bodyPr numCol="3" spcCol="144000"/>
          <a:lstStyle/>
          <a:p>
            <a:pPr marL="0" indent="0">
              <a:spcAft>
                <a:spcPct val="0"/>
              </a:spcAft>
              <a:buNone/>
              <a:defRPr/>
            </a:pPr>
            <a:r>
              <a:rPr lang="en-US" sz="900" dirty="0">
                <a:latin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This document and the product(s) it describes</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are protected by copyright according to the</a:t>
            </a:r>
            <a:br>
              <a:rPr lang="en-US" sz="900" dirty="0">
                <a:latin typeface="Nokia Pure Text Light" panose="020B0403020202020204" pitchFamily="34" charset="0"/>
                <a:cs typeface="Arial" panose="020B0604020202020204" pitchFamily="34" charset="0"/>
              </a:rPr>
            </a:br>
            <a:r>
              <a:rPr lang="en-US" sz="900" dirty="0">
                <a:latin typeface="Nokia Pure Text Light" panose="020B0403020202020204" pitchFamily="34" charset="0"/>
                <a:cs typeface="Arial" panose="020B0604020202020204" pitchFamily="34" charset="0"/>
              </a:rPr>
              <a:t>applicable laws. </a:t>
            </a:r>
          </a:p>
          <a:p>
            <a:pPr marL="0" indent="0">
              <a:spcAft>
                <a:spcPct val="0"/>
              </a:spcAft>
              <a:buNone/>
              <a:defRPr/>
            </a:pPr>
            <a:endParaRPr lang="en-US" sz="900" dirty="0">
              <a:latin typeface="Nokia Pure Text Light" panose="020B0403020202020204" pitchFamily="34" charset="0"/>
              <a:cs typeface="Arial" panose="020B0604020202020204" pitchFamily="34" charset="0"/>
            </a:endParaRPr>
          </a:p>
          <a:p>
            <a:pPr marL="0" indent="0">
              <a:spcAft>
                <a:spcPct val="0"/>
              </a:spcAft>
              <a:buNone/>
              <a:defRPr/>
            </a:pPr>
            <a:r>
              <a:rPr lang="en-US" sz="900" dirty="0">
                <a:latin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lang="en-US" sz="900" dirty="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dirty="0">
              <a:cs typeface="Arial" panose="020B0604020202020204" pitchFamily="34" charset="0"/>
            </a:endParaRPr>
          </a:p>
        </p:txBody>
      </p:sp>
      <p:cxnSp>
        <p:nvCxnSpPr>
          <p:cNvPr id="6" name="Straight Connector 5"/>
          <p:cNvCxnSpPr/>
          <p:nvPr/>
        </p:nvCxnSpPr>
        <p:spPr>
          <a:xfrm>
            <a:off x="417600" y="1470025"/>
            <a:ext cx="83182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4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6F5FB3-BB2E-40C0-A266-6C20E08A1EC6}"/>
              </a:ext>
            </a:extLst>
          </p:cNvPr>
          <p:cNvSpPr>
            <a:spLocks noGrp="1"/>
          </p:cNvSpPr>
          <p:nvPr>
            <p:ph type="body" sz="quarter" idx="11"/>
          </p:nvPr>
        </p:nvSpPr>
        <p:spPr/>
        <p:txBody>
          <a:bodyPr/>
          <a:lstStyle/>
          <a:p>
            <a:pPr algn="ctr"/>
            <a:r>
              <a:rPr lang="en-US" dirty="0"/>
              <a:t>Robot Framework</a:t>
            </a:r>
            <a:endParaRPr lang="en-IN" dirty="0"/>
          </a:p>
        </p:txBody>
      </p:sp>
      <p:sp>
        <p:nvSpPr>
          <p:cNvPr id="4" name="Text Placeholder 3">
            <a:extLst>
              <a:ext uri="{FF2B5EF4-FFF2-40B4-BE49-F238E27FC236}">
                <a16:creationId xmlns:a16="http://schemas.microsoft.com/office/drawing/2014/main" id="{1C793527-7DF7-4B61-BDC7-9FE84E489067}"/>
              </a:ext>
            </a:extLst>
          </p:cNvPr>
          <p:cNvSpPr>
            <a:spLocks noGrp="1"/>
          </p:cNvSpPr>
          <p:nvPr>
            <p:ph type="body" sz="quarter" idx="12"/>
          </p:nvPr>
        </p:nvSpPr>
        <p:spPr/>
        <p:txBody>
          <a:bodyPr>
            <a:normAutofit lnSpcReduction="10000"/>
          </a:bodyPr>
          <a:lstStyle/>
          <a:p>
            <a:pPr>
              <a:defRPr/>
            </a:pPr>
            <a:r>
              <a:rPr lang="en-US" dirty="0"/>
              <a:t>Robot Framework is a Keyword Driven automation framework using Python or Java as it's backend.</a:t>
            </a:r>
          </a:p>
          <a:p>
            <a:pPr>
              <a:defRPr/>
            </a:pPr>
            <a:r>
              <a:rPr lang="en-US" dirty="0"/>
              <a:t>Test cases are automated by writing steps using Robot framework keywords.</a:t>
            </a:r>
          </a:p>
          <a:p>
            <a:pPr>
              <a:defRPr/>
            </a:pPr>
            <a:r>
              <a:rPr lang="en-US" dirty="0"/>
              <a:t>Provides a simple </a:t>
            </a:r>
            <a:r>
              <a:rPr lang="en-US" dirty="0">
                <a:hlinkClick r:id="rId2"/>
              </a:rPr>
              <a:t>library API</a:t>
            </a:r>
            <a:r>
              <a:rPr lang="en-US" dirty="0"/>
              <a:t> for creating customized test libraries.</a:t>
            </a:r>
          </a:p>
          <a:p>
            <a:pPr>
              <a:defRPr/>
            </a:pPr>
            <a:r>
              <a:rPr lang="en-US" dirty="0"/>
              <a:t>Provides a </a:t>
            </a:r>
            <a:r>
              <a:rPr lang="en-US" dirty="0">
                <a:hlinkClick r:id="rId3"/>
              </a:rPr>
              <a:t>command line interface and XML based outputs</a:t>
            </a:r>
            <a:r>
              <a:rPr lang="en-US" dirty="0"/>
              <a:t> for integration into existing build infrastructure (continuous integration systems).</a:t>
            </a:r>
          </a:p>
          <a:p>
            <a:pPr>
              <a:defRPr/>
            </a:pPr>
            <a:r>
              <a:rPr lang="en-US" dirty="0"/>
              <a:t>Report files created as a result of every </a:t>
            </a:r>
            <a:r>
              <a:rPr lang="en-US" dirty="0" err="1"/>
              <a:t>pybot</a:t>
            </a:r>
            <a:r>
              <a:rPr lang="en-US" dirty="0"/>
              <a:t> execution: report.html, log.html, output.xml.</a:t>
            </a:r>
          </a:p>
          <a:p>
            <a:pPr>
              <a:defRPr/>
            </a:pPr>
            <a:r>
              <a:rPr lang="en-US" dirty="0"/>
              <a:t>Implemented with Python</a:t>
            </a:r>
          </a:p>
          <a:p>
            <a:pPr>
              <a:defRPr/>
            </a:pPr>
            <a:r>
              <a:rPr lang="en-US" dirty="0"/>
              <a:t>	– Runs also on </a:t>
            </a:r>
            <a:r>
              <a:rPr lang="en-US" dirty="0" err="1"/>
              <a:t>Jython</a:t>
            </a:r>
            <a:r>
              <a:rPr lang="en-US" dirty="0"/>
              <a:t> (JVM) and </a:t>
            </a:r>
            <a:r>
              <a:rPr lang="en-US" dirty="0" err="1"/>
              <a:t>IronPython</a:t>
            </a:r>
            <a:r>
              <a:rPr lang="en-US" dirty="0"/>
              <a:t> (.NET)</a:t>
            </a:r>
          </a:p>
          <a:p>
            <a:pPr>
              <a:defRPr/>
            </a:pPr>
            <a:r>
              <a:rPr lang="en-US" dirty="0"/>
              <a:t>	– Can be extended natively using Python or Java</a:t>
            </a:r>
          </a:p>
          <a:p>
            <a:pPr>
              <a:defRPr/>
            </a:pPr>
            <a:r>
              <a:rPr lang="en-US" dirty="0"/>
              <a:t>	– Other languages supported via a remote interface</a:t>
            </a:r>
          </a:p>
          <a:p>
            <a:pPr>
              <a:defRPr/>
            </a:pPr>
            <a:r>
              <a:rPr lang="en-US" dirty="0"/>
              <a:t>Open source</a:t>
            </a:r>
          </a:p>
          <a:p>
            <a:pPr>
              <a:defRPr/>
            </a:pPr>
            <a:endParaRPr lang="en-US" dirty="0"/>
          </a:p>
          <a:p>
            <a:endParaRPr lang="en-IN" dirty="0"/>
          </a:p>
        </p:txBody>
      </p:sp>
      <p:sp>
        <p:nvSpPr>
          <p:cNvPr id="5" name="Footer Placeholder 4">
            <a:extLst>
              <a:ext uri="{FF2B5EF4-FFF2-40B4-BE49-F238E27FC236}">
                <a16:creationId xmlns:a16="http://schemas.microsoft.com/office/drawing/2014/main" id="{A52DE3DB-5776-420B-931A-DA9A30301EFA}"/>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104048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17600" y="3406450"/>
            <a:ext cx="1679388" cy="852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en-US" sz="1200" kern="0" dirty="0">
                <a:solidFill>
                  <a:srgbClr val="FFFFFF"/>
                </a:solidFill>
                <a:latin typeface="Nokia Pure Text"/>
                <a:cs typeface="Arial" panose="020B0604020202020204" pitchFamily="34" charset="0"/>
              </a:rPr>
              <a:t>Supports </a:t>
            </a:r>
            <a:r>
              <a:rPr lang="hu-HU" sz="1200" kern="0" dirty="0" err="1">
                <a:solidFill>
                  <a:srgbClr val="FFFFFF"/>
                </a:solidFill>
                <a:latin typeface="Nokia Pure Text"/>
                <a:cs typeface="Arial" panose="020B0604020202020204" pitchFamily="34" charset="0"/>
              </a:rPr>
              <a:t>Structured</a:t>
            </a:r>
            <a:r>
              <a:rPr lang="hu-HU" sz="1200" kern="0" dirty="0">
                <a:solidFill>
                  <a:srgbClr val="FFFFFF"/>
                </a:solidFill>
                <a:latin typeface="Nokia Pure Text"/>
                <a:cs typeface="Arial" panose="020B0604020202020204" pitchFamily="34" charset="0"/>
              </a:rPr>
              <a:t> test </a:t>
            </a:r>
            <a:r>
              <a:rPr lang="hu-HU" sz="1200" kern="0" dirty="0" err="1">
                <a:solidFill>
                  <a:srgbClr val="FFFFFF"/>
                </a:solidFill>
                <a:latin typeface="Nokia Pure Text"/>
                <a:cs typeface="Arial" panose="020B0604020202020204" pitchFamily="34" charset="0"/>
              </a:rPr>
              <a:t>suites</a:t>
            </a:r>
            <a:endParaRPr lang="en-US" sz="1200" b="1" kern="0" dirty="0">
              <a:solidFill>
                <a:srgbClr val="FFFFFF"/>
              </a:solidFill>
              <a:latin typeface="Nokia Pure Text"/>
              <a:cs typeface="Arial" panose="020B0604020202020204" pitchFamily="34" charset="0"/>
            </a:endParaRPr>
          </a:p>
          <a:p>
            <a:pPr algn="ctr" defTabSz="914378">
              <a:defRPr/>
            </a:pPr>
            <a:endParaRPr lang="en-US" sz="1200" b="1" kern="0" dirty="0">
              <a:solidFill>
                <a:srgbClr val="204C97"/>
              </a:solidFill>
              <a:latin typeface="Nokia Pure Text"/>
              <a:cs typeface="Arial" panose="020B0604020202020204" pitchFamily="34" charset="0"/>
            </a:endParaRPr>
          </a:p>
        </p:txBody>
      </p:sp>
      <p:sp>
        <p:nvSpPr>
          <p:cNvPr id="22" name="Rectangle 21"/>
          <p:cNvSpPr/>
          <p:nvPr/>
        </p:nvSpPr>
        <p:spPr>
          <a:xfrm>
            <a:off x="2205632" y="2467392"/>
            <a:ext cx="1679388" cy="852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en-US" sz="1200" kern="0" dirty="0">
                <a:solidFill>
                  <a:srgbClr val="FFFFFF"/>
                </a:solidFill>
                <a:latin typeface="Nokia Pure Text"/>
                <a:cs typeface="Arial" panose="020B0604020202020204" pitchFamily="34" charset="0"/>
              </a:rPr>
              <a:t>Defines </a:t>
            </a:r>
            <a:r>
              <a:rPr lang="hu-HU" sz="1200" kern="0" dirty="0">
                <a:solidFill>
                  <a:srgbClr val="FFFFFF"/>
                </a:solidFill>
                <a:latin typeface="Nokia Pure Text"/>
                <a:cs typeface="Arial" panose="020B0604020202020204" pitchFamily="34" charset="0"/>
              </a:rPr>
              <a:t>Test </a:t>
            </a:r>
            <a:r>
              <a:rPr lang="hu-HU" sz="1200" kern="0" dirty="0" err="1">
                <a:solidFill>
                  <a:srgbClr val="FFFFFF"/>
                </a:solidFill>
                <a:latin typeface="Nokia Pure Text"/>
                <a:cs typeface="Arial" panose="020B0604020202020204" pitchFamily="34" charset="0"/>
              </a:rPr>
              <a:t>data</a:t>
            </a:r>
            <a:r>
              <a:rPr lang="hu-HU" sz="1200" kern="0" dirty="0">
                <a:solidFill>
                  <a:srgbClr val="FFFFFF"/>
                </a:solidFill>
                <a:latin typeface="Nokia Pure Text"/>
                <a:cs typeface="Arial" panose="020B0604020202020204" pitchFamily="34" charset="0"/>
              </a:rPr>
              <a:t> in </a:t>
            </a:r>
            <a:r>
              <a:rPr lang="hu-HU" sz="1200" kern="0" dirty="0" err="1">
                <a:solidFill>
                  <a:srgbClr val="FFFFFF"/>
                </a:solidFill>
                <a:latin typeface="Nokia Pure Text"/>
                <a:cs typeface="Arial" panose="020B0604020202020204" pitchFamily="34" charset="0"/>
              </a:rPr>
              <a:t>different</a:t>
            </a:r>
            <a:r>
              <a:rPr lang="hu-HU" sz="1200" kern="0" dirty="0">
                <a:solidFill>
                  <a:srgbClr val="FFFFFF"/>
                </a:solidFill>
                <a:latin typeface="Nokia Pure Text"/>
                <a:cs typeface="Arial" panose="020B0604020202020204" pitchFamily="34" charset="0"/>
              </a:rPr>
              <a:t> </a:t>
            </a:r>
            <a:r>
              <a:rPr lang="hu-HU" sz="1200" kern="0" dirty="0" err="1">
                <a:solidFill>
                  <a:srgbClr val="FFFFFF"/>
                </a:solidFill>
                <a:latin typeface="Nokia Pure Text"/>
                <a:cs typeface="Arial" panose="020B0604020202020204" pitchFamily="34" charset="0"/>
              </a:rPr>
              <a:t>profiles</a:t>
            </a:r>
            <a:endParaRPr lang="en-US" sz="1200" b="1" kern="0" dirty="0">
              <a:solidFill>
                <a:srgbClr val="FFFFFF"/>
              </a:solidFill>
              <a:latin typeface="Nokia Pure Text"/>
              <a:cs typeface="Arial" panose="020B0604020202020204" pitchFamily="34" charset="0"/>
            </a:endParaRPr>
          </a:p>
        </p:txBody>
      </p:sp>
      <p:sp>
        <p:nvSpPr>
          <p:cNvPr id="24" name="Rectangle 23"/>
          <p:cNvSpPr/>
          <p:nvPr/>
        </p:nvSpPr>
        <p:spPr>
          <a:xfrm>
            <a:off x="2205632" y="3406450"/>
            <a:ext cx="1679388" cy="852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en-US" sz="1200" kern="0" dirty="0">
                <a:solidFill>
                  <a:srgbClr val="FFFFFF"/>
                </a:solidFill>
                <a:latin typeface="Nokia Pure Text"/>
                <a:cs typeface="Arial" panose="020B0604020202020204" pitchFamily="34" charset="0"/>
              </a:rPr>
              <a:t>Provides </a:t>
            </a:r>
            <a:r>
              <a:rPr lang="hu-HU" sz="1200" kern="0" dirty="0" err="1">
                <a:solidFill>
                  <a:srgbClr val="FFFFFF"/>
                </a:solidFill>
                <a:latin typeface="Nokia Pure Text"/>
                <a:cs typeface="Arial" panose="020B0604020202020204" pitchFamily="34" charset="0"/>
              </a:rPr>
              <a:t>Detailed</a:t>
            </a:r>
            <a:r>
              <a:rPr lang="hu-HU" sz="1200" kern="0" dirty="0">
                <a:solidFill>
                  <a:srgbClr val="FFFFFF"/>
                </a:solidFill>
                <a:latin typeface="Nokia Pure Text"/>
                <a:cs typeface="Arial" panose="020B0604020202020204" pitchFamily="34" charset="0"/>
              </a:rPr>
              <a:t> </a:t>
            </a:r>
            <a:r>
              <a:rPr lang="hu-HU" sz="1200" kern="0" dirty="0" err="1">
                <a:solidFill>
                  <a:srgbClr val="FFFFFF"/>
                </a:solidFill>
                <a:latin typeface="Nokia Pure Text"/>
                <a:cs typeface="Arial" panose="020B0604020202020204" pitchFamily="34" charset="0"/>
              </a:rPr>
              <a:t>execution</a:t>
            </a:r>
            <a:r>
              <a:rPr lang="hu-HU" sz="1200" kern="0" dirty="0">
                <a:solidFill>
                  <a:srgbClr val="FFFFFF"/>
                </a:solidFill>
                <a:latin typeface="Nokia Pure Text"/>
                <a:cs typeface="Arial" panose="020B0604020202020204" pitchFamily="34" charset="0"/>
              </a:rPr>
              <a:t> logs</a:t>
            </a:r>
            <a:endParaRPr lang="en-US" sz="1200" b="1" kern="0" dirty="0">
              <a:solidFill>
                <a:srgbClr val="FFFFFF"/>
              </a:solidFill>
              <a:latin typeface="Nokia Pure Text"/>
              <a:cs typeface="Arial" panose="020B0604020202020204" pitchFamily="34" charset="0"/>
            </a:endParaRPr>
          </a:p>
        </p:txBody>
      </p:sp>
      <p:sp>
        <p:nvSpPr>
          <p:cNvPr id="31" name="Rectangle 30"/>
          <p:cNvSpPr/>
          <p:nvPr/>
        </p:nvSpPr>
        <p:spPr>
          <a:xfrm>
            <a:off x="417600" y="2474742"/>
            <a:ext cx="1679388" cy="852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en-US" sz="1200" dirty="0">
                <a:latin typeface="Nokia Pure Text Light" panose="020B0403020202020204" pitchFamily="34" charset="0"/>
              </a:rPr>
              <a:t>C</a:t>
            </a:r>
            <a:r>
              <a:rPr lang="hu-HU" sz="1200" dirty="0">
                <a:latin typeface="Nokia Pure Text Light" panose="020B0403020202020204" pitchFamily="34" charset="0"/>
              </a:rPr>
              <a:t>an be </a:t>
            </a:r>
            <a:r>
              <a:rPr lang="hu-HU" sz="1200" dirty="0" err="1">
                <a:latin typeface="Nokia Pure Text Light" panose="020B0403020202020204" pitchFamily="34" charset="0"/>
              </a:rPr>
              <a:t>extended</a:t>
            </a:r>
            <a:r>
              <a:rPr lang="hu-HU" sz="1200" dirty="0">
                <a:latin typeface="Nokia Pure Text Light" panose="020B0403020202020204" pitchFamily="34" charset="0"/>
              </a:rPr>
              <a:t> </a:t>
            </a:r>
            <a:r>
              <a:rPr lang="hu-HU" sz="1200" dirty="0" err="1">
                <a:latin typeface="Nokia Pure Text Light" panose="020B0403020202020204" pitchFamily="34" charset="0"/>
              </a:rPr>
              <a:t>by</a:t>
            </a:r>
            <a:r>
              <a:rPr lang="hu-HU" sz="1200" dirty="0">
                <a:latin typeface="Nokia Pure Text Light" panose="020B0403020202020204" pitchFamily="34" charset="0"/>
              </a:rPr>
              <a:t> </a:t>
            </a:r>
            <a:r>
              <a:rPr lang="hu-HU" sz="1200" kern="0" dirty="0" err="1">
                <a:solidFill>
                  <a:srgbClr val="FFFFFF"/>
                </a:solidFill>
                <a:latin typeface="Nokia Pure Text"/>
                <a:cs typeface="Arial" panose="020B0604020202020204" pitchFamily="34" charset="0"/>
              </a:rPr>
              <a:t>Custom</a:t>
            </a:r>
            <a:r>
              <a:rPr lang="hu-HU" sz="1200" kern="0" dirty="0">
                <a:solidFill>
                  <a:srgbClr val="FFFFFF"/>
                </a:solidFill>
                <a:latin typeface="Nokia Pure Text"/>
                <a:cs typeface="Arial" panose="020B0604020202020204" pitchFamily="34" charset="0"/>
              </a:rPr>
              <a:t> test </a:t>
            </a:r>
            <a:r>
              <a:rPr lang="hu-HU" sz="1200" kern="0" dirty="0" err="1">
                <a:solidFill>
                  <a:srgbClr val="FFFFFF"/>
                </a:solidFill>
                <a:latin typeface="Nokia Pure Text"/>
                <a:cs typeface="Arial" panose="020B0604020202020204" pitchFamily="34" charset="0"/>
              </a:rPr>
              <a:t>libraries</a:t>
            </a:r>
            <a:endParaRPr lang="en-US" sz="1200" b="1" kern="0" dirty="0">
              <a:solidFill>
                <a:srgbClr val="FFFFFF"/>
              </a:solidFill>
              <a:latin typeface="Nokia Pure Text"/>
              <a:cs typeface="Arial" panose="020B0604020202020204" pitchFamily="34" charset="0"/>
            </a:endParaRPr>
          </a:p>
        </p:txBody>
      </p:sp>
      <p:sp>
        <p:nvSpPr>
          <p:cNvPr id="32" name="Rectangle 31"/>
          <p:cNvSpPr/>
          <p:nvPr/>
        </p:nvSpPr>
        <p:spPr>
          <a:xfrm>
            <a:off x="417600" y="1520131"/>
            <a:ext cx="1679388" cy="852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hu-HU" sz="1200" kern="0" dirty="0" err="1">
                <a:solidFill>
                  <a:srgbClr val="FFFFFF"/>
                </a:solidFill>
                <a:latin typeface="Nokia Pure Text"/>
                <a:cs typeface="Arial" panose="020B0604020202020204" pitchFamily="34" charset="0"/>
              </a:rPr>
              <a:t>Generic</a:t>
            </a:r>
            <a:r>
              <a:rPr lang="hu-HU" sz="1200" kern="0" dirty="0">
                <a:solidFill>
                  <a:srgbClr val="FFFFFF"/>
                </a:solidFill>
                <a:latin typeface="Nokia Pure Text"/>
                <a:cs typeface="Arial" panose="020B0604020202020204" pitchFamily="34" charset="0"/>
              </a:rPr>
              <a:t> test </a:t>
            </a:r>
            <a:r>
              <a:rPr lang="hu-HU" sz="1200" kern="0" dirty="0" err="1">
                <a:solidFill>
                  <a:srgbClr val="FFFFFF"/>
                </a:solidFill>
                <a:latin typeface="Nokia Pure Text"/>
                <a:cs typeface="Arial" panose="020B0604020202020204" pitchFamily="34" charset="0"/>
              </a:rPr>
              <a:t>automation</a:t>
            </a:r>
            <a:r>
              <a:rPr lang="hu-HU" sz="1200" kern="0" dirty="0">
                <a:solidFill>
                  <a:srgbClr val="FFFFFF"/>
                </a:solidFill>
                <a:latin typeface="Nokia Pure Text"/>
                <a:cs typeface="Arial" panose="020B0604020202020204" pitchFamily="34" charset="0"/>
              </a:rPr>
              <a:t> </a:t>
            </a:r>
            <a:r>
              <a:rPr lang="hu-HU" sz="1200" kern="0" dirty="0" err="1">
                <a:solidFill>
                  <a:srgbClr val="FFFFFF"/>
                </a:solidFill>
                <a:latin typeface="Nokia Pure Text"/>
                <a:cs typeface="Arial" panose="020B0604020202020204" pitchFamily="34" charset="0"/>
              </a:rPr>
              <a:t>framework</a:t>
            </a:r>
            <a:r>
              <a:rPr lang="en-US" sz="1200" kern="0" dirty="0">
                <a:solidFill>
                  <a:srgbClr val="FFFFFF"/>
                </a:solidFill>
                <a:latin typeface="Nokia Pure Text"/>
                <a:cs typeface="Arial" panose="020B0604020202020204" pitchFamily="34" charset="0"/>
              </a:rPr>
              <a:t> </a:t>
            </a:r>
            <a:r>
              <a:rPr lang="hu-HU" sz="1200" dirty="0">
                <a:latin typeface="Nokia Pure Text Light" panose="020B0403020202020204" pitchFamily="34" charset="0"/>
              </a:rPr>
              <a:t>for </a:t>
            </a:r>
            <a:r>
              <a:rPr lang="hu-HU" sz="1200" dirty="0" err="1">
                <a:latin typeface="Nokia Pure Text Light" panose="020B0403020202020204" pitchFamily="34" charset="0"/>
              </a:rPr>
              <a:t>acceptance</a:t>
            </a:r>
            <a:r>
              <a:rPr lang="hu-HU" sz="1200" dirty="0">
                <a:latin typeface="Nokia Pure Text Light" panose="020B0403020202020204" pitchFamily="34" charset="0"/>
              </a:rPr>
              <a:t> testing</a:t>
            </a:r>
            <a:endParaRPr lang="en-US" sz="1200" kern="0" dirty="0">
              <a:solidFill>
                <a:srgbClr val="FFFFFF"/>
              </a:solidFill>
              <a:latin typeface="Nokia Pure Text"/>
              <a:cs typeface="Arial" panose="020B0604020202020204" pitchFamily="34" charset="0"/>
            </a:endParaRPr>
          </a:p>
        </p:txBody>
      </p:sp>
      <p:sp>
        <p:nvSpPr>
          <p:cNvPr id="33" name="Rectangle 32"/>
          <p:cNvSpPr/>
          <p:nvPr/>
        </p:nvSpPr>
        <p:spPr>
          <a:xfrm>
            <a:off x="2205632" y="1527211"/>
            <a:ext cx="1679388" cy="8522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914378">
              <a:defRPr/>
            </a:pPr>
            <a:r>
              <a:rPr lang="en-US" sz="1200" kern="0" dirty="0">
                <a:solidFill>
                  <a:srgbClr val="204C97"/>
                </a:solidFill>
                <a:latin typeface="Nokia Pure Text"/>
                <a:cs typeface="Arial" panose="020B0604020202020204" pitchFamily="34" charset="0"/>
              </a:rPr>
              <a:t>Utilizes </a:t>
            </a:r>
            <a:r>
              <a:rPr lang="hu-HU" sz="1200" kern="0" dirty="0" err="1">
                <a:solidFill>
                  <a:srgbClr val="204C97"/>
                </a:solidFill>
                <a:latin typeface="Nokia Pure Text"/>
                <a:cs typeface="Arial" panose="020B0604020202020204" pitchFamily="34" charset="0"/>
              </a:rPr>
              <a:t>Keyword</a:t>
            </a:r>
            <a:r>
              <a:rPr lang="hu-HU" sz="1200" kern="0" dirty="0">
                <a:solidFill>
                  <a:srgbClr val="204C97"/>
                </a:solidFill>
                <a:latin typeface="Nokia Pure Text"/>
                <a:cs typeface="Arial" panose="020B0604020202020204" pitchFamily="34" charset="0"/>
              </a:rPr>
              <a:t> </a:t>
            </a:r>
            <a:r>
              <a:rPr lang="hu-HU" sz="1200" kern="0" dirty="0" err="1">
                <a:solidFill>
                  <a:srgbClr val="204C97"/>
                </a:solidFill>
                <a:latin typeface="Nokia Pure Text"/>
                <a:cs typeface="Arial" panose="020B0604020202020204" pitchFamily="34" charset="0"/>
              </a:rPr>
              <a:t>driven</a:t>
            </a:r>
            <a:r>
              <a:rPr lang="hu-HU" sz="1200" kern="0" dirty="0">
                <a:solidFill>
                  <a:srgbClr val="204C97"/>
                </a:solidFill>
                <a:latin typeface="Nokia Pure Text"/>
                <a:cs typeface="Arial" panose="020B0604020202020204" pitchFamily="34" charset="0"/>
              </a:rPr>
              <a:t> </a:t>
            </a:r>
            <a:r>
              <a:rPr lang="hu-HU" sz="1200" kern="0" dirty="0" err="1">
                <a:solidFill>
                  <a:srgbClr val="204C97"/>
                </a:solidFill>
                <a:latin typeface="Nokia Pure Text"/>
                <a:cs typeface="Arial" panose="020B0604020202020204" pitchFamily="34" charset="0"/>
              </a:rPr>
              <a:t>approach</a:t>
            </a:r>
            <a:endParaRPr lang="en-US" sz="1200" b="1" kern="0" dirty="0">
              <a:solidFill>
                <a:srgbClr val="204C97"/>
              </a:solidFill>
              <a:latin typeface="Nokia Pure Text"/>
              <a:cs typeface="Arial" panose="020B0604020202020204" pitchFamily="34" charset="0"/>
            </a:endParaRPr>
          </a:p>
        </p:txBody>
      </p:sp>
      <p:sp>
        <p:nvSpPr>
          <p:cNvPr id="34" name="Rectangle 33"/>
          <p:cNvSpPr/>
          <p:nvPr/>
        </p:nvSpPr>
        <p:spPr>
          <a:xfrm>
            <a:off x="3993665" y="1529926"/>
            <a:ext cx="4749083" cy="27559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defTabSz="914378">
              <a:defRPr/>
            </a:pPr>
            <a:endParaRPr lang="en-US" sz="1200" b="1" kern="0">
              <a:solidFill>
                <a:srgbClr val="124191"/>
              </a:solidFill>
              <a:latin typeface="Nokia Pure Text"/>
              <a:cs typeface="Arial" panose="020B0604020202020204" pitchFamily="34" charset="0"/>
            </a:endParaRPr>
          </a:p>
        </p:txBody>
      </p:sp>
      <p:grpSp>
        <p:nvGrpSpPr>
          <p:cNvPr id="30" name="Group 29"/>
          <p:cNvGrpSpPr/>
          <p:nvPr/>
        </p:nvGrpSpPr>
        <p:grpSpPr>
          <a:xfrm>
            <a:off x="4572000" y="1737270"/>
            <a:ext cx="3381847" cy="2304256"/>
            <a:chOff x="5344553" y="1563638"/>
            <a:chExt cx="3381847" cy="2304256"/>
          </a:xfrm>
        </p:grpSpPr>
        <p:grpSp>
          <p:nvGrpSpPr>
            <p:cNvPr id="20" name="Group 19"/>
            <p:cNvGrpSpPr/>
            <p:nvPr/>
          </p:nvGrpSpPr>
          <p:grpSpPr>
            <a:xfrm>
              <a:off x="6732240" y="1563638"/>
              <a:ext cx="1800200" cy="2304256"/>
              <a:chOff x="6732240" y="1563638"/>
              <a:chExt cx="1800200" cy="2304256"/>
            </a:xfrm>
          </p:grpSpPr>
          <p:sp>
            <p:nvSpPr>
              <p:cNvPr id="2" name="Rounded Rectangle 1"/>
              <p:cNvSpPr/>
              <p:nvPr/>
            </p:nvSpPr>
            <p:spPr>
              <a:xfrm>
                <a:off x="6732240" y="2067694"/>
                <a:ext cx="1800200" cy="360040"/>
              </a:xfrm>
              <a:prstGeom prst="roundRect">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378">
                  <a:defRPr/>
                </a:pPr>
                <a:r>
                  <a:rPr lang="hu-HU" sz="1200" b="1" kern="0">
                    <a:solidFill>
                      <a:srgbClr val="4D5766">
                        <a:lumMod val="50000"/>
                      </a:srgbClr>
                    </a:solidFill>
                    <a:latin typeface="Nokia Pure Text Light" panose="020B0403020202020204" pitchFamily="34" charset="0"/>
                    <a:ea typeface="Nokia Pure Text Light" panose="020B0403020202020204" pitchFamily="34" charset="0"/>
                  </a:rPr>
                  <a:t>Robot Framework</a:t>
                </a:r>
                <a:endParaRPr lang="en-GB" sz="1200" b="1" kern="0">
                  <a:solidFill>
                    <a:srgbClr val="4D5766">
                      <a:lumMod val="50000"/>
                    </a:srgbClr>
                  </a:solidFill>
                  <a:latin typeface="Nokia Pure Text Light" panose="020B0403020202020204" pitchFamily="34" charset="0"/>
                  <a:ea typeface="Nokia Pure Text Light" panose="020B0403020202020204" pitchFamily="34" charset="0"/>
                </a:endParaRPr>
              </a:p>
            </p:txBody>
          </p:sp>
          <p:sp>
            <p:nvSpPr>
              <p:cNvPr id="7" name="Rounded Rectangle 6"/>
              <p:cNvSpPr/>
              <p:nvPr/>
            </p:nvSpPr>
            <p:spPr>
              <a:xfrm>
                <a:off x="6732240" y="1563638"/>
                <a:ext cx="1800200" cy="360040"/>
              </a:xfrm>
              <a:prstGeom prst="roundRect">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378">
                  <a:defRPr/>
                </a:pPr>
                <a:r>
                  <a:rPr lang="hu-HU" sz="1200" b="1" kern="0">
                    <a:solidFill>
                      <a:srgbClr val="4D5766">
                        <a:lumMod val="50000"/>
                      </a:srgbClr>
                    </a:solidFill>
                    <a:latin typeface="Nokia Pure Text Light" panose="020B0403020202020204" pitchFamily="34" charset="0"/>
                    <a:ea typeface="Nokia Pure Text Light" panose="020B0403020202020204" pitchFamily="34" charset="0"/>
                  </a:rPr>
                  <a:t>Test Data</a:t>
                </a:r>
                <a:endParaRPr lang="en-GB" sz="1200" b="1" kern="0">
                  <a:solidFill>
                    <a:srgbClr val="4D5766">
                      <a:lumMod val="50000"/>
                    </a:srgbClr>
                  </a:solidFill>
                  <a:latin typeface="Nokia Pure Text Light" panose="020B0403020202020204" pitchFamily="34" charset="0"/>
                  <a:ea typeface="Nokia Pure Text Light" panose="020B0403020202020204" pitchFamily="34" charset="0"/>
                </a:endParaRPr>
              </a:p>
            </p:txBody>
          </p:sp>
          <p:sp>
            <p:nvSpPr>
              <p:cNvPr id="9" name="Rounded Rectangle 8"/>
              <p:cNvSpPr/>
              <p:nvPr/>
            </p:nvSpPr>
            <p:spPr>
              <a:xfrm>
                <a:off x="6732240" y="2571750"/>
                <a:ext cx="1800200" cy="360040"/>
              </a:xfrm>
              <a:prstGeom prst="roundRect">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378">
                  <a:defRPr/>
                </a:pPr>
                <a:r>
                  <a:rPr lang="hu-HU" sz="1200" b="1" kern="0" dirty="0">
                    <a:solidFill>
                      <a:srgbClr val="4D5766">
                        <a:lumMod val="50000"/>
                      </a:srgbClr>
                    </a:solidFill>
                    <a:latin typeface="Nokia Pure Text Light" panose="020B0403020202020204" pitchFamily="34" charset="0"/>
                    <a:ea typeface="Nokia Pure Text Light" panose="020B0403020202020204" pitchFamily="34" charset="0"/>
                  </a:rPr>
                  <a:t>Test </a:t>
                </a:r>
                <a:r>
                  <a:rPr lang="hu-HU" sz="1200" b="1" kern="0" dirty="0" err="1">
                    <a:solidFill>
                      <a:srgbClr val="4D5766">
                        <a:lumMod val="50000"/>
                      </a:srgbClr>
                    </a:solidFill>
                    <a:latin typeface="Nokia Pure Text Light" panose="020B0403020202020204" pitchFamily="34" charset="0"/>
                    <a:ea typeface="Nokia Pure Text Light" panose="020B0403020202020204" pitchFamily="34" charset="0"/>
                  </a:rPr>
                  <a:t>Libraries</a:t>
                </a:r>
                <a:endParaRPr lang="en-GB" sz="1200" b="1" kern="0" dirty="0">
                  <a:solidFill>
                    <a:srgbClr val="4D5766">
                      <a:lumMod val="50000"/>
                    </a:srgbClr>
                  </a:solidFill>
                  <a:latin typeface="Nokia Pure Text Light" panose="020B0403020202020204" pitchFamily="34" charset="0"/>
                  <a:ea typeface="Nokia Pure Text Light" panose="020B0403020202020204" pitchFamily="34" charset="0"/>
                </a:endParaRPr>
              </a:p>
            </p:txBody>
          </p:sp>
          <p:sp>
            <p:nvSpPr>
              <p:cNvPr id="10" name="Rounded Rectangle 9"/>
              <p:cNvSpPr/>
              <p:nvPr/>
            </p:nvSpPr>
            <p:spPr>
              <a:xfrm>
                <a:off x="6732240" y="3003798"/>
                <a:ext cx="936104" cy="360040"/>
              </a:xfrm>
              <a:prstGeom prst="roundRect">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378">
                  <a:defRPr/>
                </a:pPr>
                <a:r>
                  <a:rPr lang="hu-HU" sz="1200" b="1" kern="0">
                    <a:solidFill>
                      <a:srgbClr val="4D5766">
                        <a:lumMod val="50000"/>
                      </a:srgbClr>
                    </a:solidFill>
                    <a:latin typeface="Nokia Pure Text Light" panose="020B0403020202020204" pitchFamily="34" charset="0"/>
                    <a:ea typeface="Nokia Pure Text Light" panose="020B0403020202020204" pitchFamily="34" charset="0"/>
                  </a:rPr>
                  <a:t>Test Tools</a:t>
                </a:r>
                <a:endParaRPr lang="en-GB" sz="1200" b="1" kern="0">
                  <a:solidFill>
                    <a:srgbClr val="4D5766">
                      <a:lumMod val="50000"/>
                    </a:srgbClr>
                  </a:solidFill>
                  <a:latin typeface="Nokia Pure Text Light" panose="020B0403020202020204" pitchFamily="34" charset="0"/>
                  <a:ea typeface="Nokia Pure Text Light" panose="020B0403020202020204" pitchFamily="34" charset="0"/>
                </a:endParaRPr>
              </a:p>
            </p:txBody>
          </p:sp>
          <p:sp>
            <p:nvSpPr>
              <p:cNvPr id="11" name="Rounded Rectangle 10"/>
              <p:cNvSpPr/>
              <p:nvPr/>
            </p:nvSpPr>
            <p:spPr>
              <a:xfrm>
                <a:off x="6732240" y="3507854"/>
                <a:ext cx="1800200" cy="360040"/>
              </a:xfrm>
              <a:prstGeom prst="roundRect">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378">
                  <a:defRPr/>
                </a:pPr>
                <a:r>
                  <a:rPr lang="hu-HU" sz="1200" b="1" kern="0" dirty="0">
                    <a:solidFill>
                      <a:srgbClr val="4D5766">
                        <a:lumMod val="50000"/>
                      </a:srgbClr>
                    </a:solidFill>
                    <a:latin typeface="Nokia Pure Text Light" panose="020B0403020202020204" pitchFamily="34" charset="0"/>
                    <a:ea typeface="Nokia Pure Text Light" panose="020B0403020202020204" pitchFamily="34" charset="0"/>
                  </a:rPr>
                  <a:t>System </a:t>
                </a:r>
                <a:r>
                  <a:rPr lang="hu-HU" sz="1200" b="1" kern="0" dirty="0" err="1">
                    <a:solidFill>
                      <a:srgbClr val="4D5766">
                        <a:lumMod val="50000"/>
                      </a:srgbClr>
                    </a:solidFill>
                    <a:latin typeface="Nokia Pure Text Light" panose="020B0403020202020204" pitchFamily="34" charset="0"/>
                    <a:ea typeface="Nokia Pure Text Light" panose="020B0403020202020204" pitchFamily="34" charset="0"/>
                  </a:rPr>
                  <a:t>Under</a:t>
                </a:r>
                <a:r>
                  <a:rPr lang="hu-HU" sz="1200" b="1" kern="0" dirty="0">
                    <a:solidFill>
                      <a:srgbClr val="4D5766">
                        <a:lumMod val="50000"/>
                      </a:srgbClr>
                    </a:solidFill>
                    <a:latin typeface="Nokia Pure Text Light" panose="020B0403020202020204" pitchFamily="34" charset="0"/>
                    <a:ea typeface="Nokia Pure Text Light" panose="020B0403020202020204" pitchFamily="34" charset="0"/>
                  </a:rPr>
                  <a:t> Test</a:t>
                </a:r>
                <a:endParaRPr lang="en-GB" sz="1200" b="1" kern="0" dirty="0">
                  <a:solidFill>
                    <a:srgbClr val="4D5766">
                      <a:lumMod val="50000"/>
                    </a:srgbClr>
                  </a:solidFill>
                  <a:latin typeface="Nokia Pure Text Light" panose="020B0403020202020204" pitchFamily="34" charset="0"/>
                  <a:ea typeface="Nokia Pure Text Light" panose="020B0403020202020204" pitchFamily="34" charset="0"/>
                </a:endParaRPr>
              </a:p>
            </p:txBody>
          </p:sp>
        </p:grpSp>
        <p:grpSp>
          <p:nvGrpSpPr>
            <p:cNvPr id="29" name="Group 28"/>
            <p:cNvGrpSpPr/>
            <p:nvPr/>
          </p:nvGrpSpPr>
          <p:grpSpPr>
            <a:xfrm>
              <a:off x="5344553" y="1851670"/>
              <a:ext cx="3381847" cy="1733823"/>
              <a:chOff x="5344553" y="1851670"/>
              <a:chExt cx="3381847" cy="1733823"/>
            </a:xfrm>
          </p:grpSpPr>
          <p:cxnSp>
            <p:nvCxnSpPr>
              <p:cNvPr id="13" name="Straight Connector 12"/>
              <p:cNvCxnSpPr/>
              <p:nvPr/>
            </p:nvCxnSpPr>
            <p:spPr>
              <a:xfrm flipH="1">
                <a:off x="6516216" y="1995686"/>
                <a:ext cx="2210184" cy="0"/>
              </a:xfrm>
              <a:prstGeom prst="line">
                <a:avLst/>
              </a:prstGeom>
              <a:ln w="1143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516216" y="2499742"/>
                <a:ext cx="2210184" cy="0"/>
              </a:xfrm>
              <a:prstGeom prst="line">
                <a:avLst/>
              </a:prstGeom>
              <a:ln w="1143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516216" y="3435846"/>
                <a:ext cx="2210184" cy="0"/>
              </a:xfrm>
              <a:prstGeom prst="line">
                <a:avLst/>
              </a:prstGeom>
              <a:ln w="1143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44553" y="1851670"/>
                <a:ext cx="1171663" cy="299295"/>
              </a:xfrm>
              <a:prstGeom prst="rect">
                <a:avLst/>
              </a:prstGeom>
              <a:noFill/>
            </p:spPr>
            <p:txBody>
              <a:bodyPr wrap="square" lIns="72000" tIns="72000" rIns="72000" bIns="72000" rtlCol="0">
                <a:spAutoFit/>
              </a:bodyPr>
              <a:lstStyle/>
              <a:p>
                <a:pPr algn="r" defTabSz="359991">
                  <a:spcAft>
                    <a:spcPts val="600"/>
                  </a:spcAft>
                  <a:tabLst>
                    <a:tab pos="359991" algn="l"/>
                  </a:tabLst>
                  <a:defRPr/>
                </a:pPr>
                <a:r>
                  <a:rPr lang="hu-HU" sz="1000" kern="0">
                    <a:solidFill>
                      <a:srgbClr val="124191"/>
                    </a:solidFill>
                    <a:latin typeface="Nokia Pure Headline Light" panose="020B0304020202020204" pitchFamily="34" charset="0"/>
                  </a:rPr>
                  <a:t>Test Data Syntax</a:t>
                </a:r>
                <a:endParaRPr lang="en-GB" sz="1000" kern="0">
                  <a:solidFill>
                    <a:srgbClr val="124191"/>
                  </a:solidFill>
                  <a:latin typeface="Nokia Pure Headline Light" panose="020B0304020202020204" pitchFamily="34" charset="0"/>
                </a:endParaRPr>
              </a:p>
            </p:txBody>
          </p:sp>
          <p:sp>
            <p:nvSpPr>
              <p:cNvPr id="27" name="TextBox 26"/>
              <p:cNvSpPr txBox="1"/>
              <p:nvPr/>
            </p:nvSpPr>
            <p:spPr>
              <a:xfrm>
                <a:off x="5344553" y="2350094"/>
                <a:ext cx="1171663" cy="299295"/>
              </a:xfrm>
              <a:prstGeom prst="rect">
                <a:avLst/>
              </a:prstGeom>
              <a:noFill/>
            </p:spPr>
            <p:txBody>
              <a:bodyPr wrap="square" lIns="72000" tIns="72000" rIns="72000" bIns="72000" rtlCol="0">
                <a:spAutoFit/>
              </a:bodyPr>
              <a:lstStyle/>
              <a:p>
                <a:pPr algn="r" defTabSz="359991">
                  <a:spcAft>
                    <a:spcPts val="600"/>
                  </a:spcAft>
                  <a:tabLst>
                    <a:tab pos="359991" algn="l"/>
                  </a:tabLst>
                  <a:defRPr/>
                </a:pPr>
                <a:r>
                  <a:rPr lang="hu-HU" sz="1000" kern="0">
                    <a:solidFill>
                      <a:srgbClr val="124191"/>
                    </a:solidFill>
                    <a:latin typeface="Nokia Pure Headline Light" panose="020B0304020202020204" pitchFamily="34" charset="0"/>
                  </a:rPr>
                  <a:t>Test Library API</a:t>
                </a:r>
                <a:endParaRPr lang="en-GB" sz="1000" kern="0">
                  <a:solidFill>
                    <a:srgbClr val="124191"/>
                  </a:solidFill>
                  <a:latin typeface="Nokia Pure Headline Light" panose="020B0304020202020204" pitchFamily="34" charset="0"/>
                </a:endParaRPr>
              </a:p>
            </p:txBody>
          </p:sp>
          <p:sp>
            <p:nvSpPr>
              <p:cNvPr id="28" name="TextBox 27"/>
              <p:cNvSpPr txBox="1"/>
              <p:nvPr/>
            </p:nvSpPr>
            <p:spPr>
              <a:xfrm>
                <a:off x="5344553" y="3286198"/>
                <a:ext cx="1171663" cy="299295"/>
              </a:xfrm>
              <a:prstGeom prst="rect">
                <a:avLst/>
              </a:prstGeom>
              <a:noFill/>
            </p:spPr>
            <p:txBody>
              <a:bodyPr wrap="square" lIns="72000" tIns="72000" rIns="72000" bIns="72000" rtlCol="0">
                <a:spAutoFit/>
              </a:bodyPr>
              <a:lstStyle/>
              <a:p>
                <a:pPr algn="r" defTabSz="359991">
                  <a:spcAft>
                    <a:spcPts val="600"/>
                  </a:spcAft>
                  <a:tabLst>
                    <a:tab pos="359991" algn="l"/>
                  </a:tabLst>
                  <a:defRPr/>
                </a:pPr>
                <a:r>
                  <a:rPr lang="hu-HU" sz="1000" kern="0">
                    <a:solidFill>
                      <a:srgbClr val="124191"/>
                    </a:solidFill>
                    <a:latin typeface="Nokia Pure Headline Light" panose="020B0304020202020204" pitchFamily="34" charset="0"/>
                  </a:rPr>
                  <a:t>System Interfaces</a:t>
                </a:r>
                <a:endParaRPr lang="en-GB" sz="1000" kern="0">
                  <a:solidFill>
                    <a:srgbClr val="124191"/>
                  </a:solidFill>
                  <a:latin typeface="Nokia Pure Headline Light" panose="020B0304020202020204" pitchFamily="34" charset="0"/>
                </a:endParaRPr>
              </a:p>
            </p:txBody>
          </p:sp>
        </p:grpSp>
      </p:grpSp>
      <p:sp>
        <p:nvSpPr>
          <p:cNvPr id="5" name="Text Placeholder 4"/>
          <p:cNvSpPr>
            <a:spLocks noGrp="1"/>
          </p:cNvSpPr>
          <p:nvPr>
            <p:ph type="body" sz="quarter" idx="11"/>
          </p:nvPr>
        </p:nvSpPr>
        <p:spPr/>
        <p:txBody>
          <a:bodyPr/>
          <a:lstStyle/>
          <a:p>
            <a:r>
              <a:rPr lang="hu-HU" sz="2400" dirty="0"/>
              <a:t>ROBOT Framework</a:t>
            </a:r>
            <a:endParaRPr lang="hu-HU" sz="2400" dirty="0">
              <a:solidFill>
                <a:srgbClr val="C00000"/>
              </a:solidFill>
            </a:endParaRPr>
          </a:p>
        </p:txBody>
      </p:sp>
      <p:sp>
        <p:nvSpPr>
          <p:cNvPr id="35" name="Text Placeholder 4"/>
          <p:cNvSpPr>
            <a:spLocks noGrp="1"/>
          </p:cNvSpPr>
          <p:nvPr>
            <p:ph type="body" sz="quarter" idx="10"/>
          </p:nvPr>
        </p:nvSpPr>
        <p:spPr>
          <a:xfrm>
            <a:off x="417600" y="664200"/>
            <a:ext cx="8308800" cy="309600"/>
          </a:xfrm>
        </p:spPr>
        <p:txBody>
          <a:bodyPr/>
          <a:lstStyle/>
          <a:p>
            <a:r>
              <a:rPr lang="hu-HU" sz="1500" dirty="0" err="1"/>
              <a:t>Overview</a:t>
            </a:r>
            <a:endParaRPr lang="hu-HU" sz="1500" dirty="0"/>
          </a:p>
        </p:txBody>
      </p:sp>
    </p:spTree>
    <p:extLst>
      <p:ext uri="{BB962C8B-B14F-4D97-AF65-F5344CB8AC3E}">
        <p14:creationId xmlns:p14="http://schemas.microsoft.com/office/powerpoint/2010/main" val="259678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D6B54D-59C5-41B6-A702-22AE47FC952F}"/>
              </a:ext>
            </a:extLst>
          </p:cNvPr>
          <p:cNvSpPr>
            <a:spLocks noGrp="1"/>
          </p:cNvSpPr>
          <p:nvPr>
            <p:ph type="body" sz="quarter" idx="12"/>
          </p:nvPr>
        </p:nvSpPr>
        <p:spPr>
          <a:xfrm>
            <a:off x="343581" y="595100"/>
            <a:ext cx="8308800" cy="4109422"/>
          </a:xfrm>
        </p:spPr>
        <p:txBody>
          <a:bodyPr>
            <a:normAutofit fontScale="85000" lnSpcReduction="20000"/>
          </a:bodyPr>
          <a:lstStyle/>
          <a:p>
            <a:r>
              <a:rPr lang="en-GB" dirty="0"/>
              <a:t>1)  </a:t>
            </a:r>
            <a:r>
              <a:rPr lang="en-GB" b="1" dirty="0"/>
              <a:t>Install Python 2.7.x 64bit</a:t>
            </a:r>
            <a:endParaRPr lang="en-IN" b="1" dirty="0"/>
          </a:p>
          <a:p>
            <a:r>
              <a:rPr lang="en-GB" dirty="0"/>
              <a:t>You can download the version 2.7.13 from here: </a:t>
            </a:r>
            <a:r>
              <a:rPr lang="en-GB" u="sng" dirty="0">
                <a:hlinkClick r:id="rId2"/>
              </a:rPr>
              <a:t>python-2.7.13.amd64.msi</a:t>
            </a:r>
            <a:endParaRPr lang="en-IN" dirty="0"/>
          </a:p>
          <a:p>
            <a:r>
              <a:rPr lang="en-GB" sz="1400" dirty="0"/>
              <a:t>Please avoid paths, using spaces!</a:t>
            </a:r>
            <a:endParaRPr lang="en-IN" sz="1400" dirty="0"/>
          </a:p>
          <a:p>
            <a:r>
              <a:rPr lang="en-GB" sz="1400" dirty="0"/>
              <a:t>When installing, do not forget to select the set </a:t>
            </a:r>
            <a:r>
              <a:rPr lang="en-GB" sz="1400" b="1" dirty="0"/>
              <a:t>PYTHONPATH </a:t>
            </a:r>
            <a:r>
              <a:rPr lang="en-GB" sz="1400" dirty="0"/>
              <a:t>option!</a:t>
            </a:r>
            <a:endParaRPr lang="en-IN" sz="1400" dirty="0"/>
          </a:p>
          <a:p>
            <a:r>
              <a:rPr lang="en-GB" sz="1400" i="1" dirty="0"/>
              <a:t>You can always download the latest Python 2.7 from </a:t>
            </a:r>
            <a:r>
              <a:rPr lang="en-GB" sz="1400" u="sng" dirty="0">
                <a:hlinkClick r:id="rId3"/>
              </a:rPr>
              <a:t>https://www.python.org/downloads/</a:t>
            </a:r>
            <a:r>
              <a:rPr lang="en-GB" sz="1400" dirty="0"/>
              <a:t>.</a:t>
            </a:r>
            <a:br>
              <a:rPr lang="en-GB" sz="1400" i="1" dirty="0"/>
            </a:br>
            <a:r>
              <a:rPr lang="en-GB" sz="1400" i="1" dirty="0"/>
              <a:t>Be careful to select the 64 bit version!</a:t>
            </a:r>
            <a:endParaRPr lang="en-IN" sz="1400" dirty="0"/>
          </a:p>
          <a:p>
            <a:endParaRPr lang="en-GB" dirty="0"/>
          </a:p>
          <a:p>
            <a:r>
              <a:rPr lang="en-GB" dirty="0"/>
              <a:t>2)</a:t>
            </a:r>
            <a:r>
              <a:rPr lang="en-IN" dirty="0"/>
              <a:t> check on </a:t>
            </a:r>
            <a:r>
              <a:rPr lang="en-IN" dirty="0" err="1"/>
              <a:t>cmd</a:t>
            </a:r>
            <a:r>
              <a:rPr lang="en-IN" dirty="0"/>
              <a:t> : </a:t>
            </a:r>
            <a:r>
              <a:rPr lang="en-IN" b="1" dirty="0"/>
              <a:t>python –version</a:t>
            </a:r>
          </a:p>
          <a:p>
            <a:r>
              <a:rPr lang="en-IN" b="1" dirty="0"/>
              <a:t>                                 pip --version</a:t>
            </a:r>
            <a:r>
              <a:rPr lang="en-GB" b="1" dirty="0"/>
              <a:t> </a:t>
            </a:r>
          </a:p>
          <a:p>
            <a:endParaRPr lang="en-GB" b="1" dirty="0"/>
          </a:p>
          <a:p>
            <a:r>
              <a:rPr lang="en-GB" dirty="0"/>
              <a:t>3)</a:t>
            </a:r>
            <a:r>
              <a:rPr lang="en-IN" dirty="0"/>
              <a:t> Set Python in environment variables </a:t>
            </a:r>
          </a:p>
          <a:p>
            <a:r>
              <a:rPr lang="en-IN" dirty="0"/>
              <a:t>   C:\Python27;C:\Python27\Scripts;</a:t>
            </a:r>
          </a:p>
          <a:p>
            <a:endParaRPr lang="en-GB" b="1" dirty="0"/>
          </a:p>
          <a:p>
            <a:r>
              <a:rPr lang="en-GB" dirty="0"/>
              <a:t>4) </a:t>
            </a:r>
            <a:r>
              <a:rPr lang="en-GB" dirty="0" err="1"/>
              <a:t>wxPython</a:t>
            </a:r>
            <a:r>
              <a:rPr lang="en-GB" dirty="0"/>
              <a:t> 2.8.12 64bit:</a:t>
            </a:r>
          </a:p>
          <a:p>
            <a:r>
              <a:rPr lang="en-IN" dirty="0" err="1"/>
              <a:t>wxPython</a:t>
            </a:r>
            <a:r>
              <a:rPr lang="en-IN" dirty="0"/>
              <a:t> is a wrapper for getting the GUI of RIDE. So it is important to install </a:t>
            </a:r>
            <a:r>
              <a:rPr lang="en-IN" dirty="0" err="1"/>
              <a:t>wxPython</a:t>
            </a:r>
            <a:r>
              <a:rPr lang="en-IN" dirty="0"/>
              <a:t> before you install RIDE</a:t>
            </a:r>
            <a:endParaRPr lang="en-IN" b="1" dirty="0"/>
          </a:p>
          <a:p>
            <a:r>
              <a:rPr lang="en-IN" b="1" dirty="0"/>
              <a:t>  </a:t>
            </a:r>
            <a:r>
              <a:rPr lang="en-GB" dirty="0"/>
              <a:t> </a:t>
            </a:r>
            <a:r>
              <a:rPr lang="en-GB" u="sng" dirty="0">
                <a:hlinkClick r:id="rId4"/>
              </a:rPr>
              <a:t>wxPython2.8-win64-unicode-2.8.12.1-py27.exe</a:t>
            </a:r>
            <a:endParaRPr lang="en-GB" u="sng" dirty="0"/>
          </a:p>
          <a:p>
            <a:endParaRPr lang="en-GB" u="sng" dirty="0"/>
          </a:p>
          <a:p>
            <a:endParaRPr lang="en-IN" dirty="0"/>
          </a:p>
        </p:txBody>
      </p:sp>
      <p:sp>
        <p:nvSpPr>
          <p:cNvPr id="5" name="Footer Placeholder 4">
            <a:extLst>
              <a:ext uri="{FF2B5EF4-FFF2-40B4-BE49-F238E27FC236}">
                <a16:creationId xmlns:a16="http://schemas.microsoft.com/office/drawing/2014/main" id="{F74BE8FF-6842-44AC-A3CD-70BA1BA389EA}"/>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
        <p:nvSpPr>
          <p:cNvPr id="7" name="Rectangle 6">
            <a:extLst>
              <a:ext uri="{FF2B5EF4-FFF2-40B4-BE49-F238E27FC236}">
                <a16:creationId xmlns:a16="http://schemas.microsoft.com/office/drawing/2014/main" id="{868CA98B-B54D-4959-9B7C-49D29F690969}"/>
              </a:ext>
            </a:extLst>
          </p:cNvPr>
          <p:cNvSpPr/>
          <p:nvPr/>
        </p:nvSpPr>
        <p:spPr>
          <a:xfrm>
            <a:off x="343581" y="113490"/>
            <a:ext cx="1539204" cy="369332"/>
          </a:xfrm>
          <a:prstGeom prst="rect">
            <a:avLst/>
          </a:prstGeom>
        </p:spPr>
        <p:txBody>
          <a:bodyPr wrap="none">
            <a:spAutoFit/>
          </a:bodyPr>
          <a:lstStyle/>
          <a:p>
            <a:r>
              <a:rPr lang="en-US" dirty="0"/>
              <a:t>Prerequisites</a:t>
            </a:r>
            <a:endParaRPr lang="en-IN" dirty="0"/>
          </a:p>
        </p:txBody>
      </p:sp>
    </p:spTree>
    <p:extLst>
      <p:ext uri="{BB962C8B-B14F-4D97-AF65-F5344CB8AC3E}">
        <p14:creationId xmlns:p14="http://schemas.microsoft.com/office/powerpoint/2010/main" val="188088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1E5458-FDE1-446C-98FB-60E098FC7145}"/>
              </a:ext>
            </a:extLst>
          </p:cNvPr>
          <p:cNvSpPr>
            <a:spLocks noGrp="1"/>
          </p:cNvSpPr>
          <p:nvPr>
            <p:ph type="body" sz="quarter" idx="12"/>
          </p:nvPr>
        </p:nvSpPr>
        <p:spPr/>
        <p:txBody>
          <a:bodyPr/>
          <a:lstStyle/>
          <a:p>
            <a:r>
              <a:rPr lang="en-IN" dirty="0"/>
              <a:t>5) </a:t>
            </a:r>
            <a:r>
              <a:rPr lang="en-IN" b="1" dirty="0"/>
              <a:t>pip install </a:t>
            </a:r>
            <a:r>
              <a:rPr lang="en-IN" b="1" dirty="0" err="1"/>
              <a:t>robotframework</a:t>
            </a:r>
            <a:endParaRPr lang="en-IN" b="1" dirty="0"/>
          </a:p>
          <a:p>
            <a:r>
              <a:rPr lang="en-US" b="1" dirty="0"/>
              <a:t>             </a:t>
            </a:r>
            <a:r>
              <a:rPr lang="en-US" dirty="0"/>
              <a:t>Check on </a:t>
            </a:r>
            <a:r>
              <a:rPr lang="en-US" dirty="0" err="1"/>
              <a:t>cmd</a:t>
            </a:r>
            <a:r>
              <a:rPr lang="en-US" dirty="0"/>
              <a:t>:  </a:t>
            </a:r>
            <a:r>
              <a:rPr lang="en-IN" b="1" dirty="0"/>
              <a:t>robot --version</a:t>
            </a:r>
            <a:endParaRPr lang="en-US" b="1" dirty="0"/>
          </a:p>
          <a:p>
            <a:r>
              <a:rPr lang="en-US" b="1" dirty="0"/>
              <a:t> </a:t>
            </a:r>
            <a:r>
              <a:rPr lang="en-IN" b="1" dirty="0"/>
              <a:t>    </a:t>
            </a:r>
          </a:p>
          <a:p>
            <a:r>
              <a:rPr lang="en-IN" dirty="0"/>
              <a:t>6) </a:t>
            </a:r>
            <a:r>
              <a:rPr lang="en-IN" b="1" dirty="0"/>
              <a:t>pip install </a:t>
            </a:r>
            <a:r>
              <a:rPr lang="en-IN" b="1" dirty="0" err="1"/>
              <a:t>robotframework</a:t>
            </a:r>
            <a:r>
              <a:rPr lang="en-IN" b="1" dirty="0"/>
              <a:t>-ride</a:t>
            </a:r>
          </a:p>
        </p:txBody>
      </p:sp>
      <p:sp>
        <p:nvSpPr>
          <p:cNvPr id="5" name="Footer Placeholder 4">
            <a:extLst>
              <a:ext uri="{FF2B5EF4-FFF2-40B4-BE49-F238E27FC236}">
                <a16:creationId xmlns:a16="http://schemas.microsoft.com/office/drawing/2014/main" id="{0586F3AA-C3F7-41F8-8E70-A24A83CE8960}"/>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150843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F3742B-237C-4DDF-AECF-FDBACC5C7129}"/>
              </a:ext>
            </a:extLst>
          </p:cNvPr>
          <p:cNvSpPr>
            <a:spLocks noGrp="1"/>
          </p:cNvSpPr>
          <p:nvPr>
            <p:ph type="body" sz="quarter" idx="10"/>
          </p:nvPr>
        </p:nvSpPr>
        <p:spPr>
          <a:xfrm>
            <a:off x="616383" y="915076"/>
            <a:ext cx="8308800" cy="2861793"/>
          </a:xfrm>
        </p:spPr>
        <p:txBody>
          <a:bodyPr/>
          <a:lstStyle/>
          <a:p>
            <a:r>
              <a:rPr lang="en-IN" dirty="0"/>
              <a:t>Selenium2Library is a web testing library for Robot Framework that leverages the Selenium 2 (WebDriver) libraries from the Selenium project.</a:t>
            </a:r>
          </a:p>
          <a:p>
            <a:r>
              <a:rPr lang="en-IN" b="1" dirty="0"/>
              <a:t>              </a:t>
            </a:r>
          </a:p>
          <a:p>
            <a:r>
              <a:rPr lang="en-IN" b="1" dirty="0"/>
              <a:t>           pip install robotframework-selenium2library</a:t>
            </a:r>
          </a:p>
          <a:p>
            <a:endParaRPr lang="en-US" b="1" dirty="0"/>
          </a:p>
          <a:p>
            <a:pPr marL="342900" indent="-342900">
              <a:buFont typeface="Arial" panose="020B0604020202020204" pitchFamily="34" charset="0"/>
              <a:buChar char="•"/>
            </a:pPr>
            <a:r>
              <a:rPr lang="en-US" b="1" dirty="0"/>
              <a:t> A</a:t>
            </a:r>
            <a:r>
              <a:rPr lang="en-IN" b="1" dirty="0" err="1"/>
              <a:t>dd</a:t>
            </a:r>
            <a:r>
              <a:rPr lang="en-IN" b="1" dirty="0"/>
              <a:t> chrome or </a:t>
            </a:r>
            <a:r>
              <a:rPr lang="en-IN" b="1" dirty="0" err="1"/>
              <a:t>firefox</a:t>
            </a:r>
            <a:r>
              <a:rPr lang="en-IN" b="1" dirty="0"/>
              <a:t> or explorer selenium web drivers in the python</a:t>
            </a:r>
          </a:p>
          <a:p>
            <a:endParaRPr lang="en-IN" b="1" dirty="0"/>
          </a:p>
          <a:p>
            <a:endParaRPr lang="en-US" dirty="0"/>
          </a:p>
          <a:p>
            <a:endParaRPr lang="en-IN" dirty="0"/>
          </a:p>
          <a:p>
            <a:endParaRPr lang="en-US" dirty="0"/>
          </a:p>
          <a:p>
            <a:endParaRPr lang="en-IN" dirty="0"/>
          </a:p>
          <a:p>
            <a:endParaRPr lang="en-US" dirty="0"/>
          </a:p>
          <a:p>
            <a:endParaRPr lang="en-US" dirty="0"/>
          </a:p>
          <a:p>
            <a:endParaRPr lang="en-US" dirty="0"/>
          </a:p>
          <a:p>
            <a:endParaRPr lang="en-IN" b="1" dirty="0"/>
          </a:p>
        </p:txBody>
      </p:sp>
      <p:sp>
        <p:nvSpPr>
          <p:cNvPr id="3" name="Text Placeholder 2">
            <a:extLst>
              <a:ext uri="{FF2B5EF4-FFF2-40B4-BE49-F238E27FC236}">
                <a16:creationId xmlns:a16="http://schemas.microsoft.com/office/drawing/2014/main" id="{D7062B44-C55C-4861-8361-B295E79F8366}"/>
              </a:ext>
            </a:extLst>
          </p:cNvPr>
          <p:cNvSpPr>
            <a:spLocks noGrp="1"/>
          </p:cNvSpPr>
          <p:nvPr>
            <p:ph type="body" sz="quarter" idx="11"/>
          </p:nvPr>
        </p:nvSpPr>
        <p:spPr/>
        <p:txBody>
          <a:bodyPr/>
          <a:lstStyle/>
          <a:p>
            <a:pPr algn="ctr"/>
            <a:r>
              <a:rPr lang="en-US" dirty="0"/>
              <a:t>Selenium2Library</a:t>
            </a:r>
            <a:endParaRPr lang="en-IN" dirty="0"/>
          </a:p>
        </p:txBody>
      </p:sp>
      <p:sp>
        <p:nvSpPr>
          <p:cNvPr id="5" name="Footer Placeholder 4">
            <a:extLst>
              <a:ext uri="{FF2B5EF4-FFF2-40B4-BE49-F238E27FC236}">
                <a16:creationId xmlns:a16="http://schemas.microsoft.com/office/drawing/2014/main" id="{FB4C0CC6-B1C0-4899-9ED6-BF5F50CCEF4E}"/>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91242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19D92D-2760-47BC-80D0-B95E6AB7364B}"/>
              </a:ext>
            </a:extLst>
          </p:cNvPr>
          <p:cNvSpPr>
            <a:spLocks noGrp="1"/>
          </p:cNvSpPr>
          <p:nvPr>
            <p:ph type="body" sz="quarter" idx="10"/>
          </p:nvPr>
        </p:nvSpPr>
        <p:spPr/>
        <p:txBody>
          <a:bodyPr/>
          <a:lstStyle/>
          <a:p>
            <a:r>
              <a:rPr lang="en-US" b="1" dirty="0"/>
              <a:t>To open RIDE Window:</a:t>
            </a:r>
            <a:endParaRPr lang="en-IN" b="1" dirty="0"/>
          </a:p>
        </p:txBody>
      </p:sp>
      <p:sp>
        <p:nvSpPr>
          <p:cNvPr id="4" name="Text Placeholder 3">
            <a:extLst>
              <a:ext uri="{FF2B5EF4-FFF2-40B4-BE49-F238E27FC236}">
                <a16:creationId xmlns:a16="http://schemas.microsoft.com/office/drawing/2014/main" id="{AAA80BAB-8889-49D7-B7FB-05257C5BC88A}"/>
              </a:ext>
            </a:extLst>
          </p:cNvPr>
          <p:cNvSpPr>
            <a:spLocks noGrp="1"/>
          </p:cNvSpPr>
          <p:nvPr>
            <p:ph type="body" sz="quarter" idx="12"/>
          </p:nvPr>
        </p:nvSpPr>
        <p:spPr/>
        <p:txBody>
          <a:bodyPr/>
          <a:lstStyle/>
          <a:p>
            <a:r>
              <a:rPr lang="en-IN" dirty="0"/>
              <a:t>open </a:t>
            </a:r>
            <a:r>
              <a:rPr lang="en-IN" dirty="0" err="1"/>
              <a:t>cmd</a:t>
            </a:r>
            <a:r>
              <a:rPr lang="en-IN" dirty="0"/>
              <a:t> prompt and write “</a:t>
            </a:r>
            <a:r>
              <a:rPr lang="en-IN" b="1" dirty="0"/>
              <a:t>ride.py</a:t>
            </a:r>
            <a:r>
              <a:rPr lang="en-IN" dirty="0"/>
              <a:t>” and then press Enter. Then, you will see RIDE editor.</a:t>
            </a:r>
          </a:p>
        </p:txBody>
      </p:sp>
      <p:sp>
        <p:nvSpPr>
          <p:cNvPr id="5" name="Footer Placeholder 4">
            <a:extLst>
              <a:ext uri="{FF2B5EF4-FFF2-40B4-BE49-F238E27FC236}">
                <a16:creationId xmlns:a16="http://schemas.microsoft.com/office/drawing/2014/main" id="{73C0185A-4E96-460E-8FB1-B745DB672F1A}"/>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3861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F8129AF-B228-4494-8637-3F9EFD9479D6}"/>
              </a:ext>
            </a:extLst>
          </p:cNvPr>
          <p:cNvSpPr>
            <a:spLocks noGrp="1"/>
          </p:cNvSpPr>
          <p:nvPr>
            <p:ph type="body" sz="quarter" idx="12"/>
          </p:nvPr>
        </p:nvSpPr>
        <p:spPr/>
        <p:txBody>
          <a:bodyPr/>
          <a:lstStyle/>
          <a:p>
            <a:r>
              <a:rPr lang="en-US" b="1" dirty="0"/>
              <a:t>Variables:</a:t>
            </a:r>
          </a:p>
          <a:p>
            <a:endParaRPr lang="en-US" dirty="0"/>
          </a:p>
          <a:p>
            <a:r>
              <a:rPr lang="en-US" dirty="0"/>
              <a:t>${</a:t>
            </a:r>
            <a:r>
              <a:rPr lang="en-US" dirty="0" err="1"/>
              <a:t>Variable_name</a:t>
            </a:r>
            <a:r>
              <a:rPr lang="en-US" dirty="0"/>
              <a:t>}=Value</a:t>
            </a:r>
          </a:p>
          <a:p>
            <a:r>
              <a:rPr lang="en-US" dirty="0"/>
              <a:t>@{list}=</a:t>
            </a:r>
            <a:r>
              <a:rPr lang="en-IN" dirty="0"/>
              <a:t>['robot', 'secret']</a:t>
            </a:r>
            <a:r>
              <a:rPr lang="en-US" dirty="0"/>
              <a:t>                                                  @{list}[0]</a:t>
            </a:r>
          </a:p>
          <a:p>
            <a:r>
              <a:rPr lang="en-US" dirty="0"/>
              <a:t>&amp;{Dictionary}=</a:t>
            </a:r>
            <a:r>
              <a:rPr lang="en-IN" dirty="0"/>
              <a:t>{'name': 'robot', 'password': 'secret’}       &amp;{Dictionary}[name]</a:t>
            </a:r>
          </a:p>
          <a:p>
            <a:endParaRPr lang="en-US" dirty="0"/>
          </a:p>
          <a:p>
            <a:r>
              <a:rPr lang="en-US" b="1" dirty="0"/>
              <a:t>K</a:t>
            </a:r>
            <a:r>
              <a:rPr lang="en-IN" b="1" dirty="0" err="1"/>
              <a:t>eywords</a:t>
            </a:r>
            <a:r>
              <a:rPr lang="en-IN" b="1" dirty="0"/>
              <a:t>:</a:t>
            </a:r>
          </a:p>
          <a:p>
            <a:endParaRPr lang="en-IN" dirty="0"/>
          </a:p>
          <a:p>
            <a:r>
              <a:rPr lang="en-US" dirty="0"/>
              <a:t>U</a:t>
            </a:r>
            <a:r>
              <a:rPr lang="en-IN" dirty="0" err="1"/>
              <a:t>ser</a:t>
            </a:r>
            <a:r>
              <a:rPr lang="en-IN" dirty="0"/>
              <a:t> defined keywords(High level keywords)</a:t>
            </a:r>
          </a:p>
          <a:p>
            <a:r>
              <a:rPr lang="en-US" dirty="0"/>
              <a:t>E</a:t>
            </a:r>
            <a:r>
              <a:rPr lang="en-IN" dirty="0" err="1"/>
              <a:t>xisting</a:t>
            </a:r>
            <a:r>
              <a:rPr lang="en-IN" dirty="0"/>
              <a:t> keywords (Low level keywords)</a:t>
            </a:r>
            <a:endParaRPr lang="en-US" dirty="0"/>
          </a:p>
          <a:p>
            <a:endParaRPr lang="en-IN" dirty="0"/>
          </a:p>
        </p:txBody>
      </p:sp>
      <p:sp>
        <p:nvSpPr>
          <p:cNvPr id="5" name="Footer Placeholder 4">
            <a:extLst>
              <a:ext uri="{FF2B5EF4-FFF2-40B4-BE49-F238E27FC236}">
                <a16:creationId xmlns:a16="http://schemas.microsoft.com/office/drawing/2014/main" id="{00C1B718-C3B5-42F9-9D9C-04E54159D656}"/>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420919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B41E07-96F2-4C28-8A1D-D736DFA1E999}"/>
              </a:ext>
            </a:extLst>
          </p:cNvPr>
          <p:cNvSpPr>
            <a:spLocks noGrp="1"/>
          </p:cNvSpPr>
          <p:nvPr>
            <p:ph type="body" sz="quarter" idx="11"/>
          </p:nvPr>
        </p:nvSpPr>
        <p:spPr/>
        <p:txBody>
          <a:bodyPr/>
          <a:lstStyle/>
          <a:p>
            <a:r>
              <a:rPr lang="en-US" dirty="0"/>
              <a:t>Library</a:t>
            </a:r>
            <a:endParaRPr lang="en-IN" dirty="0"/>
          </a:p>
        </p:txBody>
      </p:sp>
      <p:sp>
        <p:nvSpPr>
          <p:cNvPr id="4" name="Text Placeholder 3">
            <a:extLst>
              <a:ext uri="{FF2B5EF4-FFF2-40B4-BE49-F238E27FC236}">
                <a16:creationId xmlns:a16="http://schemas.microsoft.com/office/drawing/2014/main" id="{25DC07AD-5DC9-4A3C-B8AA-AB284ADDC71F}"/>
              </a:ext>
            </a:extLst>
          </p:cNvPr>
          <p:cNvSpPr>
            <a:spLocks noGrp="1"/>
          </p:cNvSpPr>
          <p:nvPr>
            <p:ph type="body" sz="quarter" idx="12"/>
          </p:nvPr>
        </p:nvSpPr>
        <p:spPr/>
        <p:txBody>
          <a:bodyPr/>
          <a:lstStyle/>
          <a:p>
            <a:r>
              <a:rPr lang="en-US" dirty="0"/>
              <a:t>Selenium2Library</a:t>
            </a:r>
          </a:p>
          <a:p>
            <a:endParaRPr lang="en-US" dirty="0"/>
          </a:p>
          <a:p>
            <a:r>
              <a:rPr lang="en-IN" dirty="0"/>
              <a:t>Open Browser	https://reality.alcatel-lucent.com/	</a:t>
            </a:r>
            <a:r>
              <a:rPr lang="en-IN" dirty="0" err="1"/>
              <a:t>ie</a:t>
            </a:r>
            <a:endParaRPr lang="en-IN" dirty="0"/>
          </a:p>
          <a:p>
            <a:r>
              <a:rPr lang="en-IN" dirty="0"/>
              <a:t>Input Text	id = username	username</a:t>
            </a:r>
          </a:p>
          <a:p>
            <a:r>
              <a:rPr lang="en-IN" dirty="0"/>
              <a:t>Input Password	id=password	password</a:t>
            </a:r>
          </a:p>
          <a:p>
            <a:r>
              <a:rPr lang="en-IN" dirty="0"/>
              <a:t>Click Button	Login	</a:t>
            </a:r>
          </a:p>
          <a:p>
            <a:endParaRPr lang="en-US" dirty="0"/>
          </a:p>
        </p:txBody>
      </p:sp>
      <p:sp>
        <p:nvSpPr>
          <p:cNvPr id="5" name="Footer Placeholder 4">
            <a:extLst>
              <a:ext uri="{FF2B5EF4-FFF2-40B4-BE49-F238E27FC236}">
                <a16:creationId xmlns:a16="http://schemas.microsoft.com/office/drawing/2014/main" id="{32FC945D-784A-404E-A47F-FC44B80ED231}"/>
              </a:ext>
            </a:extLst>
          </p:cNvPr>
          <p:cNvSpPr>
            <a:spLocks noGrp="1"/>
          </p:cNvSpPr>
          <p:nvPr>
            <p:ph type="ftr" sz="quarter" idx="3"/>
          </p:nvPr>
        </p:nvSpPr>
        <p:spPr/>
        <p:txBody>
          <a:body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902476837"/>
      </p:ext>
    </p:extLst>
  </p:cSld>
  <p:clrMapOvr>
    <a:masterClrMapping/>
  </p:clrMapOvr>
</p:sld>
</file>

<file path=ppt/theme/theme1.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 Pure PowerPoint.potx" id="{6205CDBA-22D6-4D7B-AFCF-904B849D1A79}" vid="{4B5F5FB7-7E9B-4B8B-941F-65FF29DB7DBE}"/>
    </a:ext>
  </a:extLst>
</a:theme>
</file>

<file path=ppt/theme/theme2.xml><?xml version="1.0" encoding="utf-8"?>
<a:theme xmlns:a="http://schemas.openxmlformats.org/drawingml/2006/main" name="2 Nokia INTERNAL Whit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175">
          <a:no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kia Pure PowerPoint.potx" id="{6205CDBA-22D6-4D7B-AFCF-904B849D1A79}" vid="{1CFE43DD-CE53-4BBD-BE11-DF8B0CFE0B76}"/>
    </a:ext>
  </a:extLst>
</a:theme>
</file>

<file path=ppt/theme/theme3.xml><?xml version="1.0" encoding="utf-8"?>
<a:theme xmlns:a="http://schemas.openxmlformats.org/drawingml/2006/main" name="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 Pure PowerPoint.potx" id="{6205CDBA-22D6-4D7B-AFCF-904B849D1A79}" vid="{75B399B2-5A7A-43DC-9DD1-5C9ED16601B4}"/>
    </a:ext>
  </a:extLst>
</a:theme>
</file>

<file path=ppt/theme/theme4.xml><?xml version="1.0" encoding="utf-8"?>
<a:theme xmlns:a="http://schemas.openxmlformats.org/drawingml/2006/main" name="4 Nokia Blue EX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 Pure PowerPoint.potx" id="{6205CDBA-22D6-4D7B-AFCF-904B849D1A79}" vid="{A4E1D24F-B11F-401F-8541-918A5E6E2204}"/>
    </a:ext>
  </a:extLst>
</a:theme>
</file>

<file path=ppt/theme/theme5.xml><?xml version="1.0" encoding="utf-8"?>
<a:theme xmlns:a="http://schemas.openxmlformats.org/drawingml/2006/main" name="5 Nokia White IN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 Pure PowerPoint.potx" id="{6205CDBA-22D6-4D7B-AFCF-904B849D1A79}" vid="{968E1E3B-EC9B-499F-A800-FCF3BF430A86}"/>
    </a:ext>
  </a:extLst>
</a:theme>
</file>

<file path=ppt/theme/theme6.xml><?xml version="1.0" encoding="utf-8"?>
<a:theme xmlns:a="http://schemas.openxmlformats.org/drawingml/2006/main" name="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 Pure PowerPoint.potx" id="{6205CDBA-22D6-4D7B-AFCF-904B849D1A79}" vid="{3272F2CD-5E4F-4222-83CF-A427E34FC84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71c5aaf6-e6ce-465b-b873-5148d2a4c105" xsi:nil="true"/>
    <DocumentType xmlns="71c5aaf6-e6ce-465b-b873-5148d2a4c105">Description</DocumentType>
    <NokiaConfidentiality xmlns="71c5aaf6-e6ce-465b-b873-5148d2a4c105">Nokia Internal Use</NokiaConfidentiality>
    <_dlc_DocId xmlns="71c5aaf6-e6ce-465b-b873-5148d2a4c105">SP-QBI5PMBIL2NS-1242730160-1049</_dlc_DocId>
    <_dlc_DocIdUrl xmlns="71c5aaf6-e6ce-465b-b873-5148d2a4c105">
      <Url>https://nokia.sharepoint.com/sites/brandstore/_layouts/15/DocIdRedir.aspx?ID=SP-QBI5PMBIL2NS-1242730160-1049</Url>
      <Description>SP-QBI5PMBIL2NS-1242730160-1049</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haredContentType xmlns="Microsoft.SharePoint.Taxonomy.ContentTypeSync" SourceId="34c87397-5fc1-491e-85e7-d6110dbe9cbd" ContentTypeId="0x010100CE50E52E7543470BBDD3827FE50C59CB" PreviousValue="false"/>
</file>

<file path=customXml/item5.xml>��< ? x m l   v e r s i o n = " 1 . 0 "   e n c o d i n g = " u t f - 1 6 " ? > < A r r a y O f O b j e c t L i n k   x m l n s : x s i = " h t t p : / / w w w . w 3 . o r g / 2 0 0 1 / X M L S c h e m a - i n s t a n c e "   x m l n s : x s d = " h t t p : / / w w w . w 3 . o r g / 2 0 0 1 / X M L S c h e m a " / > 
</file>

<file path=customXml/item6.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17" ma:contentTypeDescription="Create Nokia Word Document" ma:contentTypeScope="" ma:versionID="e917420bb35604710597c6c8907ec4fb">
  <xsd:schema xmlns:xsd="http://www.w3.org/2001/XMLSchema" xmlns:xs="http://www.w3.org/2001/XMLSchema" xmlns:p="http://schemas.microsoft.com/office/2006/metadata/properties" xmlns:ns2="71c5aaf6-e6ce-465b-b873-5148d2a4c105" targetNamespace="http://schemas.microsoft.com/office/2006/metadata/properties" ma:root="true" ma:fieldsID="3e7494b1ffaef5ce8914c2d34915702b" ns2:_="">
    <xsd:import namespace="71c5aaf6-e6ce-465b-b873-5148d2a4c105"/>
    <xsd:element name="properties">
      <xsd:complexType>
        <xsd:sequence>
          <xsd:element name="documentManagement">
            <xsd:complexType>
              <xsd:all>
                <xsd:element ref="ns2:DocumentType" minOccurs="0"/>
                <xsd:element ref="ns2:NokiaConfidentiality"/>
                <xsd:element ref="ns2:Own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75688-44B2-46AA-8B85-D736D26671C9}">
  <ds:schemaRefs>
    <ds:schemaRef ds:uri="http://purl.org/dc/dcmitype/"/>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71c5aaf6-e6ce-465b-b873-5148d2a4c105"/>
  </ds:schemaRefs>
</ds:datastoreItem>
</file>

<file path=customXml/itemProps2.xml><?xml version="1.0" encoding="utf-8"?>
<ds:datastoreItem xmlns:ds="http://schemas.openxmlformats.org/officeDocument/2006/customXml" ds:itemID="{CCD1C75D-7451-4442-911D-F0683B449B0E}">
  <ds:schemaRefs>
    <ds:schemaRef ds:uri="http://schemas.microsoft.com/sharepoint/events"/>
  </ds:schemaRefs>
</ds:datastoreItem>
</file>

<file path=customXml/itemProps3.xml><?xml version="1.0" encoding="utf-8"?>
<ds:datastoreItem xmlns:ds="http://schemas.openxmlformats.org/officeDocument/2006/customXml" ds:itemID="{4B73E67E-CE45-41BF-8156-35E0B04FB826}">
  <ds:schemaRefs>
    <ds:schemaRef ds:uri="http://schemas.microsoft.com/office/2006/metadata/customXsn"/>
  </ds:schemaRefs>
</ds:datastoreItem>
</file>

<file path=customXml/itemProps4.xml><?xml version="1.0" encoding="utf-8"?>
<ds:datastoreItem xmlns:ds="http://schemas.openxmlformats.org/officeDocument/2006/customXml" ds:itemID="{60838AB3-3569-43A8-A1B7-66A59C253CDB}">
  <ds:schemaRefs>
    <ds:schemaRef ds:uri="Microsoft.SharePoint.Taxonomy.ContentTypeSync"/>
  </ds:schemaRefs>
</ds:datastoreItem>
</file>

<file path=customXml/itemProps5.xml><?xml version="1.0" encoding="utf-8"?>
<ds:datastoreItem xmlns:ds="http://schemas.openxmlformats.org/officeDocument/2006/customXml" ds:itemID="{826FA07C-A199-43B1-A30A-67E7BC569876}">
  <ds:schemaRefs>
    <ds:schemaRef ds:uri="http://www.w3.org/2001/XMLSchema"/>
  </ds:schemaRefs>
</ds:datastoreItem>
</file>

<file path=customXml/itemProps6.xml><?xml version="1.0" encoding="utf-8"?>
<ds:datastoreItem xmlns:ds="http://schemas.openxmlformats.org/officeDocument/2006/customXml" ds:itemID="{3B900A15-D743-49B6-A288-CEDFD65B2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BAA92545-884A-47E5-AF3C-E6C9427582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Nokia Pure PowerPoint</Template>
  <TotalTime>0</TotalTime>
  <Words>666</Words>
  <Application>Microsoft Office PowerPoint</Application>
  <PresentationFormat>On-screen Show (16:9)</PresentationFormat>
  <Paragraphs>113</Paragraphs>
  <Slides>12</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Calibri</vt:lpstr>
      <vt:lpstr>Nokia Pure Headline Light</vt:lpstr>
      <vt:lpstr>Nokia Pure Headline Ultra Light</vt:lpstr>
      <vt:lpstr>Nokia Pure Text</vt:lpstr>
      <vt:lpstr>Nokia Pure Text Light</vt:lpstr>
      <vt:lpstr>Nokia White Master with headline</vt:lpstr>
      <vt:lpstr>2 Nokia INTERNAL White Master plain</vt:lpstr>
      <vt:lpstr>3 Nokia Blue Master plain</vt:lpstr>
      <vt:lpstr>4 Nokia Blue EXTERNAL Master end slide</vt:lpstr>
      <vt:lpstr>5 Nokia White INTERNAL Master end slide</vt:lpstr>
      <vt:lpstr>6 Nokia Divider Master plain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2018-01-04T08:09:51Z</dcterms:created>
  <dcterms:modified xsi:type="dcterms:W3CDTF">2018-06-18T12:42:16Z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Links">
    <vt:lpwstr>{826FA07C-A199-43B1-A30A-67E7BC569876}</vt:lpwstr>
  </property>
  <property fmtid="{D5CDD505-2E9C-101B-9397-08002B2CF9AE}" pid="3" name="ContentTypeId">
    <vt:lpwstr>0x010100CE50E52E7543470BBDD3827FE50C59CB00F28B616FD8C77D40956A924538277F24</vt:lpwstr>
  </property>
  <property fmtid="{D5CDD505-2E9C-101B-9397-08002B2CF9AE}" pid="4" name="_dlc_DocIdItemGuid">
    <vt:lpwstr>5f07d5ea-a984-460a-b880-c329492a8172</vt:lpwstr>
  </property>
  <property fmtid="{D5CDD505-2E9C-101B-9397-08002B2CF9AE}" pid="5" name="SharedWithUsers">
    <vt:lpwstr>1152;#Collins, Jason (Nokia - US/Plano)</vt:lpwstr>
  </property>
</Properties>
</file>