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12" r:id="rId1"/>
  </p:sldMasterIdLst>
  <p:sldIdLst>
    <p:sldId id="258" r:id="rId2"/>
    <p:sldId id="265" r:id="rId3"/>
    <p:sldId id="256" r:id="rId4"/>
    <p:sldId id="260" r:id="rId5"/>
    <p:sldId id="264" r:id="rId6"/>
    <p:sldId id="261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00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84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3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5925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05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6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52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06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89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96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9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82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5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23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38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94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14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11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  <p:sldLayoutId id="2147484124" r:id="rId12"/>
    <p:sldLayoutId id="2147484125" r:id="rId13"/>
    <p:sldLayoutId id="2147484126" r:id="rId14"/>
    <p:sldLayoutId id="2147484127" r:id="rId15"/>
    <p:sldLayoutId id="2147484128" r:id="rId16"/>
    <p:sldLayoutId id="2147484129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0975-01F1-4812-99D6-B976EE52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265" y="1508017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rgbClr val="0070C0"/>
                </a:solidFill>
              </a:rPr>
              <a:t>Personal assistant</a:t>
            </a:r>
            <a:endParaRPr lang="en-US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B1F7-0880-440B-AC43-34E02F139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5718" y="3747246"/>
            <a:ext cx="6396816" cy="24309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“Guidance for every step of the way”</a:t>
            </a:r>
          </a:p>
          <a:p>
            <a:pPr marL="0" indent="0">
              <a:buNone/>
            </a:pPr>
            <a:endParaRPr lang="en-US" dirty="0">
              <a:latin typeface="Arial Rounded MT Bold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85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7FA8-C562-4CFB-B184-BF6D0B6D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2" y="764373"/>
            <a:ext cx="9820834" cy="1207862"/>
          </a:xfrm>
        </p:spPr>
        <p:txBody>
          <a:bodyPr/>
          <a:lstStyle/>
          <a:p>
            <a:r>
              <a:rPr lang="en-US" dirty="0"/>
              <a:t>Lets get started 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F889E9-021F-4912-B4C1-634CC3AF1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365" y="1972235"/>
            <a:ext cx="6638364" cy="3572109"/>
          </a:xfrm>
        </p:spPr>
      </p:pic>
    </p:spTree>
    <p:extLst>
      <p:ext uri="{BB962C8B-B14F-4D97-AF65-F5344CB8AC3E}">
        <p14:creationId xmlns:p14="http://schemas.microsoft.com/office/powerpoint/2010/main" val="1040742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0666-D59D-4107-8E00-B2F00ABB9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384" y="409258"/>
            <a:ext cx="8791575" cy="942657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What is </a:t>
            </a:r>
            <a:r>
              <a:rPr lang="en-US" sz="6600" dirty="0">
                <a:solidFill>
                  <a:srgbClr val="0070C0"/>
                </a:solidFill>
              </a:rPr>
              <a:t>My PA</a:t>
            </a:r>
            <a:r>
              <a:rPr lang="en-US" sz="6600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A4759-B8FD-4739-AF95-DA058F974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1724" y="1547766"/>
            <a:ext cx="8791575" cy="165576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Personal Assistant is a smart application, offering personalized guidance for every step of the 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From restaurant recommendations based on favorite cuisines just for you, to Weather report and latest news based on your preferences.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My-personal-Assistant has news sources from all across the world, so it’s likely you’ll be able to find your favorite sites and publications.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app can set up a daily briefing to give you the most important stories of the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39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52D934-B3F5-4A68-ABBD-40C742A53B4A}"/>
              </a:ext>
            </a:extLst>
          </p:cNvPr>
          <p:cNvSpPr/>
          <p:nvPr/>
        </p:nvSpPr>
        <p:spPr>
          <a:xfrm>
            <a:off x="4661647" y="802986"/>
            <a:ext cx="1730189" cy="74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DB14E-64D8-4DDA-B65D-8E6467D45669}"/>
              </a:ext>
            </a:extLst>
          </p:cNvPr>
          <p:cNvSpPr/>
          <p:nvPr/>
        </p:nvSpPr>
        <p:spPr>
          <a:xfrm>
            <a:off x="2321842" y="2461451"/>
            <a:ext cx="1730189" cy="74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 New Profile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5CEC47-B10B-465A-9D82-4583DB363FBB}"/>
              </a:ext>
            </a:extLst>
          </p:cNvPr>
          <p:cNvSpPr/>
          <p:nvPr/>
        </p:nvSpPr>
        <p:spPr>
          <a:xfrm>
            <a:off x="7369013" y="2461450"/>
            <a:ext cx="1730189" cy="74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 Existing profile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98FC411-8792-417B-AF2C-AA2FAD5CE2A7}"/>
              </a:ext>
            </a:extLst>
          </p:cNvPr>
          <p:cNvSpPr/>
          <p:nvPr/>
        </p:nvSpPr>
        <p:spPr>
          <a:xfrm>
            <a:off x="4914555" y="2456454"/>
            <a:ext cx="1218279" cy="7485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Profile exist 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80CFF6-2D2F-4B79-BB5D-FFC84D1783E2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5523695" y="1551539"/>
            <a:ext cx="3047" cy="90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F8971F-D901-4739-9E38-C298289EEA1C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4052031" y="2830731"/>
            <a:ext cx="862524" cy="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E2C003-1FF2-4A41-B78F-32EFDD43648B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6132834" y="2830731"/>
            <a:ext cx="1236179" cy="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D17AB3A-C182-4B3F-A48C-A339CED7CA68}"/>
              </a:ext>
            </a:extLst>
          </p:cNvPr>
          <p:cNvSpPr/>
          <p:nvPr/>
        </p:nvSpPr>
        <p:spPr>
          <a:xfrm>
            <a:off x="2321841" y="3617908"/>
            <a:ext cx="1730189" cy="92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 New Profile request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160EF8-9E46-4724-84AD-65F4CB22E777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flipH="1">
            <a:off x="3186936" y="3210004"/>
            <a:ext cx="1" cy="40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3CC7D97-DB98-4ADF-9D64-A279FA0C6165}"/>
              </a:ext>
            </a:extLst>
          </p:cNvPr>
          <p:cNvSpPr/>
          <p:nvPr/>
        </p:nvSpPr>
        <p:spPr>
          <a:xfrm>
            <a:off x="7369013" y="3617907"/>
            <a:ext cx="1730189" cy="92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  <a:p>
            <a:pPr algn="ctr"/>
            <a:r>
              <a:rPr lang="en-US" dirty="0"/>
              <a:t> Profile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08C019-72DF-49D2-9181-A17DD7DFD18F}"/>
              </a:ext>
            </a:extLst>
          </p:cNvPr>
          <p:cNvCxnSpPr>
            <a:cxnSpLocks/>
          </p:cNvCxnSpPr>
          <p:nvPr/>
        </p:nvCxnSpPr>
        <p:spPr>
          <a:xfrm flipH="1">
            <a:off x="8234105" y="3205007"/>
            <a:ext cx="1" cy="40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8B169C5-2A76-4475-B6CD-09FFDEE92C26}"/>
              </a:ext>
            </a:extLst>
          </p:cNvPr>
          <p:cNvSpPr/>
          <p:nvPr/>
        </p:nvSpPr>
        <p:spPr>
          <a:xfrm>
            <a:off x="2321841" y="4952381"/>
            <a:ext cx="1730189" cy="92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 New Profile request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BBF669-ABA0-42B3-B157-25BEC03FD16B}"/>
              </a:ext>
            </a:extLst>
          </p:cNvPr>
          <p:cNvCxnSpPr>
            <a:stCxn id="26" idx="2"/>
            <a:endCxn id="32" idx="0"/>
          </p:cNvCxnSpPr>
          <p:nvPr/>
        </p:nvCxnSpPr>
        <p:spPr>
          <a:xfrm>
            <a:off x="3186936" y="4544477"/>
            <a:ext cx="0" cy="40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2F40D45-1429-46B6-A696-74D53B6D81A0}"/>
              </a:ext>
            </a:extLst>
          </p:cNvPr>
          <p:cNvSpPr/>
          <p:nvPr/>
        </p:nvSpPr>
        <p:spPr>
          <a:xfrm>
            <a:off x="7369010" y="4952379"/>
            <a:ext cx="1730189" cy="174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time based greeting current temp based on user location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8D54B-C5D9-4D94-80CE-559374B80B3D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 flipH="1">
            <a:off x="8234105" y="4544476"/>
            <a:ext cx="3" cy="40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7553422-0A1B-460A-849E-6C235DAD3192}"/>
              </a:ext>
            </a:extLst>
          </p:cNvPr>
          <p:cNvSpPr/>
          <p:nvPr/>
        </p:nvSpPr>
        <p:spPr>
          <a:xfrm>
            <a:off x="5365402" y="4952380"/>
            <a:ext cx="1730189" cy="1241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News Feed based on user preferences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0DA795-085E-4BB5-BF50-F4E3DCDD7006}"/>
              </a:ext>
            </a:extLst>
          </p:cNvPr>
          <p:cNvSpPr/>
          <p:nvPr/>
        </p:nvSpPr>
        <p:spPr>
          <a:xfrm>
            <a:off x="9372618" y="4952379"/>
            <a:ext cx="2066347" cy="174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recommended restaurants based on user preferences and location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05711-D7F9-4622-BDDB-71D792F1A3DB}"/>
              </a:ext>
            </a:extLst>
          </p:cNvPr>
          <p:cNvCxnSpPr>
            <a:cxnSpLocks/>
            <a:stCxn id="30" idx="1"/>
            <a:endCxn id="40" idx="0"/>
          </p:cNvCxnSpPr>
          <p:nvPr/>
        </p:nvCxnSpPr>
        <p:spPr>
          <a:xfrm flipH="1">
            <a:off x="6230497" y="4081192"/>
            <a:ext cx="1138516" cy="87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72BDFC-B6C4-4A98-96AC-75843640EF64}"/>
              </a:ext>
            </a:extLst>
          </p:cNvPr>
          <p:cNvCxnSpPr>
            <a:cxnSpLocks/>
            <a:stCxn id="30" idx="3"/>
            <a:endCxn id="41" idx="0"/>
          </p:cNvCxnSpPr>
          <p:nvPr/>
        </p:nvCxnSpPr>
        <p:spPr>
          <a:xfrm>
            <a:off x="9099202" y="4081192"/>
            <a:ext cx="1306590" cy="87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C95F590-4152-4202-B1C9-0B2C1AFC9F12}"/>
              </a:ext>
            </a:extLst>
          </p:cNvPr>
          <p:cNvSpPr txBox="1"/>
          <p:nvPr/>
        </p:nvSpPr>
        <p:spPr>
          <a:xfrm>
            <a:off x="6347012" y="2456454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B1BAEA-E73B-4E95-8A1F-40A8656EF18D}"/>
              </a:ext>
            </a:extLst>
          </p:cNvPr>
          <p:cNvSpPr txBox="1"/>
          <p:nvPr/>
        </p:nvSpPr>
        <p:spPr>
          <a:xfrm>
            <a:off x="4280636" y="2460943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6" name="Title 55">
            <a:extLst>
              <a:ext uri="{FF2B5EF4-FFF2-40B4-BE49-F238E27FC236}">
                <a16:creationId xmlns:a16="http://schemas.microsoft.com/office/drawing/2014/main" id="{C0F3126D-44BF-40DE-B51D-78502C73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0" y="23882"/>
            <a:ext cx="8610600" cy="916575"/>
          </a:xfrm>
        </p:spPr>
        <p:txBody>
          <a:bodyPr/>
          <a:lstStyle/>
          <a:p>
            <a:r>
              <a:rPr lang="en-US" dirty="0"/>
              <a:t>User activity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77D1FBF-B3DF-4AEC-913E-A7F3B5D29933}"/>
              </a:ext>
            </a:extLst>
          </p:cNvPr>
          <p:cNvCxnSpPr>
            <a:stCxn id="32" idx="3"/>
          </p:cNvCxnSpPr>
          <p:nvPr/>
        </p:nvCxnSpPr>
        <p:spPr>
          <a:xfrm flipV="1">
            <a:off x="4052030" y="2999014"/>
            <a:ext cx="3268613" cy="241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55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B570-49E9-42CD-B435-5F503806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93" y="-14348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List of Technologies use</a:t>
            </a:r>
          </a:p>
        </p:txBody>
      </p:sp>
      <p:pic>
        <p:nvPicPr>
          <p:cNvPr id="1028" name="Picture 4" descr="Image result for css logo">
            <a:extLst>
              <a:ext uri="{FF2B5EF4-FFF2-40B4-BE49-F238E27FC236}">
                <a16:creationId xmlns:a16="http://schemas.microsoft.com/office/drawing/2014/main" id="{A1A83001-F110-464E-B6B0-9E933FA21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982" y="137787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javascript logo">
            <a:extLst>
              <a:ext uri="{FF2B5EF4-FFF2-40B4-BE49-F238E27FC236}">
                <a16:creationId xmlns:a16="http://schemas.microsoft.com/office/drawing/2014/main" id="{41C2266D-D678-4B0E-B805-457F51783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86" y="102831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query logo">
            <a:extLst>
              <a:ext uri="{FF2B5EF4-FFF2-40B4-BE49-F238E27FC236}">
                <a16:creationId xmlns:a16="http://schemas.microsoft.com/office/drawing/2014/main" id="{3D398F35-CAA9-4130-8B13-93EAA490C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319" y="1344543"/>
            <a:ext cx="2209795" cy="220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chrome log">
            <a:extLst>
              <a:ext uri="{FF2B5EF4-FFF2-40B4-BE49-F238E27FC236}">
                <a16:creationId xmlns:a16="http://schemas.microsoft.com/office/drawing/2014/main" id="{CD2DFB0A-37D1-4AA8-AFC8-C268BEEA5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284" y="352100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animate css logo">
            <a:extLst>
              <a:ext uri="{FF2B5EF4-FFF2-40B4-BE49-F238E27FC236}">
                <a16:creationId xmlns:a16="http://schemas.microsoft.com/office/drawing/2014/main" id="{94493B25-E777-40DB-AF5E-8FAD86427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39" y="5353283"/>
            <a:ext cx="34480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google api logo">
            <a:extLst>
              <a:ext uri="{FF2B5EF4-FFF2-40B4-BE49-F238E27FC236}">
                <a16:creationId xmlns:a16="http://schemas.microsoft.com/office/drawing/2014/main" id="{8FE06B27-C1F3-4B61-A9E6-2E72791E1B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7" r="22324"/>
          <a:stretch/>
        </p:blipFill>
        <p:spPr bwMode="auto">
          <a:xfrm>
            <a:off x="4967107" y="3175534"/>
            <a:ext cx="1913212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apixu logo">
            <a:extLst>
              <a:ext uri="{FF2B5EF4-FFF2-40B4-BE49-F238E27FC236}">
                <a16:creationId xmlns:a16="http://schemas.microsoft.com/office/drawing/2014/main" id="{D5616170-2804-42E8-BD2C-0C3A3FA36A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7" b="29062"/>
          <a:stretch/>
        </p:blipFill>
        <p:spPr bwMode="auto">
          <a:xfrm>
            <a:off x="709159" y="5083710"/>
            <a:ext cx="2143125" cy="91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bootstrap logo">
            <a:extLst>
              <a:ext uri="{FF2B5EF4-FFF2-40B4-BE49-F238E27FC236}">
                <a16:creationId xmlns:a16="http://schemas.microsoft.com/office/drawing/2014/main" id="{8770309F-A853-442E-8301-1683250C4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114" y="2317739"/>
            <a:ext cx="1207634" cy="120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google fonts">
            <a:extLst>
              <a:ext uri="{FF2B5EF4-FFF2-40B4-BE49-F238E27FC236}">
                <a16:creationId xmlns:a16="http://schemas.microsoft.com/office/drawing/2014/main" id="{BB342E19-0839-4A2C-8054-7779A3998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467" y="4259646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firebase logo">
            <a:extLst>
              <a:ext uri="{FF2B5EF4-FFF2-40B4-BE49-F238E27FC236}">
                <a16:creationId xmlns:a16="http://schemas.microsoft.com/office/drawing/2014/main" id="{D223F466-DE6D-4D13-B17E-FBB4EE7E2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550" y="3534488"/>
            <a:ext cx="36480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lated image">
            <a:extLst>
              <a:ext uri="{FF2B5EF4-FFF2-40B4-BE49-F238E27FC236}">
                <a16:creationId xmlns:a16="http://schemas.microsoft.com/office/drawing/2014/main" id="{ACA7E6A4-1A15-45BD-ADD4-8E54C5047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16" y="4782263"/>
            <a:ext cx="25527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html5">
            <a:extLst>
              <a:ext uri="{FF2B5EF4-FFF2-40B4-BE49-F238E27FC236}">
                <a16:creationId xmlns:a16="http://schemas.microsoft.com/office/drawing/2014/main" id="{DDFD968C-45FA-4008-BD46-D684DD83D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60" y="134213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moment js">
            <a:extLst>
              <a:ext uri="{FF2B5EF4-FFF2-40B4-BE49-F238E27FC236}">
                <a16:creationId xmlns:a16="http://schemas.microsoft.com/office/drawing/2014/main" id="{F5E35616-F816-4D38-B00D-B2B4D28F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71" y="347821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261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0666-D59D-4107-8E00-B2F00ABB9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4334" y="705591"/>
            <a:ext cx="10219266" cy="942657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0070C0"/>
                </a:solidFill>
              </a:rPr>
              <a:t>Future VISION of MY PA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A4759-B8FD-4739-AF95-DA058F974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1724" y="1839595"/>
            <a:ext cx="8791575" cy="263927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Authentication of user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 Rounded MT Bold" charset="0"/>
              </a:rPr>
              <a:t>Google directions for restaurants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 Rounded MT Bold" charset="0"/>
              </a:rPr>
              <a:t>Update user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 Rounded MT Bold" charset="0"/>
              </a:rPr>
              <a:t>Stock Ticker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 Rounded MT Bold" charset="0"/>
              </a:rPr>
              <a:t>Future weathe</a:t>
            </a:r>
            <a:r>
              <a:rPr lang="en-US" sz="2400" dirty="0">
                <a:latin typeface="Arial Rounded MT Bold" charset="0"/>
              </a:rPr>
              <a:t>r forecast</a:t>
            </a:r>
            <a:endParaRPr lang="en-US" sz="2400" dirty="0">
              <a:solidFill>
                <a:schemeClr val="tx1"/>
              </a:solidFill>
              <a:latin typeface="Arial Rounded MT Bold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 Rounded MT Bold" charset="0"/>
              </a:rPr>
              <a:t>Weather on demand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341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5304-0EBF-4C0F-B2A9-39BC2C8A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42" y="764373"/>
            <a:ext cx="9377082" cy="1293028"/>
          </a:xfrm>
        </p:spPr>
        <p:txBody>
          <a:bodyPr/>
          <a:lstStyle/>
          <a:p>
            <a:r>
              <a:rPr lang="en-US">
                <a:latin typeface="Arial Rounded MT Bold" charset="0"/>
              </a:rPr>
              <a:t>QUESTIONS?</a:t>
            </a:r>
            <a:br>
              <a:rPr lang="en-US">
                <a:latin typeface="Arial Rounded MT Bold" charset="0"/>
              </a:rPr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A11981-276D-4715-8AE4-FE05EA7F5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881" y="2568389"/>
            <a:ext cx="7481047" cy="3487270"/>
          </a:xfrm>
        </p:spPr>
      </p:pic>
    </p:spTree>
    <p:extLst>
      <p:ext uri="{BB962C8B-B14F-4D97-AF65-F5344CB8AC3E}">
        <p14:creationId xmlns:p14="http://schemas.microsoft.com/office/powerpoint/2010/main" val="3424751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1265</TotalTime>
  <Words>183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Rounded MT Bold</vt:lpstr>
      <vt:lpstr>Century Gothic</vt:lpstr>
      <vt:lpstr>Vapor Trail</vt:lpstr>
      <vt:lpstr>Personal assistant</vt:lpstr>
      <vt:lpstr>Lets get started !</vt:lpstr>
      <vt:lpstr>What is My PA?</vt:lpstr>
      <vt:lpstr>User activity</vt:lpstr>
      <vt:lpstr>List of Technologies use</vt:lpstr>
      <vt:lpstr>Future VISION of MY PA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Travellion</dc:title>
  <dc:creator>Gabe Perry</dc:creator>
  <cp:lastModifiedBy>pooja chauhan</cp:lastModifiedBy>
  <cp:revision>29</cp:revision>
  <dcterms:created xsi:type="dcterms:W3CDTF">2018-01-23T22:55:17Z</dcterms:created>
  <dcterms:modified xsi:type="dcterms:W3CDTF">2019-07-01T17:00:37Z</dcterms:modified>
</cp:coreProperties>
</file>