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7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2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1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3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2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2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0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5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1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102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E333D-CC57-487D-9102-3C0B98FBB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8" b="111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12F9E-60AC-4520-ADA2-0E42343EA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LIRI BOT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F216D-7551-4652-9E2B-A9575D992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Screen SHOTs</a:t>
            </a:r>
          </a:p>
        </p:txBody>
      </p:sp>
    </p:spTree>
    <p:extLst>
      <p:ext uri="{BB962C8B-B14F-4D97-AF65-F5344CB8AC3E}">
        <p14:creationId xmlns:p14="http://schemas.microsoft.com/office/powerpoint/2010/main" val="370013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C8E0-FCAD-4717-90A6-3C4E08C8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832"/>
          </a:xfrm>
        </p:spPr>
        <p:txBody>
          <a:bodyPr/>
          <a:lstStyle/>
          <a:p>
            <a:r>
              <a:rPr lang="en-US" dirty="0"/>
              <a:t>CLI Instruction Screen 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4CC88-42E5-4846-952E-A0BA39F9A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16014" b="7189"/>
          <a:stretch/>
        </p:blipFill>
        <p:spPr>
          <a:xfrm>
            <a:off x="1084728" y="1411941"/>
            <a:ext cx="10022541" cy="526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741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2AC89"/>
      </a:accent1>
      <a:accent2>
        <a:srgbClr val="75AB94"/>
      </a:accent2>
      <a:accent3>
        <a:srgbClr val="80A9A9"/>
      </a:accent3>
      <a:accent4>
        <a:srgbClr val="BA7FA8"/>
      </a:accent4>
      <a:accent5>
        <a:srgbClr val="C492A0"/>
      </a:accent5>
      <a:accent6>
        <a:srgbClr val="BA877F"/>
      </a:accent6>
      <a:hlink>
        <a:srgbClr val="AE6986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DividendVTI</vt:lpstr>
      <vt:lpstr>LIRI BOT </vt:lpstr>
      <vt:lpstr>CLI Instruction Screen 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LIRI BOT</dc:title>
  <dc:creator>pooja chauhan</dc:creator>
  <cp:lastModifiedBy>pooja chauhan</cp:lastModifiedBy>
  <cp:revision>2</cp:revision>
  <dcterms:created xsi:type="dcterms:W3CDTF">2019-07-19T02:28:01Z</dcterms:created>
  <dcterms:modified xsi:type="dcterms:W3CDTF">2019-07-19T02:48:47Z</dcterms:modified>
</cp:coreProperties>
</file>