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287"/>
            <a:ext cx="7315200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sz="6000" b="1" dirty="0">
                <a:solidFill>
                  <a:srgbClr val="DCDCDC"/>
                </a:solidFill>
              </a:rPr>
              <a:t>UVCE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Gas Leakage Detection System using IoT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097280"/>
          </a:xfrm>
        </p:spPr>
        <p:txBody>
          <a:bodyPr/>
          <a:lstStyle/>
          <a:p>
            <a:r>
              <a:rPr dirty="0"/>
              <a:t>Smart Safety Solution for Industries and Homes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BDE17F-8CF7-8482-A413-7EE318653949}"/>
              </a:ext>
            </a:extLst>
          </p:cNvPr>
          <p:cNvSpPr txBox="1"/>
          <p:nvPr/>
        </p:nvSpPr>
        <p:spPr>
          <a:xfrm>
            <a:off x="1152144" y="5431536"/>
            <a:ext cx="5047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Team         :  Phoenix</a:t>
            </a:r>
          </a:p>
          <a:p>
            <a:r>
              <a:rPr lang="en-IN" dirty="0"/>
              <a:t>Members  : Pooja M Patil</a:t>
            </a:r>
          </a:p>
          <a:p>
            <a:r>
              <a:rPr lang="en-IN" dirty="0"/>
              <a:t>                     Gagana T</a:t>
            </a:r>
          </a:p>
          <a:p>
            <a:r>
              <a:rPr lang="en-IN" dirty="0"/>
              <a:t>                     Vardan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Integration with other smart devices.</a:t>
            </a:r>
          </a:p>
          <a:p>
            <a:r>
              <a:t>Advanced analytics and machine learning.</a:t>
            </a:r>
          </a:p>
          <a:p>
            <a:r>
              <a:t>Expansion to other industries and applications.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Gas Leakage: A Potential Threat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Gas leakage can lead to fires, explosions, and health hazards.</a:t>
            </a:r>
          </a:p>
          <a:p>
            <a:r>
              <a:rPr dirty="0"/>
              <a:t>Traditional detection methods may not provide real-time alerts.</a:t>
            </a:r>
          </a:p>
          <a:p>
            <a:r>
              <a:rPr dirty="0"/>
              <a:t>Need for a smart and reliable solution.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Gas Leakage Detection System using IoT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Uses sensors to detect gas leakage.</a:t>
            </a:r>
          </a:p>
          <a:p>
            <a:r>
              <a:t>Leverages IoT technology for real-time alerts and monitoring.</a:t>
            </a:r>
          </a:p>
          <a:p>
            <a:r>
              <a:t>Provides fast and reliable notifications to users.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ESP8266 </a:t>
            </a:r>
            <a:r>
              <a:rPr dirty="0" err="1"/>
              <a:t>NodeMCU</a:t>
            </a:r>
            <a:r>
              <a:rPr dirty="0"/>
              <a:t> (IoT-enabled microcontroller).</a:t>
            </a:r>
          </a:p>
          <a:p>
            <a:r>
              <a:rPr dirty="0"/>
              <a:t>MQ-2 or MQ-5 Gas Sensor (for detecting gases).</a:t>
            </a:r>
          </a:p>
          <a:p>
            <a:r>
              <a:rPr dirty="0"/>
              <a:t>Buzzer (for audio alert).</a:t>
            </a:r>
          </a:p>
          <a:p>
            <a:r>
              <a:rPr dirty="0"/>
              <a:t>LED (for visual alert).</a:t>
            </a:r>
          </a:p>
          <a:p>
            <a:r>
              <a:rPr dirty="0"/>
              <a:t>Power Supply (Battery or USB).</a:t>
            </a:r>
          </a:p>
          <a:p>
            <a:r>
              <a:rPr dirty="0"/>
              <a:t>Wi-Fi Network (for IoT connectivity).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52AE3-299A-2665-0244-2AF71DDF4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18203D-330B-1415-79B0-18F2C1EDEF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718" y="1600200"/>
            <a:ext cx="6884563" cy="4525963"/>
          </a:xfrm>
        </p:spPr>
      </p:pic>
    </p:spTree>
    <p:extLst>
      <p:ext uri="{BB962C8B-B14F-4D97-AF65-F5344CB8AC3E}">
        <p14:creationId xmlns:p14="http://schemas.microsoft.com/office/powerpoint/2010/main" val="1350296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Gas sensor constantly monitors the environment.</a:t>
            </a:r>
          </a:p>
          <a:p>
            <a:r>
              <a:t>When gas leakage is detected, the sensor outputs a signal to the ESP8266 controller.</a:t>
            </a:r>
          </a:p>
          <a:p>
            <a:r>
              <a:t>ESP8266 sends alerts to users via buzzer, LED, and IoT platform.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Home kitchens and gas stoves.</a:t>
            </a:r>
          </a:p>
          <a:p>
            <a:r>
              <a:t>Industrial gas storage and supply units.</a:t>
            </a:r>
          </a:p>
          <a:p>
            <a:r>
              <a:t>Hotels, restaurants, and laboratories.</a:t>
            </a:r>
          </a:p>
          <a:p>
            <a:r>
              <a:t>Public transport and vehicle garages.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Real-time alerts and monitoring.</a:t>
            </a:r>
          </a:p>
          <a:p>
            <a:r>
              <a:t>Fast and reliable notifications.</a:t>
            </a:r>
          </a:p>
          <a:p>
            <a:r>
              <a:t>Easy scalability.</a:t>
            </a:r>
          </a:p>
          <a:p>
            <a:r>
              <a:t>Enhanced safety and preventive monitoring.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Gas Leakage Detection System using IoT provides a smart and reliable solution for detecting gas leakage and alerting users in real-time.</a:t>
            </a:r>
          </a:p>
          <a:p>
            <a:r>
              <a:t>With its easy scalability and real-time alerts, it is a valuable tool for industries and homes.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289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Gas Leakage Detection System using IoT</vt:lpstr>
      <vt:lpstr>Gas Leakage: A Potential Threat</vt:lpstr>
      <vt:lpstr>Gas Leakage Detection System using IoT</vt:lpstr>
      <vt:lpstr>System Components</vt:lpstr>
      <vt:lpstr>Circuit Diagram</vt:lpstr>
      <vt:lpstr>How it Works</vt:lpstr>
      <vt:lpstr>Applications</vt:lpstr>
      <vt:lpstr>Benefits</vt:lpstr>
      <vt:lpstr>Conclusion</vt:lpstr>
      <vt:lpstr>Future Scope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Sidaray Biradar</cp:lastModifiedBy>
  <cp:revision>5</cp:revision>
  <dcterms:created xsi:type="dcterms:W3CDTF">2013-01-27T09:14:16Z</dcterms:created>
  <dcterms:modified xsi:type="dcterms:W3CDTF">2025-06-14T22:56:35Z</dcterms:modified>
  <cp:category/>
</cp:coreProperties>
</file>