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77" y="2024431"/>
            <a:ext cx="8825658" cy="1245896"/>
          </a:xfrm>
        </p:spPr>
        <p:txBody>
          <a:bodyPr/>
          <a:lstStyle/>
          <a:p>
            <a:r>
              <a:rPr lang="en-US" sz="9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   		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		By: Ashish </a:t>
            </a:r>
            <a:r>
              <a:rPr lang="en-US" dirty="0" err="1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6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9911-772E-4F3E-92A5-E22BB25CE91E}"/>
              </a:ext>
            </a:extLst>
          </p:cNvPr>
          <p:cNvSpPr txBox="1">
            <a:spLocks/>
          </p:cNvSpPr>
          <p:nvPr/>
        </p:nvSpPr>
        <p:spPr bwMode="gray">
          <a:xfrm>
            <a:off x="1024069" y="4611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HYBRID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D3F58-8C95-489D-ABE1-DF8CE3FB904B}"/>
              </a:ext>
            </a:extLst>
          </p:cNvPr>
          <p:cNvSpPr/>
          <p:nvPr/>
        </p:nvSpPr>
        <p:spPr>
          <a:xfrm>
            <a:off x="5497541" y="16699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It is a mix of two or more of the above types of inheritance. Since java doesn’t support multiple inheritance with classes, the hybrid inheritance is also not possible with classes.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java, we can achieve hybrid inheritance only through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38EE-44FD-44F8-AA3B-88171E5A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69" y="1669919"/>
            <a:ext cx="3715268" cy="42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7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0B6D54-69EC-4D9E-B6DB-86317B134131}"/>
              </a:ext>
            </a:extLst>
          </p:cNvPr>
          <p:cNvSpPr txBox="1">
            <a:spLocks/>
          </p:cNvSpPr>
          <p:nvPr/>
        </p:nvSpPr>
        <p:spPr bwMode="gray">
          <a:xfrm>
            <a:off x="1024069" y="4611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7AE0-6F8E-4FFB-AA98-5EE27DA06CBC}"/>
              </a:ext>
            </a:extLst>
          </p:cNvPr>
          <p:cNvSpPr/>
          <p:nvPr/>
        </p:nvSpPr>
        <p:spPr>
          <a:xfrm>
            <a:off x="732521" y="1793871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Inheritance is the capability of one class to inherit properties from another class.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Types of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Single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Multiple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Multilevel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Hierarchal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Hybrid Inheritance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3F32D-5D15-4E4C-9923-D9545DC1D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1"/>
          <a:stretch/>
        </p:blipFill>
        <p:spPr>
          <a:xfrm>
            <a:off x="7680895" y="2485444"/>
            <a:ext cx="3676219" cy="35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09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9F4F7-0F44-46F1-AEED-12E567D669DD}"/>
              </a:ext>
            </a:extLst>
          </p:cNvPr>
          <p:cNvSpPr/>
          <p:nvPr/>
        </p:nvSpPr>
        <p:spPr>
          <a:xfrm>
            <a:off x="4105694" y="303648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Roboto"/>
              </a:rPr>
              <a:t>Contents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5FF83-7614-46BD-AB14-F33F854818E4}"/>
              </a:ext>
            </a:extLst>
          </p:cNvPr>
          <p:cNvSpPr txBox="1"/>
          <p:nvPr/>
        </p:nvSpPr>
        <p:spPr>
          <a:xfrm>
            <a:off x="1444487" y="1905506"/>
            <a:ext cx="7169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What is Inheritance?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Concept of Derived and Base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Types of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5D483-D23D-4327-8D1E-18CF8B27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886" y="2077278"/>
            <a:ext cx="3021496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1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612" y="2499244"/>
            <a:ext cx="108544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is the capability of one class to inherit properties from another class.</a:t>
            </a:r>
          </a:p>
          <a:p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technique of building new classes from the existing classes is called inheritance.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7736" y="803698"/>
            <a:ext cx="8885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Inheritance?</a:t>
            </a:r>
          </a:p>
        </p:txBody>
      </p:sp>
    </p:spTree>
    <p:extLst>
      <p:ext uri="{BB962C8B-B14F-4D97-AF65-F5344CB8AC3E}">
        <p14:creationId xmlns:p14="http://schemas.microsoft.com/office/powerpoint/2010/main" val="1827713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61" y="854399"/>
            <a:ext cx="8761413" cy="706964"/>
          </a:xfrm>
        </p:spPr>
        <p:txBody>
          <a:bodyPr/>
          <a:lstStyle/>
          <a:p>
            <a:pPr algn="ctr"/>
            <a:r>
              <a:rPr lang="en-US" sz="5400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Base and Derived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72" y="3393008"/>
            <a:ext cx="4856376" cy="2889458"/>
          </a:xfrm>
        </p:spPr>
      </p:pic>
      <p:sp>
        <p:nvSpPr>
          <p:cNvPr id="5" name="Rectangle 4"/>
          <p:cNvSpPr/>
          <p:nvPr/>
        </p:nvSpPr>
        <p:spPr>
          <a:xfrm>
            <a:off x="7911548" y="2243588"/>
            <a:ext cx="42804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Derived class is the class that inherit properties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from base class(</a:t>
            </a:r>
            <a:r>
              <a:rPr lang="en-US" sz="2800" dirty="0" err="1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es</a:t>
            </a:r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).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is also called Sub Class.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inherits all the properties of the base class and can add additional features to the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558" y="2743036"/>
            <a:ext cx="2739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Base class is the class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whose properties are inherited by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another class.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is also called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Super Class.</a:t>
            </a:r>
          </a:p>
        </p:txBody>
      </p:sp>
    </p:spTree>
    <p:extLst>
      <p:ext uri="{BB962C8B-B14F-4D97-AF65-F5344CB8AC3E}">
        <p14:creationId xmlns:p14="http://schemas.microsoft.com/office/powerpoint/2010/main" val="1879720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SINGLE INHERITANCE</a:t>
            </a:r>
          </a:p>
          <a:p>
            <a:pPr marL="0" indent="0">
              <a:buNone/>
            </a:pPr>
            <a:r>
              <a:rPr lang="en-US" sz="3200" b="1" dirty="0"/>
              <a:t>2. MULTIPLE INHERITANCE</a:t>
            </a:r>
          </a:p>
          <a:p>
            <a:pPr marL="0" indent="0">
              <a:buNone/>
            </a:pPr>
            <a:r>
              <a:rPr lang="en-US" sz="3200" b="1" dirty="0"/>
              <a:t>3. HIERARCHICAL INHERITANCE</a:t>
            </a:r>
          </a:p>
          <a:p>
            <a:pPr marL="0" indent="0">
              <a:buNone/>
            </a:pPr>
            <a:r>
              <a:rPr lang="en-US" sz="3200" b="1" dirty="0"/>
              <a:t>4. MULTILEVEL INHERITANCE</a:t>
            </a:r>
          </a:p>
          <a:p>
            <a:pPr marL="0" indent="0">
              <a:buNone/>
            </a:pPr>
            <a:r>
              <a:rPr lang="en-US" sz="3200" b="1" dirty="0"/>
              <a:t>5. HYBRID INHERITANCE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328869" y="9647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662003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6240" y="1980688"/>
            <a:ext cx="6927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Roboto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Roboto"/>
              </a:rPr>
              <a:t>In Single Inheritance, subclasses inherit the features of one superclass.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Roboto"/>
              </a:rPr>
              <a:t>In image below, the class A serves as a base class for the derived class B</a:t>
            </a:r>
            <a:r>
              <a:rPr lang="en-US" sz="2400" dirty="0">
                <a:latin typeface="Roboto"/>
              </a:rPr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5" y="2099200"/>
            <a:ext cx="3019255" cy="36671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6601" y="51657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837765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AE79-CAEA-48AF-9EED-B18B7948CCDC}"/>
              </a:ext>
            </a:extLst>
          </p:cNvPr>
          <p:cNvSpPr txBox="1">
            <a:spLocks/>
          </p:cNvSpPr>
          <p:nvPr/>
        </p:nvSpPr>
        <p:spPr bwMode="gray">
          <a:xfrm>
            <a:off x="649357" y="434617"/>
            <a:ext cx="944092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MULTIPLE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83B95-EC21-44AE-9564-4A4F6407EAED}"/>
              </a:ext>
            </a:extLst>
          </p:cNvPr>
          <p:cNvSpPr/>
          <p:nvPr/>
        </p:nvSpPr>
        <p:spPr>
          <a:xfrm>
            <a:off x="649357" y="15652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Multiple inheritance ,one class can have more than one superclass and inherit features from all parent classes.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Please note that Java does not support multiple inheritance with classes.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java, we can achieve multiple inheritance only through Interfaces. In image below, Class C is derived from interface A and 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AA025-9BD4-4812-8528-2DEA0DA3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6" y="1685681"/>
            <a:ext cx="3829878" cy="43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1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2E4E-1B6E-46AE-BC90-34804F1610E4}"/>
              </a:ext>
            </a:extLst>
          </p:cNvPr>
          <p:cNvSpPr txBox="1">
            <a:spLocks/>
          </p:cNvSpPr>
          <p:nvPr/>
        </p:nvSpPr>
        <p:spPr bwMode="gray">
          <a:xfrm>
            <a:off x="92767" y="964704"/>
            <a:ext cx="1048246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HIERARCHICAL INHERITANCE</a:t>
            </a:r>
          </a:p>
          <a:p>
            <a:pPr algn="ctr"/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82550-3626-4B57-AAAC-1248C5E73C44}"/>
              </a:ext>
            </a:extLst>
          </p:cNvPr>
          <p:cNvSpPr/>
          <p:nvPr/>
        </p:nvSpPr>
        <p:spPr>
          <a:xfrm>
            <a:off x="5592418" y="1922978"/>
            <a:ext cx="4982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In Hierarchical Inheritance, one class serves as a superclass (base class) for more than one sub class.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In below image, the class A serves as a base class for the derived class B,C and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AF3FC-AD5C-421D-B9F8-5E202776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6" y="2095314"/>
            <a:ext cx="4553585" cy="3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165" y="1808066"/>
            <a:ext cx="68705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In Multilevel Inheritance, a derived class will be inheriting a base class and as well as the derived class also act as the base class to other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 In below image, the class A serves as a base class for the derived class B, which in turn serves as a base class for the derived class C.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In Java, a class cannot directly access the grandparent’s members</a:t>
            </a:r>
            <a:r>
              <a:rPr lang="en-US" sz="2800" u="sng" dirty="0">
                <a:ln w="0"/>
                <a:latin typeface="Roboto"/>
              </a:rPr>
              <a:t>.</a:t>
            </a:r>
            <a:endParaRPr lang="en-US" sz="2800" u="sng" dirty="0">
              <a:ln w="0"/>
            </a:endParaRPr>
          </a:p>
        </p:txBody>
      </p:sp>
      <p:pic>
        <p:nvPicPr>
          <p:cNvPr id="3" name="Picture 2" descr="Multilevel_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59" y="1961149"/>
            <a:ext cx="3641737" cy="40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6104" y="468059"/>
            <a:ext cx="923723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MULTILEVEL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1197756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459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Century Gothic</vt:lpstr>
      <vt:lpstr>Courier New</vt:lpstr>
      <vt:lpstr>Roboto</vt:lpstr>
      <vt:lpstr>Wingdings</vt:lpstr>
      <vt:lpstr>Wingdings 3</vt:lpstr>
      <vt:lpstr>Ion Boardroom</vt:lpstr>
      <vt:lpstr>       INHERITANCE</vt:lpstr>
      <vt:lpstr>PowerPoint Presentation</vt:lpstr>
      <vt:lpstr>PowerPoint Presentation</vt:lpstr>
      <vt:lpstr>Base and Derived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Verma, Ashish</dc:creator>
  <cp:lastModifiedBy>Shubham Bansal</cp:lastModifiedBy>
  <cp:revision>21</cp:revision>
  <dcterms:created xsi:type="dcterms:W3CDTF">2020-02-11T10:43:19Z</dcterms:created>
  <dcterms:modified xsi:type="dcterms:W3CDTF">2020-02-11T18:31:26Z</dcterms:modified>
</cp:coreProperties>
</file>