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8" r:id="rId4"/>
    <p:sldId id="259" r:id="rId5"/>
    <p:sldId id="260" r:id="rId6"/>
    <p:sldId id="262" r:id="rId7"/>
    <p:sldId id="265" r:id="rId8"/>
    <p:sldId id="264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6777" y="2648374"/>
            <a:ext cx="8825658" cy="1245896"/>
          </a:xfrm>
        </p:spPr>
        <p:txBody>
          <a:bodyPr/>
          <a:lstStyle/>
          <a:p>
            <a:r>
              <a:rPr lang="en-US" sz="96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		   		INHERITANCE</a:t>
            </a:r>
          </a:p>
        </p:txBody>
      </p:sp>
    </p:spTree>
    <p:extLst>
      <p:ext uri="{BB962C8B-B14F-4D97-AF65-F5344CB8AC3E}">
        <p14:creationId xmlns:p14="http://schemas.microsoft.com/office/powerpoint/2010/main" val="1581126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099911-772E-4F3E-92A5-E22BB25CE91E}"/>
              </a:ext>
            </a:extLst>
          </p:cNvPr>
          <p:cNvSpPr txBox="1">
            <a:spLocks/>
          </p:cNvSpPr>
          <p:nvPr/>
        </p:nvSpPr>
        <p:spPr bwMode="gray">
          <a:xfrm>
            <a:off x="1024069" y="461121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 HYBRID INHERITANCE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4ED3F58-8C95-489D-ABE1-DF8CE3FB904B}"/>
              </a:ext>
            </a:extLst>
          </p:cNvPr>
          <p:cNvSpPr/>
          <p:nvPr/>
        </p:nvSpPr>
        <p:spPr>
          <a:xfrm>
            <a:off x="5497541" y="1669919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It is a mix of two or more of the above types of inheritance. Since java doesn’t support multiple inheritance with classes, the hybrid inheritance is also not possible with classes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 </a:t>
            </a: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In java, we can achieve hybrid inheritance only through Interfaces.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56C38EE-44FD-44F8-AA3B-88171E5AC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069" y="1669919"/>
            <a:ext cx="3715268" cy="424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37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150B6D54-69EC-4D9E-B6DB-86317B134131}"/>
              </a:ext>
            </a:extLst>
          </p:cNvPr>
          <p:cNvSpPr txBox="1">
            <a:spLocks/>
          </p:cNvSpPr>
          <p:nvPr/>
        </p:nvSpPr>
        <p:spPr bwMode="gray">
          <a:xfrm>
            <a:off x="1024069" y="461121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Lets Recall..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A807AE0-6F8E-4FFB-AA98-5EE27DA06CBC}"/>
              </a:ext>
            </a:extLst>
          </p:cNvPr>
          <p:cNvSpPr/>
          <p:nvPr/>
        </p:nvSpPr>
        <p:spPr>
          <a:xfrm>
            <a:off x="732521" y="1793871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Inheritance is the capability of one class to inherit properties from another class.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Types of Inheritance</a:t>
            </a:r>
          </a:p>
          <a:p>
            <a:pPr marL="2286000" lvl="4" indent="-457200">
              <a:buFont typeface="Courier New" panose="02070309020205020404" pitchFamily="49" charset="0"/>
              <a:buChar char="o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Single Inheritance</a:t>
            </a:r>
          </a:p>
          <a:p>
            <a:pPr marL="2286000" lvl="4" indent="-457200">
              <a:buFont typeface="Courier New" panose="02070309020205020404" pitchFamily="49" charset="0"/>
              <a:buChar char="o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Multiple Inheritance</a:t>
            </a:r>
          </a:p>
          <a:p>
            <a:pPr marL="2286000" lvl="4" indent="-457200">
              <a:buFont typeface="Courier New" panose="02070309020205020404" pitchFamily="49" charset="0"/>
              <a:buChar char="o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Multilevel Inheritance</a:t>
            </a:r>
          </a:p>
          <a:p>
            <a:pPr marL="2286000" lvl="4" indent="-457200">
              <a:buFont typeface="Courier New" panose="02070309020205020404" pitchFamily="49" charset="0"/>
              <a:buChar char="o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Hierarchal Inheritance</a:t>
            </a:r>
          </a:p>
          <a:p>
            <a:pPr marL="2286000" lvl="4" indent="-457200">
              <a:buFont typeface="Courier New" panose="02070309020205020404" pitchFamily="49" charset="0"/>
              <a:buChar char="o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Hybrid Inheritance</a:t>
            </a:r>
          </a:p>
          <a:p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503F32D-5D15-4E4C-9923-D9545DC1D1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31"/>
          <a:stretch/>
        </p:blipFill>
        <p:spPr>
          <a:xfrm>
            <a:off x="7680895" y="2485444"/>
            <a:ext cx="3676219" cy="350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091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409F4F7-0F44-46F1-AEED-12E567D669DD}"/>
              </a:ext>
            </a:extLst>
          </p:cNvPr>
          <p:cNvSpPr/>
          <p:nvPr/>
        </p:nvSpPr>
        <p:spPr>
          <a:xfrm>
            <a:off x="4105694" y="303648"/>
            <a:ext cx="3185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Roboto"/>
              </a:rPr>
              <a:t>Contents</a:t>
            </a:r>
            <a:endParaRPr lang="en-IN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155FF83-7614-46BD-AB14-F33F854818E4}"/>
              </a:ext>
            </a:extLst>
          </p:cNvPr>
          <p:cNvSpPr txBox="1"/>
          <p:nvPr/>
        </p:nvSpPr>
        <p:spPr>
          <a:xfrm>
            <a:off x="1444487" y="1905506"/>
            <a:ext cx="71694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/>
              <a:t>What is Inheritance?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/>
              <a:t>Concept of Derived and Base class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/>
              <a:t>Types of Inheritance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125D483-D23D-4327-8D1E-18CF8B27F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886" y="2077278"/>
            <a:ext cx="3021496" cy="302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517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0612" y="2499244"/>
            <a:ext cx="1085446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It is the capability of one class to inherit properties from another class.</a:t>
            </a:r>
          </a:p>
          <a:p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The technique of building new classes from the existing classes is called inheritance.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7736" y="803698"/>
            <a:ext cx="888581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What is Inheritance?</a:t>
            </a:r>
          </a:p>
        </p:txBody>
      </p:sp>
    </p:spTree>
    <p:extLst>
      <p:ext uri="{BB962C8B-B14F-4D97-AF65-F5344CB8AC3E}">
        <p14:creationId xmlns:p14="http://schemas.microsoft.com/office/powerpoint/2010/main" val="18277132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361" y="854399"/>
            <a:ext cx="8761413" cy="706964"/>
          </a:xfrm>
        </p:spPr>
        <p:txBody>
          <a:bodyPr/>
          <a:lstStyle/>
          <a:p>
            <a:pPr algn="ctr"/>
            <a:r>
              <a:rPr lang="en-US" sz="5400" dirty="0"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Base and Derived Class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172" y="3393008"/>
            <a:ext cx="4856376" cy="2889458"/>
          </a:xfrm>
        </p:spPr>
      </p:pic>
      <p:sp>
        <p:nvSpPr>
          <p:cNvPr id="5" name="Rectangle 4"/>
          <p:cNvSpPr/>
          <p:nvPr/>
        </p:nvSpPr>
        <p:spPr>
          <a:xfrm>
            <a:off x="7911548" y="2243588"/>
            <a:ext cx="42804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Derived class is the class that inherit properties</a:t>
            </a:r>
          </a:p>
          <a:p>
            <a:r>
              <a:rPr lang="en-US" sz="28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from base class(</a:t>
            </a:r>
            <a:r>
              <a:rPr lang="en-US" sz="2800" dirty="0" err="1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es</a:t>
            </a:r>
            <a:r>
              <a:rPr lang="en-US" sz="28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).</a:t>
            </a:r>
          </a:p>
          <a:p>
            <a:r>
              <a:rPr lang="en-US" sz="28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It is also called Sub Class.</a:t>
            </a:r>
          </a:p>
          <a:p>
            <a:r>
              <a:rPr lang="en-US" sz="28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It inherits all the properties of the base class and can add additional features to the derived class.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558" y="2743036"/>
            <a:ext cx="273961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Base class is the class 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whose properties are inherited by 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another class.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It is also called 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Super Class.</a:t>
            </a:r>
          </a:p>
        </p:txBody>
      </p:sp>
    </p:spTree>
    <p:extLst>
      <p:ext uri="{BB962C8B-B14F-4D97-AF65-F5344CB8AC3E}">
        <p14:creationId xmlns:p14="http://schemas.microsoft.com/office/powerpoint/2010/main" val="18797204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1. SINGLE INHERITANCE</a:t>
            </a:r>
          </a:p>
          <a:p>
            <a:pPr marL="0" indent="0">
              <a:buNone/>
            </a:pPr>
            <a:r>
              <a:rPr lang="en-US" sz="3200" b="1" dirty="0"/>
              <a:t>2. MULTIPLE INHERITANCE</a:t>
            </a:r>
          </a:p>
          <a:p>
            <a:pPr marL="0" indent="0">
              <a:buNone/>
            </a:pPr>
            <a:r>
              <a:rPr lang="en-US" sz="3200" b="1" dirty="0"/>
              <a:t>3. HIERARCHICAL INHERITANCE</a:t>
            </a:r>
          </a:p>
          <a:p>
            <a:pPr marL="0" indent="0">
              <a:buNone/>
            </a:pPr>
            <a:r>
              <a:rPr lang="en-US" sz="3200" b="1" dirty="0"/>
              <a:t>4. MULTILEVEL INHERITANCE</a:t>
            </a:r>
          </a:p>
          <a:p>
            <a:pPr marL="0" indent="0">
              <a:buNone/>
            </a:pPr>
            <a:r>
              <a:rPr lang="en-US" sz="3200" b="1" dirty="0"/>
              <a:t>5. HYBRID INHERITANCE</a:t>
            </a:r>
            <a:endParaRPr lang="en-US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1328869" y="964704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dirty="0"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Types of Inheritance</a:t>
            </a:r>
          </a:p>
        </p:txBody>
      </p:sp>
    </p:spTree>
    <p:extLst>
      <p:ext uri="{BB962C8B-B14F-4D97-AF65-F5344CB8AC3E}">
        <p14:creationId xmlns:p14="http://schemas.microsoft.com/office/powerpoint/2010/main" val="36620036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06240" y="1980688"/>
            <a:ext cx="69279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Roboto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Roboto"/>
              </a:rPr>
              <a:t>In Single Inheritance, subclasses inherit the features of one superclass.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Roboto"/>
              </a:rPr>
              <a:t>In image below, the class A serves as a base class for the derived class B</a:t>
            </a:r>
            <a:r>
              <a:rPr lang="en-US" sz="2400" dirty="0">
                <a:latin typeface="Roboto"/>
              </a:rPr>
              <a:t>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25" y="2099200"/>
            <a:ext cx="3019255" cy="366714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76601" y="516578"/>
            <a:ext cx="8761413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SINGLE INHERITANCE</a:t>
            </a:r>
          </a:p>
        </p:txBody>
      </p:sp>
    </p:spTree>
    <p:extLst>
      <p:ext uri="{BB962C8B-B14F-4D97-AF65-F5344CB8AC3E}">
        <p14:creationId xmlns:p14="http://schemas.microsoft.com/office/powerpoint/2010/main" val="18377651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95AE79-CAEA-48AF-9EED-B18B7948CCDC}"/>
              </a:ext>
            </a:extLst>
          </p:cNvPr>
          <p:cNvSpPr txBox="1">
            <a:spLocks/>
          </p:cNvSpPr>
          <p:nvPr/>
        </p:nvSpPr>
        <p:spPr bwMode="gray">
          <a:xfrm>
            <a:off x="649357" y="434617"/>
            <a:ext cx="9440925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MULTIPLE INHERITANCE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3383B95-EC21-44AE-9564-4A4F6407EAED}"/>
              </a:ext>
            </a:extLst>
          </p:cNvPr>
          <p:cNvSpPr/>
          <p:nvPr/>
        </p:nvSpPr>
        <p:spPr>
          <a:xfrm>
            <a:off x="649357" y="1565200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In Multiple inheritance ,one class can have more than one superclass and inherit features from all parent classes.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 smtClean="0"/>
              <a:t>Note: </a:t>
            </a:r>
            <a:r>
              <a:rPr lang="en-IN" sz="2800" dirty="0" smtClean="0"/>
              <a:t>Java </a:t>
            </a:r>
            <a:r>
              <a:rPr lang="en-IN" sz="2800" dirty="0"/>
              <a:t>does not support multiple inheritance with classes.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In java, we can achieve multiple inheritance only through Interfaces. In image below, Class C is derived from interface A and B.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5EAA025-9BD4-4812-8528-2DEA0DA3C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766" y="1685681"/>
            <a:ext cx="3829878" cy="439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51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882E4E-1B6E-46AE-BC90-34804F1610E4}"/>
              </a:ext>
            </a:extLst>
          </p:cNvPr>
          <p:cNvSpPr txBox="1">
            <a:spLocks/>
          </p:cNvSpPr>
          <p:nvPr/>
        </p:nvSpPr>
        <p:spPr bwMode="gray">
          <a:xfrm>
            <a:off x="92767" y="964704"/>
            <a:ext cx="10482468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HIERARCHICAL INHERITANCE</a:t>
            </a:r>
          </a:p>
          <a:p>
            <a:pPr algn="ctr"/>
            <a:endParaRPr lang="en-US" sz="5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0E82550-3626-4B57-AAAC-1248C5E73C44}"/>
              </a:ext>
            </a:extLst>
          </p:cNvPr>
          <p:cNvSpPr/>
          <p:nvPr/>
        </p:nvSpPr>
        <p:spPr>
          <a:xfrm>
            <a:off x="5592418" y="1922978"/>
            <a:ext cx="498281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2800" dirty="0"/>
              <a:t>In Hierarchical Inheritance, one class serves as a superclass (base class) for more than one sub </a:t>
            </a:r>
            <a:r>
              <a:rPr lang="en-IN" sz="2800"/>
              <a:t>class</a:t>
            </a:r>
            <a:r>
              <a:rPr lang="en-IN" sz="2800" smtClean="0"/>
              <a:t>.</a:t>
            </a:r>
          </a:p>
          <a:p>
            <a:endParaRPr lang="en-IN" sz="28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2800" dirty="0"/>
              <a:t>In below image, the class A serves as a base class for the derived class B,C and 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AAF3FC-AD5C-421D-B9F8-5E2027760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16" y="2095314"/>
            <a:ext cx="4553585" cy="352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681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6165" y="1808066"/>
            <a:ext cx="68705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n w="0"/>
                <a:latin typeface="Roboto"/>
              </a:rPr>
              <a:t>In Multilevel Inheritance, a derived class will be inheriting a base class and as well as the derived class also act as the base class to other class</a:t>
            </a:r>
            <a:r>
              <a:rPr lang="en-US" sz="2800" dirty="0" smtClean="0">
                <a:ln w="0"/>
                <a:latin typeface="Roboto"/>
              </a:rPr>
              <a:t>.</a:t>
            </a:r>
          </a:p>
          <a:p>
            <a:endParaRPr lang="en-US" sz="2800" dirty="0">
              <a:ln w="0"/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n w="0"/>
                <a:latin typeface="Roboto"/>
              </a:rPr>
              <a:t> In below image, the class A serves as a base class for the derived class B, which in turn serves as a base class for the derived class C. </a:t>
            </a:r>
          </a:p>
        </p:txBody>
      </p:sp>
      <p:pic>
        <p:nvPicPr>
          <p:cNvPr id="3" name="Picture 2" descr="Multilevel_Inheri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159" y="1961149"/>
            <a:ext cx="3641737" cy="409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36104" y="468059"/>
            <a:ext cx="9237233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MULTILEVEL INHERITANCE</a:t>
            </a:r>
          </a:p>
        </p:txBody>
      </p:sp>
    </p:spTree>
    <p:extLst>
      <p:ext uri="{BB962C8B-B14F-4D97-AF65-F5344CB8AC3E}">
        <p14:creationId xmlns:p14="http://schemas.microsoft.com/office/powerpoint/2010/main" val="11977569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316</TotalTime>
  <Words>419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Century Gothic</vt:lpstr>
      <vt:lpstr>Courier New</vt:lpstr>
      <vt:lpstr>Roboto</vt:lpstr>
      <vt:lpstr>Wingdings</vt:lpstr>
      <vt:lpstr>Wingdings 3</vt:lpstr>
      <vt:lpstr>Ion Boardroom</vt:lpstr>
      <vt:lpstr>       INHERITANCE</vt:lpstr>
      <vt:lpstr>PowerPoint Presentation</vt:lpstr>
      <vt:lpstr>PowerPoint Presentation</vt:lpstr>
      <vt:lpstr>Base and Derived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Verma, Ashish</dc:creator>
  <cp:lastModifiedBy>Rozara, Pooja</cp:lastModifiedBy>
  <cp:revision>27</cp:revision>
  <dcterms:created xsi:type="dcterms:W3CDTF">2020-02-11T10:43:19Z</dcterms:created>
  <dcterms:modified xsi:type="dcterms:W3CDTF">2020-02-12T09:53:42Z</dcterms:modified>
</cp:coreProperties>
</file>