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71" r:id="rId9"/>
    <p:sldId id="269" r:id="rId10"/>
    <p:sldId id="265" r:id="rId11"/>
    <p:sldId id="264" r:id="rId12"/>
    <p:sldId id="270" r:id="rId13"/>
    <p:sldId id="261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13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94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4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7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7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6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2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5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9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1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OOPs Concepts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Polymorphism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9309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8" y="2231231"/>
            <a:ext cx="7162800" cy="3838575"/>
          </a:xfrm>
        </p:spPr>
      </p:pic>
    </p:spTree>
    <p:extLst>
      <p:ext uri="{BB962C8B-B14F-4D97-AF65-F5344CB8AC3E}">
        <p14:creationId xmlns:p14="http://schemas.microsoft.com/office/powerpoint/2010/main" val="3774126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3496"/>
            <a:ext cx="8946541" cy="4494903"/>
          </a:xfrm>
        </p:spPr>
        <p:txBody>
          <a:bodyPr/>
          <a:lstStyle/>
          <a:p>
            <a:r>
              <a:rPr lang="en-US" sz="2200" dirty="0" smtClean="0"/>
              <a:t>Achieved through overriding.</a:t>
            </a:r>
          </a:p>
          <a:p>
            <a:r>
              <a:rPr lang="en-US" sz="2200" b="1" dirty="0" smtClean="0"/>
              <a:t>Overriding(method overriding): </a:t>
            </a:r>
            <a:r>
              <a:rPr lang="en-US" sz="2200" dirty="0"/>
              <a:t>occurs when a derived class has a definition for one of the member functions of the base class. That base function is said to be </a:t>
            </a:r>
            <a:r>
              <a:rPr lang="en-US" sz="2200" b="1" dirty="0" smtClean="0"/>
              <a:t>overridden.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Advantage: </a:t>
            </a:r>
            <a:r>
              <a:rPr lang="en-US" sz="2200" dirty="0"/>
              <a:t>Provides multiple implementation of same method and can invoke parent class overridden method using super </a:t>
            </a:r>
            <a:r>
              <a:rPr lang="en-US" sz="2200" dirty="0" smtClean="0"/>
              <a:t>keyword.</a:t>
            </a:r>
          </a:p>
          <a:p>
            <a:pPr marL="0" indent="0">
              <a:buNone/>
            </a:pPr>
            <a:r>
              <a:rPr lang="en-US" b="1" dirty="0" smtClean="0"/>
              <a:t>						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26" y="4629085"/>
            <a:ext cx="6067312" cy="20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2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Overriding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61" y="2324683"/>
            <a:ext cx="3618155" cy="27022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90" y="2324683"/>
            <a:ext cx="3698044" cy="2702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1831" y="5464885"/>
            <a:ext cx="278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Mother Cooking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89379" y="5464885"/>
            <a:ext cx="262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Child Cooking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5802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polymorphism?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It provides flexibility in extending the application.</a:t>
            </a:r>
          </a:p>
          <a:p>
            <a:r>
              <a:rPr lang="en-US" sz="2200" dirty="0" smtClean="0"/>
              <a:t>It results in more compact design and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27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169" y="1853248"/>
            <a:ext cx="6252985" cy="3480594"/>
          </a:xfrm>
        </p:spPr>
      </p:pic>
    </p:spTree>
    <p:extLst>
      <p:ext uri="{BB962C8B-B14F-4D97-AF65-F5344CB8AC3E}">
        <p14:creationId xmlns:p14="http://schemas.microsoft.com/office/powerpoint/2010/main" val="3299872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6" b="4216"/>
          <a:stretch/>
        </p:blipFill>
        <p:spPr>
          <a:xfrm>
            <a:off x="2354894" y="1152983"/>
            <a:ext cx="7294716" cy="5172635"/>
          </a:xfrm>
        </p:spPr>
      </p:pic>
    </p:spTree>
    <p:extLst>
      <p:ext uri="{BB962C8B-B14F-4D97-AF65-F5344CB8AC3E}">
        <p14:creationId xmlns:p14="http://schemas.microsoft.com/office/powerpoint/2010/main" val="1411417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OOPs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4 primary concepts:</a:t>
            </a:r>
          </a:p>
          <a:p>
            <a:r>
              <a:rPr lang="en-US" sz="2400" dirty="0" smtClean="0"/>
              <a:t>Abstraction</a:t>
            </a:r>
          </a:p>
          <a:p>
            <a:r>
              <a:rPr lang="en-US" sz="2400" dirty="0" smtClean="0"/>
              <a:t>Encapsulation</a:t>
            </a:r>
          </a:p>
          <a:p>
            <a:r>
              <a:rPr lang="en-US" sz="2400" dirty="0" err="1" smtClean="0"/>
              <a:t>Inheritence</a:t>
            </a:r>
            <a:endParaRPr lang="en-US" sz="2400" dirty="0" smtClean="0"/>
          </a:p>
          <a:p>
            <a:r>
              <a:rPr lang="en-US" sz="2400" dirty="0" smtClean="0"/>
              <a:t>Polymorphism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60" y="2203525"/>
            <a:ext cx="5421406" cy="25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51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Real Life Example of 										Polymorphism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6" y="2119256"/>
            <a:ext cx="7325957" cy="3625328"/>
          </a:xfrm>
        </p:spPr>
      </p:pic>
    </p:spTree>
    <p:extLst>
      <p:ext uri="{BB962C8B-B14F-4D97-AF65-F5344CB8AC3E}">
        <p14:creationId xmlns:p14="http://schemas.microsoft.com/office/powerpoint/2010/main" val="182693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Topics to be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What is polymorphism?</a:t>
            </a:r>
          </a:p>
          <a:p>
            <a:r>
              <a:rPr lang="en-US" sz="2200" dirty="0" smtClean="0"/>
              <a:t>Types of Polymorphism</a:t>
            </a:r>
          </a:p>
          <a:p>
            <a:r>
              <a:rPr lang="en-US" sz="2200" dirty="0"/>
              <a:t>Why polymorphism</a:t>
            </a:r>
            <a:r>
              <a:rPr lang="en-US" sz="2200" dirty="0" smtClean="0"/>
              <a:t>?</a:t>
            </a:r>
          </a:p>
          <a:p>
            <a:r>
              <a:rPr lang="en-US" sz="2200" dirty="0" smtClean="0"/>
              <a:t>Example of polymorphism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353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polymorphism?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200" dirty="0"/>
              <a:t>Polymorphism is an object-oriented concept that allows us to create </a:t>
            </a:r>
            <a:r>
              <a:rPr lang="en-US" altLang="en-US" sz="2200" dirty="0">
                <a:solidFill>
                  <a:srgbClr val="FFC000"/>
                </a:solidFill>
              </a:rPr>
              <a:t>versatile </a:t>
            </a:r>
            <a:r>
              <a:rPr lang="en-US" altLang="en-US" sz="2200" dirty="0"/>
              <a:t>software designs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C000"/>
                </a:solidFill>
              </a:rPr>
              <a:t>Versatile: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/>
              <a:t>able to adapt or be adapted to many different functions or activities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Example: versatile writer, a versatile actor etc.,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It is the ability of an object to take on many forms.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A</a:t>
            </a:r>
            <a:r>
              <a:rPr lang="en-US" sz="2200" dirty="0" smtClean="0">
                <a:solidFill>
                  <a:schemeClr val="tx1"/>
                </a:solidFill>
              </a:rPr>
              <a:t> concept by which we can perform single action by different ways.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Polymorphism is derived from 2 </a:t>
            </a:r>
            <a:r>
              <a:rPr lang="en-US" sz="2200" dirty="0">
                <a:solidFill>
                  <a:schemeClr val="tx1"/>
                </a:solidFill>
              </a:rPr>
              <a:t>G</a:t>
            </a:r>
            <a:r>
              <a:rPr lang="en-US" sz="2200" dirty="0" smtClean="0">
                <a:solidFill>
                  <a:schemeClr val="tx1"/>
                </a:solidFill>
              </a:rPr>
              <a:t>reek words: “poly” means many and “morphs” means forms. So polymorphism means many forms. 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1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polymorphism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Static(or Compile time) polymorphism: </a:t>
            </a:r>
            <a:r>
              <a:rPr lang="en-US" sz="2200" dirty="0" smtClean="0"/>
              <a:t>achieved through overloading. </a:t>
            </a:r>
          </a:p>
          <a:p>
            <a:r>
              <a:rPr lang="en-US" sz="2200" b="1" dirty="0" smtClean="0"/>
              <a:t>Dynamic(or Run time) polymorphism: </a:t>
            </a:r>
            <a:r>
              <a:rPr lang="en-US" sz="2200" dirty="0" smtClean="0"/>
              <a:t>achieved through overriding.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54" y="3933461"/>
            <a:ext cx="5679365" cy="251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85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Time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8345"/>
            <a:ext cx="8596668" cy="4503018"/>
          </a:xfrm>
        </p:spPr>
        <p:txBody>
          <a:bodyPr>
            <a:noAutofit/>
          </a:bodyPr>
          <a:lstStyle/>
          <a:p>
            <a:r>
              <a:rPr lang="en-US" dirty="0" smtClean="0"/>
              <a:t>Achieved through overloading.</a:t>
            </a:r>
          </a:p>
          <a:p>
            <a:r>
              <a:rPr lang="en-US" b="1" dirty="0" smtClean="0"/>
              <a:t>Overloading: </a:t>
            </a:r>
            <a:r>
              <a:rPr lang="en-US" dirty="0" smtClean="0"/>
              <a:t>Overloading </a:t>
            </a:r>
            <a:r>
              <a:rPr lang="en-US" dirty="0"/>
              <a:t>allows different methods to have the same name, but different signatures where the signature can differ by the number of input parameters or type of input parameters or both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Advantage: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No need to create and remember different names for functions doing the same thing.</a:t>
            </a:r>
          </a:p>
          <a:p>
            <a:pPr marL="2743200" lvl="6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7"/>
          <a:stretch/>
        </p:blipFill>
        <p:spPr>
          <a:xfrm>
            <a:off x="3025026" y="4141695"/>
            <a:ext cx="6000639" cy="24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10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445" y="441961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Types of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9121" y="1988372"/>
            <a:ext cx="8946541" cy="4195481"/>
          </a:xfrm>
        </p:spPr>
        <p:txBody>
          <a:bodyPr/>
          <a:lstStyle/>
          <a:p>
            <a:pPr lvl="3"/>
            <a:r>
              <a:rPr lang="en-US" sz="2000" b="1" dirty="0">
                <a:solidFill>
                  <a:srgbClr val="FFC000"/>
                </a:solidFill>
              </a:rPr>
              <a:t>Method overloading: </a:t>
            </a:r>
            <a:r>
              <a:rPr lang="en-US" sz="2000" dirty="0"/>
              <a:t>When there are multiple </a:t>
            </a:r>
            <a:r>
              <a:rPr lang="en-US" sz="2000" dirty="0" smtClean="0"/>
              <a:t>functions with </a:t>
            </a:r>
            <a:r>
              <a:rPr lang="en-US" sz="2000" dirty="0"/>
              <a:t>same name but different parameters then these functions are said to be </a:t>
            </a:r>
            <a:r>
              <a:rPr lang="en-US" sz="2000" b="1" dirty="0" smtClean="0"/>
              <a:t>overloaded</a:t>
            </a:r>
            <a:r>
              <a:rPr lang="en-US" sz="2000" dirty="0" smtClean="0"/>
              <a:t>.</a:t>
            </a:r>
          </a:p>
          <a:p>
            <a:pPr lvl="3"/>
            <a:r>
              <a:rPr lang="en-US" sz="2000" b="1" dirty="0" smtClean="0">
                <a:solidFill>
                  <a:srgbClr val="FFC000"/>
                </a:solidFill>
              </a:rPr>
              <a:t>Operator </a:t>
            </a:r>
            <a:r>
              <a:rPr lang="en-US" sz="2000" b="1" dirty="0">
                <a:solidFill>
                  <a:srgbClr val="FFC000"/>
                </a:solidFill>
              </a:rPr>
              <a:t>overloading: </a:t>
            </a:r>
            <a:r>
              <a:rPr lang="en-US" sz="2000" dirty="0"/>
              <a:t>Java also provide option to overload operators.</a:t>
            </a:r>
          </a:p>
          <a:p>
            <a:pPr marL="1371600" lvl="3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b="1" dirty="0">
                <a:solidFill>
                  <a:srgbClr val="FFC000"/>
                </a:solidFill>
              </a:rPr>
              <a:t>Example:</a:t>
            </a:r>
            <a:r>
              <a:rPr lang="en-US" sz="2000" b="1" dirty="0">
                <a:solidFill>
                  <a:srgbClr val="FF0000"/>
                </a:solidFill>
              </a:rPr>
              <a:t>  </a:t>
            </a:r>
            <a:r>
              <a:rPr lang="en-US" sz="2000" dirty="0"/>
              <a:t>(+)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11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Overloading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54" y="2355924"/>
            <a:ext cx="3937018" cy="249577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75" y="2355924"/>
            <a:ext cx="3788140" cy="24957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1831" y="5249732"/>
            <a:ext cx="2818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Classmate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997125" y="5249732"/>
            <a:ext cx="2829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Best Friend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9915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331</TotalTime>
  <Words>233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OOPs Concepts</vt:lpstr>
      <vt:lpstr>       OOPs Concepts</vt:lpstr>
      <vt:lpstr>     Real Life Example of           Polymorphism</vt:lpstr>
      <vt:lpstr>Topics to be discussed</vt:lpstr>
      <vt:lpstr>What is polymorphism? </vt:lpstr>
      <vt:lpstr>Types of polymorphism </vt:lpstr>
      <vt:lpstr>Compile Time Polymorphism</vt:lpstr>
      <vt:lpstr>Types of Overloading</vt:lpstr>
      <vt:lpstr>Overloading Example</vt:lpstr>
      <vt:lpstr>      Comparison</vt:lpstr>
      <vt:lpstr>Run time Polymorphism </vt:lpstr>
      <vt:lpstr>Overriding Example</vt:lpstr>
      <vt:lpstr>Why polymorphism? </vt:lpstr>
      <vt:lpstr>Example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Concepts</dc:title>
  <dc:creator>Bhatia, Yash</dc:creator>
  <cp:lastModifiedBy>Rozara, Pooja</cp:lastModifiedBy>
  <cp:revision>27</cp:revision>
  <dcterms:created xsi:type="dcterms:W3CDTF">2020-02-11T10:53:41Z</dcterms:created>
  <dcterms:modified xsi:type="dcterms:W3CDTF">2020-02-12T09:57:25Z</dcterms:modified>
</cp:coreProperties>
</file>