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0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5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5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9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9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5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b6K8MzWvN4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971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Real Time Video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By Pooja Shekhar(23)</a:t>
            </a:r>
          </a:p>
        </p:txBody>
      </p:sp>
    </p:spTree>
    <p:extLst>
      <p:ext uri="{BB962C8B-B14F-4D97-AF65-F5344CB8AC3E}">
        <p14:creationId xmlns:p14="http://schemas.microsoft.com/office/powerpoint/2010/main" val="193147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152" y="0"/>
            <a:ext cx="10515600" cy="1600200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b="1" dirty="0">
                <a:solidFill>
                  <a:schemeClr val="accent1"/>
                </a:solidFill>
              </a:rPr>
              <a:t>System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3" y="1600200"/>
            <a:ext cx="10235715" cy="4077006"/>
          </a:xfrm>
        </p:spPr>
      </p:pic>
    </p:spTree>
    <p:extLst>
      <p:ext uri="{BB962C8B-B14F-4D97-AF65-F5344CB8AC3E}">
        <p14:creationId xmlns:p14="http://schemas.microsoft.com/office/powerpoint/2010/main" val="348919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Scene Categorization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Scene Categorization is a term that is usually used to refer to the problem of recognizing the semantic label (e.g. travel, home, transportation etc.) of a single image. This project designs a technique to identify the </a:t>
            </a:r>
            <a:r>
              <a:rPr lang="en-US" i="1" dirty="0"/>
              <a:t>categories</a:t>
            </a:r>
            <a:r>
              <a:rPr lang="en-US" dirty="0"/>
              <a:t> of a scene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1" r="9221"/>
          <a:stretch>
            <a:fillRect/>
          </a:stretch>
        </p:blipFill>
        <p:spPr>
          <a:xfrm>
            <a:off x="5183188" y="717550"/>
            <a:ext cx="6172200" cy="5151438"/>
          </a:xfrm>
        </p:spPr>
      </p:pic>
    </p:spTree>
    <p:extLst>
      <p:ext uri="{BB962C8B-B14F-4D97-AF65-F5344CB8AC3E}">
        <p14:creationId xmlns:p14="http://schemas.microsoft.com/office/powerpoint/2010/main" val="170063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b="1" dirty="0">
                <a:solidFill>
                  <a:schemeClr val="accent1"/>
                </a:solidFill>
              </a:rPr>
              <a:t>Other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784" y="1306396"/>
            <a:ext cx="5157787" cy="3842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Object Tracking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" y="2289057"/>
            <a:ext cx="4076700" cy="265747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1371"/>
            <a:ext cx="5183188" cy="44143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Image Classification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2810"/>
            <a:ext cx="5183188" cy="347472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CONFUSION MATRIX: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F-MEASURE: 0.6817523304581611</a:t>
            </a:r>
          </a:p>
          <a:p>
            <a:r>
              <a:rPr lang="en-US" dirty="0"/>
              <a:t>RECALL: 0.6573731944910984</a:t>
            </a:r>
          </a:p>
          <a:p>
            <a:r>
              <a:rPr lang="en-US" dirty="0"/>
              <a:t>PRECISION: 0.7384695474593782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844165"/>
              </p:ext>
            </p:extLst>
          </p:nvPr>
        </p:nvGraphicFramePr>
        <p:xfrm>
          <a:off x="6682740" y="2127379"/>
          <a:ext cx="3642358" cy="2128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31951855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2142085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26325755"/>
                    </a:ext>
                  </a:extLst>
                </a:gridCol>
                <a:gridCol w="777238">
                  <a:extLst>
                    <a:ext uri="{9D8B030D-6E8A-4147-A177-3AD203B41FA5}">
                      <a16:colId xmlns:a16="http://schemas.microsoft.com/office/drawing/2014/main" val="2248996994"/>
                    </a:ext>
                  </a:extLst>
                </a:gridCol>
              </a:tblGrid>
              <a:tr h="734286">
                <a:tc>
                  <a:txBody>
                    <a:bodyPr/>
                    <a:lstStyle/>
                    <a:p>
                      <a:r>
                        <a:rPr lang="en-US" u="sng" dirty="0"/>
                        <a:t>Predicted</a:t>
                      </a:r>
                    </a:p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96184"/>
                  </a:ext>
                </a:extLst>
              </a:tr>
              <a:tr h="514000">
                <a:tc>
                  <a:txBody>
                    <a:bodyPr/>
                    <a:lstStyle/>
                    <a:p>
                      <a:r>
                        <a:rPr lang="en-US" dirty="0"/>
                        <a:t>Home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75152"/>
                  </a:ext>
                </a:extLst>
              </a:tr>
              <a:tr h="514000">
                <a:tc>
                  <a:txBody>
                    <a:bodyPr/>
                    <a:lstStyle/>
                    <a:p>
                      <a:r>
                        <a:rPr lang="en-US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361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86346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6705600" y="2461260"/>
            <a:ext cx="1127760" cy="762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95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38" y="498986"/>
            <a:ext cx="10262681" cy="5571074"/>
          </a:xfrm>
        </p:spPr>
      </p:pic>
      <p:sp>
        <p:nvSpPr>
          <p:cNvPr id="5" name="Rectangle 4"/>
          <p:cNvSpPr/>
          <p:nvPr/>
        </p:nvSpPr>
        <p:spPr>
          <a:xfrm>
            <a:off x="3939702" y="2247089"/>
            <a:ext cx="4980562" cy="2373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Url: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https://youtu.be/Zb6K8MzWvN4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5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3" y="1400783"/>
            <a:ext cx="10087583" cy="4280169"/>
          </a:xfrm>
        </p:spPr>
      </p:pic>
    </p:spTree>
    <p:extLst>
      <p:ext uri="{BB962C8B-B14F-4D97-AF65-F5344CB8AC3E}">
        <p14:creationId xmlns:p14="http://schemas.microsoft.com/office/powerpoint/2010/main" val="182039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91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Real Time Video Analysis</vt:lpstr>
      <vt:lpstr>   System Architecture</vt:lpstr>
      <vt:lpstr>Scene Categorization</vt:lpstr>
      <vt:lpstr>   Other Objectives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Video Analysis</dc:title>
  <dc:creator>Pooja Shekhar</dc:creator>
  <cp:lastModifiedBy>Pooja Shekhar</cp:lastModifiedBy>
  <cp:revision>11</cp:revision>
  <dcterms:created xsi:type="dcterms:W3CDTF">2016-12-08T14:50:07Z</dcterms:created>
  <dcterms:modified xsi:type="dcterms:W3CDTF">2016-12-08T19:56:53Z</dcterms:modified>
</cp:coreProperties>
</file>