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75C2-3D75-488E-AB88-4D176304DC8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789B-52DF-44D4-8F1B-6CBFED675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0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75C2-3D75-488E-AB88-4D176304DC8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789B-52DF-44D4-8F1B-6CBFED675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75C2-3D75-488E-AB88-4D176304DC8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789B-52DF-44D4-8F1B-6CBFED675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8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75C2-3D75-488E-AB88-4D176304DC8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789B-52DF-44D4-8F1B-6CBFED675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5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75C2-3D75-488E-AB88-4D176304DC8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789B-52DF-44D4-8F1B-6CBFED675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75C2-3D75-488E-AB88-4D176304DC8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789B-52DF-44D4-8F1B-6CBFED675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5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75C2-3D75-488E-AB88-4D176304DC8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789B-52DF-44D4-8F1B-6CBFED675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9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75C2-3D75-488E-AB88-4D176304DC8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789B-52DF-44D4-8F1B-6CBFED675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75C2-3D75-488E-AB88-4D176304DC8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789B-52DF-44D4-8F1B-6CBFED675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9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75C2-3D75-488E-AB88-4D176304DC8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789B-52DF-44D4-8F1B-6CBFED675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3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75C2-3D75-488E-AB88-4D176304DC8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789B-52DF-44D4-8F1B-6CBFED675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075C2-3D75-488E-AB88-4D176304DC8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8789B-52DF-44D4-8F1B-6CBFED675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5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b6K8MzWvN4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971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Real Time Video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By Pooja Shekhar(23)</a:t>
            </a:r>
          </a:p>
        </p:txBody>
      </p:sp>
    </p:spTree>
    <p:extLst>
      <p:ext uri="{BB962C8B-B14F-4D97-AF65-F5344CB8AC3E}">
        <p14:creationId xmlns:p14="http://schemas.microsoft.com/office/powerpoint/2010/main" val="193147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152" y="0"/>
            <a:ext cx="10515600" cy="1600200"/>
          </a:xfrm>
        </p:spPr>
        <p:txBody>
          <a:bodyPr/>
          <a:lstStyle/>
          <a:p>
            <a:r>
              <a:rPr lang="en-US" dirty="0"/>
              <a:t>			</a:t>
            </a:r>
            <a:r>
              <a:rPr lang="en-US" b="1" dirty="0">
                <a:solidFill>
                  <a:schemeClr val="accent1"/>
                </a:solidFill>
              </a:rPr>
              <a:t>System Architecture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2241244"/>
            <a:ext cx="6172200" cy="343596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Training Side – Finished Implementation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Trained Model not sent in </a:t>
            </a:r>
            <a:r>
              <a:rPr lang="en-US" dirty="0" err="1"/>
              <a:t>mLab</a:t>
            </a:r>
            <a:r>
              <a:rPr lang="en-US" dirty="0"/>
              <a:t> due to technical issues.</a:t>
            </a:r>
          </a:p>
        </p:txBody>
      </p:sp>
    </p:spTree>
    <p:extLst>
      <p:ext uri="{BB962C8B-B14F-4D97-AF65-F5344CB8AC3E}">
        <p14:creationId xmlns:p14="http://schemas.microsoft.com/office/powerpoint/2010/main" val="348919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Scene Categorization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Scene Categorization is a term that is usually used to refer to the problem of recognizing the semantic label (e.g. travel, home, transportation etc.) of a single image. This project designs a technique to identify the </a:t>
            </a:r>
            <a:r>
              <a:rPr lang="en-US" i="1" dirty="0"/>
              <a:t>categories</a:t>
            </a:r>
            <a:r>
              <a:rPr lang="en-US" dirty="0"/>
              <a:t> of a scene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1" r="9221"/>
          <a:stretch>
            <a:fillRect/>
          </a:stretch>
        </p:blipFill>
        <p:spPr>
          <a:xfrm>
            <a:off x="5183188" y="717550"/>
            <a:ext cx="6172200" cy="5151438"/>
          </a:xfrm>
        </p:spPr>
      </p:pic>
    </p:spTree>
    <p:extLst>
      <p:ext uri="{BB962C8B-B14F-4D97-AF65-F5344CB8AC3E}">
        <p14:creationId xmlns:p14="http://schemas.microsoft.com/office/powerpoint/2010/main" val="170063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b="1" dirty="0">
                <a:solidFill>
                  <a:schemeClr val="accent1"/>
                </a:solidFill>
              </a:rPr>
              <a:t>Other 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784" y="1306396"/>
            <a:ext cx="5157787" cy="823912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Object Tracking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08" y="2289057"/>
            <a:ext cx="4076700" cy="265747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21371"/>
            <a:ext cx="5183188" cy="82391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Image Classification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64122"/>
            <a:ext cx="5183188" cy="297340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CONFUSION MATRIX: </a:t>
            </a:r>
          </a:p>
          <a:p>
            <a:pPr marL="0" indent="0">
              <a:buNone/>
            </a:pPr>
            <a:r>
              <a:rPr lang="en-US" dirty="0"/>
              <a:t>166.0  63.0    47.0   </a:t>
            </a:r>
          </a:p>
          <a:p>
            <a:pPr marL="0" indent="0">
              <a:buNone/>
            </a:pPr>
            <a:r>
              <a:rPr lang="en-US" dirty="0"/>
              <a:t>281.0  1427.0  405.0  </a:t>
            </a:r>
          </a:p>
          <a:p>
            <a:pPr marL="0" indent="0">
              <a:buNone/>
            </a:pPr>
            <a:r>
              <a:rPr lang="en-US" dirty="0"/>
              <a:t>84.0   140.0   364.0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F-MEASURE: 0.6817523304581611</a:t>
            </a:r>
          </a:p>
          <a:p>
            <a:r>
              <a:rPr lang="en-US" dirty="0"/>
              <a:t>RECALL: 0.6573731944910984</a:t>
            </a:r>
          </a:p>
          <a:p>
            <a:r>
              <a:rPr lang="en-US" dirty="0"/>
              <a:t>PRECISION: 0.7384695474593782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5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238" y="498986"/>
            <a:ext cx="10262681" cy="5571074"/>
          </a:xfrm>
        </p:spPr>
      </p:pic>
      <p:sp>
        <p:nvSpPr>
          <p:cNvPr id="5" name="Rectangle 4"/>
          <p:cNvSpPr/>
          <p:nvPr/>
        </p:nvSpPr>
        <p:spPr>
          <a:xfrm>
            <a:off x="3939702" y="2247089"/>
            <a:ext cx="4980562" cy="2373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Url: </a:t>
            </a:r>
            <a:r>
              <a:rPr lang="en-US">
                <a:solidFill>
                  <a:schemeClr val="tx1"/>
                </a:solidFill>
                <a:hlinkClick r:id="rId3"/>
              </a:rPr>
              <a:t>https://youtu.be/Zb6K8MzWvN4</a:t>
            </a:r>
            <a:endParaRPr lang="en-US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5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53" y="1400783"/>
            <a:ext cx="10087583" cy="4280169"/>
          </a:xfrm>
        </p:spPr>
      </p:pic>
    </p:spTree>
    <p:extLst>
      <p:ext uri="{BB962C8B-B14F-4D97-AF65-F5344CB8AC3E}">
        <p14:creationId xmlns:p14="http://schemas.microsoft.com/office/powerpoint/2010/main" val="182039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98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Real Time Video Analysis</vt:lpstr>
      <vt:lpstr>   System Architecture</vt:lpstr>
      <vt:lpstr>Scene Categorization</vt:lpstr>
      <vt:lpstr>   Other Objectives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Video Analysis</dc:title>
  <dc:creator>Pooja Shekhar</dc:creator>
  <cp:lastModifiedBy>Pooja Shekhar</cp:lastModifiedBy>
  <cp:revision>8</cp:revision>
  <dcterms:created xsi:type="dcterms:W3CDTF">2016-12-08T14:50:07Z</dcterms:created>
  <dcterms:modified xsi:type="dcterms:W3CDTF">2016-12-08T17:43:17Z</dcterms:modified>
</cp:coreProperties>
</file>