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7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6D45-B995-442F-AC29-1342C004E286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9CD5-2548-4BEA-82AC-4895BFD8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2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6D45-B995-442F-AC29-1342C004E286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9CD5-2548-4BEA-82AC-4895BFD8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2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6D45-B995-442F-AC29-1342C004E286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9CD5-2548-4BEA-82AC-4895BFD8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6D45-B995-442F-AC29-1342C004E286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9CD5-2548-4BEA-82AC-4895BFD8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3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6D45-B995-442F-AC29-1342C004E286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9CD5-2548-4BEA-82AC-4895BFD8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3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6D45-B995-442F-AC29-1342C004E286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9CD5-2548-4BEA-82AC-4895BFD8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7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6D45-B995-442F-AC29-1342C004E286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9CD5-2548-4BEA-82AC-4895BFD8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6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6D45-B995-442F-AC29-1342C004E286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9CD5-2548-4BEA-82AC-4895BFD8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7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6D45-B995-442F-AC29-1342C004E286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9CD5-2548-4BEA-82AC-4895BFD8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6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6D45-B995-442F-AC29-1342C004E286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9CD5-2548-4BEA-82AC-4895BFD8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1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6D45-B995-442F-AC29-1342C004E286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9CD5-2548-4BEA-82AC-4895BFD8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06D45-B995-442F-AC29-1342C004E286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69CD5-2548-4BEA-82AC-4895BFD8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9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5241568" y="298211"/>
            <a:ext cx="5582366" cy="3729732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080" y="1848748"/>
            <a:ext cx="1321088" cy="10981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2" t="13671" r="18212" b="22753"/>
          <a:stretch/>
        </p:blipFill>
        <p:spPr>
          <a:xfrm>
            <a:off x="8933770" y="792052"/>
            <a:ext cx="640080" cy="640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741" y="664388"/>
            <a:ext cx="2798698" cy="906841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800666" y="934295"/>
            <a:ext cx="2427271" cy="1828906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382300" y="1428537"/>
            <a:ext cx="1384446" cy="815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494973" y="1640356"/>
            <a:ext cx="1159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227937" y="1953988"/>
            <a:ext cx="2013631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92458" y="19410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Round Diagonal Corner Rectangle 62"/>
          <p:cNvSpPr/>
          <p:nvPr/>
        </p:nvSpPr>
        <p:spPr>
          <a:xfrm>
            <a:off x="7375129" y="1631992"/>
            <a:ext cx="2363000" cy="1779225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50" t="9364" r="29488" b="9364"/>
          <a:stretch/>
        </p:blipFill>
        <p:spPr>
          <a:xfrm>
            <a:off x="7492697" y="1823895"/>
            <a:ext cx="648774" cy="678365"/>
          </a:xfrm>
          <a:prstGeom prst="rect">
            <a:avLst/>
          </a:prstGeom>
        </p:spPr>
      </p:pic>
      <p:sp>
        <p:nvSpPr>
          <p:cNvPr id="65" name="Snip Diagonal Corner Rectangle 64"/>
          <p:cNvSpPr/>
          <p:nvPr/>
        </p:nvSpPr>
        <p:spPr>
          <a:xfrm>
            <a:off x="8229195" y="2220020"/>
            <a:ext cx="1163765" cy="991337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093" y="2333688"/>
            <a:ext cx="816906" cy="816906"/>
          </a:xfrm>
          <a:prstGeom prst="rect">
            <a:avLst/>
          </a:prstGeom>
        </p:spPr>
      </p:pic>
      <p:sp>
        <p:nvSpPr>
          <p:cNvPr id="71" name="Round Diagonal Corner Rectangle 70"/>
          <p:cNvSpPr/>
          <p:nvPr/>
        </p:nvSpPr>
        <p:spPr>
          <a:xfrm>
            <a:off x="606868" y="4695977"/>
            <a:ext cx="2768105" cy="1659245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10" y="4833650"/>
            <a:ext cx="1698184" cy="884969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552419" y="4418978"/>
            <a:ext cx="562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IDE</a:t>
            </a:r>
            <a:endParaRPr lang="en-US" sz="1200" dirty="0"/>
          </a:p>
        </p:txBody>
      </p:sp>
      <p:sp>
        <p:nvSpPr>
          <p:cNvPr id="74" name="Cloud 73"/>
          <p:cNvSpPr/>
          <p:nvPr/>
        </p:nvSpPr>
        <p:spPr>
          <a:xfrm>
            <a:off x="5707300" y="4394120"/>
            <a:ext cx="5223298" cy="2211122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08" y="5085844"/>
            <a:ext cx="3132131" cy="544575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9209749" y="5960390"/>
            <a:ext cx="1321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deployment</a:t>
            </a:r>
            <a:endParaRPr lang="en-US" sz="1200" dirty="0"/>
          </a:p>
        </p:txBody>
      </p:sp>
      <p:cxnSp>
        <p:nvCxnSpPr>
          <p:cNvPr id="78" name="Straight Arrow Connector 77"/>
          <p:cNvCxnSpPr>
            <a:stCxn id="8" idx="1"/>
            <a:endCxn id="71" idx="3"/>
          </p:cNvCxnSpPr>
          <p:nvPr/>
        </p:nvCxnSpPr>
        <p:spPr>
          <a:xfrm flipH="1">
            <a:off x="1990921" y="2763201"/>
            <a:ext cx="23381" cy="193277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3044310" y="2693486"/>
            <a:ext cx="2662990" cy="276181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1805334" y="5534247"/>
            <a:ext cx="1203836" cy="644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1805334" y="5625458"/>
            <a:ext cx="1217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5537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Nihar Senapati</dc:creator>
  <cp:lastModifiedBy>Nihar Senapati</cp:lastModifiedBy>
  <cp:revision>10</cp:revision>
  <dcterms:created xsi:type="dcterms:W3CDTF">2016-11-14T07:02:03Z</dcterms:created>
  <dcterms:modified xsi:type="dcterms:W3CDTF">2016-11-14T09:38:05Z</dcterms:modified>
</cp:coreProperties>
</file>