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5D63-D4E1-0A52-962D-FCC607853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48348-2F6B-7BD0-76D5-1D08D75AF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58FD-B183-0B86-249E-3DBAD606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FD3FB-D9F9-23AF-45D8-C1A7AE48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2E6F-B1DD-E33F-C806-5DEFD110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571B-B869-E5ED-AA99-09235AC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6C644-FF7D-6605-46D4-126739D14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66EAF-AC91-9D46-F389-513DC56E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8392-F832-42BA-0446-4A3D4239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79EC-3283-8939-29D6-7B77F2CC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7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B90D0-81CE-A6DE-2326-8D3928F59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2A32E-D978-2950-476E-F2CCE09E4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745D4-15BB-ACBA-7C26-9FCD7E2D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D3F7-A5FD-5E4C-8B3C-8D700481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B2F5-BDD1-F7EA-86E8-9A40B10A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4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983C-CE1F-AE33-5EC0-65440816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36D4-FDD1-0904-FC04-FC30B08F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B3DC-166A-E33A-BE40-73D5C198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B504-08E5-16C0-6571-E967B74F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CBC9-3335-5D90-E32B-42DE69A7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4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F548-4EEF-5A81-935B-478666D0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6734-F441-255B-BB15-9A3D90BF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ECAD-C6C9-8516-234D-DF71F3CF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4FE1-E2A0-41A3-48ED-7FCE7C2F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3299-58AF-5797-83B5-5AE63C91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9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2640-2C18-4DE7-5002-BF7F1AB2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1A6E-E11D-C724-9BEF-DF8DBD041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CE37D-9201-B8DA-45E1-F24BC4952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C186-9856-7B07-BE61-2B8A3D1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DFA89-BF1C-4B8F-DF34-233DB06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ED685-D28F-E419-5426-CE5A1E69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CDEC-E27C-1340-4194-48CDD128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C7E3-2F87-5489-A970-F472CD5D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4DC2-BCD1-354B-A45D-F5BC9DCD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59D57-049D-1DE7-DD49-153AFBF03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67B16-B816-6045-BBED-314EDCEE8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C9225-6E0B-17E4-CBBF-06F1526E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29F4D-71A5-8938-3130-D88DA506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995A1-7678-2AF0-71B1-8433D416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4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BEA-30A5-6E59-9514-B4A1A5FD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C53A4-9D54-CBE5-5B70-BF4FCF65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6042-F3DC-43A7-7DD5-C4D6ABB4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06D93-E928-AD73-8E6B-275162D1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689E0-6C88-8EF0-270E-4E25BAAB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A65AF-0606-59F0-C401-888A78CA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DC024-02C8-D524-C7B9-6B347342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DF30-BDD9-3DCE-FDC9-43F68B13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5ED3-17ED-E211-27CE-EA650771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BFAE5-F385-C163-2185-4F259CF63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F388E-A87E-D321-EAB7-97FA4C9C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D7E46-72B7-99F6-307B-B6D739E2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6492-B5B6-6B87-5C04-5272DDF7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ECBE-AF29-BA68-3BFA-59134287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3D402-D4B4-0476-340D-F65297CDF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3C52-7A29-742D-B079-D75FE431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365B-4738-42E8-4B5F-7ACAF88E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1242-DF05-DDE9-FE6F-B6E3AB41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95E57-789C-7426-A4CB-B0B33F26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6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2A76C-70BE-BB48-AE03-4559854C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1EE8B-2875-88D6-A7BD-9E8C730C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F12A-3261-D693-2893-6A24CE7A9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6125-8406-4E0C-9AD3-4AEA75D838D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39789-B2CC-DF11-CC8A-010EF912B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71B9A-A4CE-2716-0FEA-E8DC8998B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D5BD-AEFF-464E-A80C-F47AC74BF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AD75-EA05-09EB-BBA3-FE7273560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sqdwsdwa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1788-6056-FC70-5885-6A9DEB9A1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92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sqdwsdwa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sqdwsdwa</dc:title>
  <dc:creator>Pooja Tanganiya (CW)</dc:creator>
  <cp:lastModifiedBy>Pooja Tanganiya (CW)</cp:lastModifiedBy>
  <cp:revision>1</cp:revision>
  <dcterms:created xsi:type="dcterms:W3CDTF">2022-09-11T06:52:13Z</dcterms:created>
  <dcterms:modified xsi:type="dcterms:W3CDTF">2022-09-11T06:52:19Z</dcterms:modified>
</cp:coreProperties>
</file>