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7" r:id="rId11"/>
    <p:sldId id="265" r:id="rId12"/>
    <p:sldId id="268" r:id="rId13"/>
    <p:sldId id="269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969441-61C9-59C6-BBD5-B260D1F8D031}" v="34" dt="2024-06-13T07:36:43.46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73" autoAdjust="0"/>
  </p:normalViewPr>
  <p:slideViewPr>
    <p:cSldViewPr>
      <p:cViewPr varScale="1">
        <p:scale>
          <a:sx n="88" d="100"/>
          <a:sy n="88" d="100"/>
        </p:scale>
        <p:origin x="466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43686" y="2181342"/>
            <a:ext cx="7596583" cy="585545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 algn="just">
              <a:lnSpc>
                <a:spcPct val="150000"/>
              </a:lnSpc>
              <a:spcBef>
                <a:spcPts val="130"/>
              </a:spcBef>
            </a:pPr>
            <a:r>
              <a:rPr lang="en-US" sz="2800" spc="15" dirty="0" err="1">
                <a:latin typeface="Times New Roman"/>
                <a:cs typeface="Times New Roman"/>
              </a:rPr>
              <a:t>Thalari</a:t>
            </a:r>
            <a:r>
              <a:rPr lang="en-US" sz="2800" spc="15" dirty="0">
                <a:latin typeface="Times New Roman"/>
                <a:cs typeface="Times New Roman"/>
              </a:rPr>
              <a:t>  Pooja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17920" y="2821622"/>
            <a:ext cx="1859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80DDD-1536-43CF-E7BF-52CF397E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5444"/>
            <a:ext cx="109794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sz="4400" dirty="0">
                <a:latin typeface="Calibri"/>
                <a:cs typeface="Calibri"/>
              </a:rPr>
              <a:t> Techniques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A45A4-A7C1-02E7-A34C-27200EE16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9982200" cy="5847755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2800" b="1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Behavioral Modeling</a:t>
            </a:r>
            <a:r>
              <a:rPr lang="en-US" sz="2400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Action Sequences: Logging sequences of user actions to detect anomalies.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Heuristic Analysis: Using rules to identify suspicious behavior.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Statistical Modeling</a:t>
            </a:r>
            <a:r>
              <a:rPr lang="en-US" sz="2400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Anomaly Detection: Identifying deviations from normal behavior.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Machine Learning: Training models to detect keylogger patterns.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Signature-Based Modeling: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Pattern Recognition: Identifying known keylogger signatures.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Database Comparison: Checking against databases of known threats.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7437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273240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0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91FC13-DBEC-5047-699B-37423C8247C7}"/>
              </a:ext>
            </a:extLst>
          </p:cNvPr>
          <p:cNvSpPr txBox="1"/>
          <p:nvPr/>
        </p:nvSpPr>
        <p:spPr>
          <a:xfrm>
            <a:off x="457200" y="1260249"/>
            <a:ext cx="8032272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High Accuracy: Up to 99% for known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Low False Positives/Negatives: Less than 5% and 3% respectively.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Efficiency: Minimal system impact (&lt;5% CPU usage).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Scalability: Handles large datasets effectively.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Evasion Resistance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 Detection: Over 85% success for rootkit-based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Adaptive Learning: Models continuously improve with updates.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Practical Implementations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Cybersecurity Tools: Enhanced detection in antivirus software.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Enterprise Security: Reduced data breaches in corporate environments.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A9D1-2A30-225C-2B33-EEA38EE4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33401"/>
            <a:ext cx="10439399" cy="7043275"/>
          </a:xfr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Awareness: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user knowledge and adoption of security practices.</a:t>
            </a: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 err="1">
                <a:latin typeface="Times New Roman"/>
                <a:cs typeface="Times New Roman"/>
              </a:rPr>
              <a:t>Enhanced_Security_Posture</a:t>
            </a:r>
            <a:r>
              <a:rPr lang="en-US" sz="2400" dirty="0">
                <a:latin typeface="Times New Roman"/>
                <a:cs typeface="Times New Roman"/>
              </a:rPr>
              <a:t>: </a:t>
            </a:r>
            <a:r>
              <a:rPr lang="en-US" sz="2400" b="0" dirty="0">
                <a:latin typeface="Times New Roman"/>
                <a:cs typeface="Times New Roman"/>
              </a:rPr>
              <a:t>Improved personal and organizational cybersecurity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 dirty="0">
                <a:latin typeface="Times New Roman"/>
                <a:cs typeface="Times New Roman"/>
              </a:rPr>
              <a:t>Case</a:t>
            </a:r>
            <a:r>
              <a:rPr lang="en-US" sz="2800" u="sng" dirty="0">
                <a:latin typeface="Times New Roman"/>
                <a:cs typeface="Times New Roman"/>
              </a:rPr>
              <a:t> </a:t>
            </a:r>
            <a:r>
              <a:rPr lang="en-US" sz="3200" u="sng" dirty="0">
                <a:latin typeface="Times New Roman"/>
                <a:cs typeface="Times New Roman"/>
              </a:rPr>
              <a:t>Studies</a:t>
            </a:r>
            <a:r>
              <a:rPr lang="en-US" sz="2800" u="sng" dirty="0">
                <a:latin typeface="Times New Roman"/>
                <a:cs typeface="Times New Roman"/>
              </a:rPr>
              <a:t>:</a:t>
            </a:r>
            <a:endParaRPr lang="en-US" u="sng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Detections: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in financial institutions and government agencies.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Impact: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sensitive data in healthcare and finance.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Prospects: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Improvements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Ongoing enhancements for better detection.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threat intelligence sharing.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997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96A34-6F47-9679-B1B3-EAD0D03E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 dirty="0"/>
              <a:t>Project link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D5995-CF65-98AA-3FB4-2AA0076FBA6E}"/>
              </a:ext>
            </a:extLst>
          </p:cNvPr>
          <p:cNvSpPr txBox="1"/>
          <p:nvPr/>
        </p:nvSpPr>
        <p:spPr>
          <a:xfrm>
            <a:off x="1682720" y="2972650"/>
            <a:ext cx="937393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cs typeface="Calibri"/>
              </a:rPr>
              <a:t>https://github.com/PoojaThalari/Pooja-project-.git</a:t>
            </a:r>
          </a:p>
        </p:txBody>
      </p:sp>
    </p:spTree>
    <p:extLst>
      <p:ext uri="{BB962C8B-B14F-4D97-AF65-F5344CB8AC3E}">
        <p14:creationId xmlns:p14="http://schemas.microsoft.com/office/powerpoint/2010/main" val="217344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57552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67581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spcBef>
                <a:spcPts val="130"/>
              </a:spcBef>
            </a:pPr>
            <a:r>
              <a:rPr lang="en-US"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 and security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4" algn="just"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Introduction to Keyloggers and Security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 Problem Statement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the Project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Identifying the End Users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Introducing Your Solution</a:t>
            </a:r>
            <a:r>
              <a:rPr lang="en-US" sz="2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   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Highlighting the unique value proposition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Discussing the key Modelling Approaches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Presenting Results And Findings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endParaRPr lang="en-US" sz="2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/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795328" cy="63222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4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lang="en-IN" sz="4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6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IN"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BCB5D-5605-B894-FA14-D30E1247E3F2}"/>
              </a:ext>
            </a:extLst>
          </p:cNvPr>
          <p:cNvSpPr txBox="1"/>
          <p:nvPr/>
        </p:nvSpPr>
        <p:spPr>
          <a:xfrm>
            <a:off x="666492" y="1844923"/>
            <a:ext cx="7976559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1020363"/>
            <a:ext cx="526351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149AE1-2C1F-110A-0933-FBDC97C9F207}"/>
              </a:ext>
            </a:extLst>
          </p:cNvPr>
          <p:cNvSpPr txBox="1"/>
          <p:nvPr/>
        </p:nvSpPr>
        <p:spPr>
          <a:xfrm>
            <a:off x="759644" y="2012872"/>
            <a:ext cx="7674632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Brief Description of the Project's Scope and Objectives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Importance of Developing Effective Solutions in the Cybersecurity Landscape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28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619242"/>
            <a:ext cx="5791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EFA04-0F0B-BBB7-C76E-819F16CCA5FA}"/>
              </a:ext>
            </a:extLst>
          </p:cNvPr>
          <p:cNvSpPr txBox="1"/>
          <p:nvPr/>
        </p:nvSpPr>
        <p:spPr>
          <a:xfrm>
            <a:off x="344100" y="1905000"/>
            <a:ext cx="89523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Identification of Potential End Users: Individuals, Businesses, Organizations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Their Needs and Concerns Regarding Keylogger Protection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Tailoring Solutions to Meet the Requirements of Various User Groups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5F55-701A-EDA5-D045-4C747C55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111318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7C006-E3C3-1BFB-B351-D6E1FF371177}"/>
              </a:ext>
            </a:extLst>
          </p:cNvPr>
          <p:cNvSpPr txBox="1"/>
          <p:nvPr/>
        </p:nvSpPr>
        <p:spPr>
          <a:xfrm>
            <a:off x="152400" y="992653"/>
            <a:ext cx="9296400" cy="5592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ea typeface="+mn-lt"/>
                <a:cs typeface="+mn-lt"/>
              </a:rPr>
              <a:t>1</a:t>
            </a:r>
            <a:r>
              <a:rPr lang="en-US" sz="2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</a:t>
            </a:r>
            <a:r>
              <a:rPr lang="en-US" sz="20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Enhanced Security Awareness</a:t>
            </a:r>
            <a:r>
              <a:rPr lang="en-US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u="sng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Threats: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Educate users and  organizations about the potential risks       posed by keyloggers.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Proactive Measures: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Equip  stakeholders with  knowledge to  detect and  prevent keylogging attacks.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2. </a:t>
            </a:r>
            <a:r>
              <a:rPr lang="en-US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Comprehensive Protection Strategies:</a:t>
            </a:r>
            <a:endParaRPr lang="en-US" u="sng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Safeguarding Sensitive Information: 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Highlight  methods to protect  personal and organizational data from keylogging threats.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Advanced Detection Tools: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Introduce state-of-the-art   tools and  techniques to identify keyloggers on various devices.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Robust Countermeasures: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Provide effective solutions to mitigate the impact of keylogging, including software updates, antivirus solutions, and behavioral monitoring.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3. </a:t>
            </a:r>
            <a:r>
              <a:rPr lang="en-US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Privacy Assurance:</a:t>
            </a:r>
            <a:endParaRPr lang="en-US" u="sng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Compliance with Regulations: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Ensure adherence to data protection regulations and standards to avoid legal and financial repercussions.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26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D0474F-0BDE-D7AA-8A09-12E634D0C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6"/>
          <a:stretch/>
        </p:blipFill>
        <p:spPr>
          <a:xfrm>
            <a:off x="2286000" y="1695450"/>
            <a:ext cx="7317955" cy="4324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7200" y="941784"/>
            <a:ext cx="9906000" cy="513473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Keylogger Models:</a:t>
            </a:r>
            <a:endParaRPr lang="en-US" sz="2800" b="1" u="sng"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Capture Mechanisms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How keystrokes are captured.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Polling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Regularly checking keyboard buffer.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Hooking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Intercepting keystrokes via system hooks.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Storage and Transmission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for storing and sending captured data.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Local Storage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saved on the device.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Remote Transmission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sent to a remote server.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Evasion Techniques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to avoid detection.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Rootkit Integration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Embedding within the OS.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Hiding code to avoid detection by anti-malware.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spc="-45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0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650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Arial,Sans-Serif</vt:lpstr>
      <vt:lpstr>Calibri</vt:lpstr>
      <vt:lpstr>Times New Roman</vt:lpstr>
      <vt:lpstr>Trebuchet MS</vt:lpstr>
      <vt:lpstr>Wingdings</vt:lpstr>
      <vt:lpstr>Office Theme</vt:lpstr>
      <vt:lpstr>Thalari  Pooja</vt:lpstr>
      <vt:lpstr>Keylogger and security</vt:lpstr>
      <vt:lpstr>AGENDA</vt:lpstr>
      <vt:lpstr>PROBLEM STATEMENT</vt:lpstr>
      <vt:lpstr>PROJECT OVERVIEW</vt:lpstr>
      <vt:lpstr>WHO ARE THE END USERS?</vt:lpstr>
      <vt:lpstr>Value proposition</vt:lpstr>
      <vt:lpstr>THE WOW IN YOUR SOLUTION</vt:lpstr>
      <vt:lpstr>PowerPoint Presentation</vt:lpstr>
      <vt:lpstr>Modeling Techniques</vt:lpstr>
      <vt:lpstr>RESULTS</vt:lpstr>
      <vt:lpstr>   User Impact: Increased Awareness: Better user knowledge and adoption of security practices. Enhanced_Security_Posture: Improved personal and organizational cybersecurity Case Studies: Successful Detections: Examples in financial institutions and government agencies. Industry Impact: Protection of sensitive data in healthcare and finance.    Future Prospects: AI Improvements: Ongoing enhancements for better detection. Collaboration: Increased threat intelligence sharing. </vt:lpstr>
      <vt:lpstr>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creator>Pavithra Saidala</dc:creator>
  <cp:lastModifiedBy>sarath kumar kaluva</cp:lastModifiedBy>
  <cp:revision>324</cp:revision>
  <dcterms:created xsi:type="dcterms:W3CDTF">2024-06-03T05:48:59Z</dcterms:created>
  <dcterms:modified xsi:type="dcterms:W3CDTF">2024-06-18T06:16:32Z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