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  <p:sldMasterId id="2147483760" r:id="rId2"/>
    <p:sldMasterId id="2147483762" r:id="rId3"/>
    <p:sldMasterId id="2147483764" r:id="rId4"/>
    <p:sldMasterId id="2147483765" r:id="rId5"/>
    <p:sldMasterId id="2147483766" r:id="rId6"/>
    <p:sldMasterId id="2147483767" r:id="rId7"/>
    <p:sldMasterId id="2147483768" r:id="rId8"/>
  </p:sldMasterIdLst>
  <p:sldIdLst>
    <p:sldId id="256" r:id="rId9"/>
    <p:sldId id="265" r:id="rId10"/>
    <p:sldId id="266" r:id="rId11"/>
    <p:sldId id="277" r:id="rId12"/>
    <p:sldId id="258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 Tyagi" initials="PT" lastIdx="1" clrIdx="0">
    <p:extLst>
      <p:ext uri="{19B8F6BF-5375-455C-9EA6-DF929625EA0E}">
        <p15:presenceInfo xmlns:p15="http://schemas.microsoft.com/office/powerpoint/2012/main" userId="S::pooja.tyagi@mycit.ie::30573f05-82e2-49be-9b03-fd929e33c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00:14:30.54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173A0-A6DF-9C48-A732-4A3978CF4DAC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FC5ACFB-9EF6-9A4D-A530-70C321554D15}">
      <dgm:prSet phldrT="[Text]" custT="1"/>
      <dgm:spPr/>
      <dgm:t>
        <a:bodyPr/>
        <a:lstStyle/>
        <a:p>
          <a:r>
            <a:rPr lang="en-GB" sz="2000" b="1" i="0" dirty="0"/>
            <a:t>Machine learning</a:t>
          </a:r>
        </a:p>
      </dgm:t>
    </dgm:pt>
    <dgm:pt modelId="{30839885-CEBA-0746-8CFA-DAE8B8A2D266}" type="parTrans" cxnId="{CF13C5A7-696F-954E-BC7D-9C2E677A8BFF}">
      <dgm:prSet/>
      <dgm:spPr/>
      <dgm:t>
        <a:bodyPr/>
        <a:lstStyle/>
        <a:p>
          <a:endParaRPr lang="en-GB"/>
        </a:p>
      </dgm:t>
    </dgm:pt>
    <dgm:pt modelId="{F612CB9D-CFDF-3B44-9234-CE6F5D60C150}" type="sibTrans" cxnId="{CF13C5A7-696F-954E-BC7D-9C2E677A8BFF}">
      <dgm:prSet/>
      <dgm:spPr/>
      <dgm:t>
        <a:bodyPr/>
        <a:lstStyle/>
        <a:p>
          <a:endParaRPr lang="en-GB"/>
        </a:p>
      </dgm:t>
    </dgm:pt>
    <dgm:pt modelId="{C684A951-6F5E-F54A-8B4A-B7172597DC33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 Machine learning</a:t>
          </a:r>
        </a:p>
      </dgm:t>
    </dgm:pt>
    <dgm:pt modelId="{4BC20FFE-20BE-CD4F-8441-4C7657C4E033}" type="parTrans" cxnId="{33C770A4-2B56-A740-B5C1-BBB3E9F8582B}">
      <dgm:prSet/>
      <dgm:spPr/>
      <dgm:t>
        <a:bodyPr/>
        <a:lstStyle/>
        <a:p>
          <a:endParaRPr lang="en-GB"/>
        </a:p>
      </dgm:t>
    </dgm:pt>
    <dgm:pt modelId="{AE5612AE-91AB-6748-8512-10F613F8057B}" type="sibTrans" cxnId="{33C770A4-2B56-A740-B5C1-BBB3E9F8582B}">
      <dgm:prSet/>
      <dgm:spPr/>
      <dgm:t>
        <a:bodyPr/>
        <a:lstStyle/>
        <a:p>
          <a:endParaRPr lang="en-GB"/>
        </a:p>
      </dgm:t>
    </dgm:pt>
    <dgm:pt modelId="{5F55912E-03B2-2444-8ACC-385A6B4D8CF4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 </a:t>
          </a:r>
          <a:r>
            <a:rPr lang="en-GB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Classification</a:t>
          </a:r>
        </a:p>
      </dgm:t>
    </dgm:pt>
    <dgm:pt modelId="{BA8463F8-7F47-404D-977E-112E0B74B0BB}" type="parTrans" cxnId="{2FFBE877-989B-2C4C-BCFB-B82CDB856702}">
      <dgm:prSet/>
      <dgm:spPr/>
      <dgm:t>
        <a:bodyPr/>
        <a:lstStyle/>
        <a:p>
          <a:endParaRPr lang="en-GB"/>
        </a:p>
      </dgm:t>
    </dgm:pt>
    <dgm:pt modelId="{2C456235-FCDB-C54D-8D29-C65606B27D4E}" type="sibTrans" cxnId="{2FFBE877-989B-2C4C-BCFB-B82CDB856702}">
      <dgm:prSet/>
      <dgm:spPr/>
      <dgm:t>
        <a:bodyPr/>
        <a:lstStyle/>
        <a:p>
          <a:endParaRPr lang="en-GB"/>
        </a:p>
      </dgm:t>
    </dgm:pt>
    <dgm:pt modelId="{01ECC8A8-5187-3A42-B149-11DB63837212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 Regression</a:t>
          </a:r>
        </a:p>
      </dgm:t>
    </dgm:pt>
    <dgm:pt modelId="{4A9C1C62-65F3-744B-B25B-DCE5E4D27793}" type="parTrans" cxnId="{22A2ADFC-2F8D-574B-A8F2-D6968D75A53C}">
      <dgm:prSet/>
      <dgm:spPr/>
      <dgm:t>
        <a:bodyPr/>
        <a:lstStyle/>
        <a:p>
          <a:endParaRPr lang="en-GB"/>
        </a:p>
      </dgm:t>
    </dgm:pt>
    <dgm:pt modelId="{18EB9854-610A-544B-9851-74E74B4DF6E3}" type="sibTrans" cxnId="{22A2ADFC-2F8D-574B-A8F2-D6968D75A53C}">
      <dgm:prSet/>
      <dgm:spPr/>
      <dgm:t>
        <a:bodyPr/>
        <a:lstStyle/>
        <a:p>
          <a:endParaRPr lang="en-GB"/>
        </a:p>
      </dgm:t>
    </dgm:pt>
    <dgm:pt modelId="{8AAD1618-FCE4-7F4B-AF0F-181D516D56E1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Unsupervised Machine learning</a:t>
          </a:r>
        </a:p>
      </dgm:t>
    </dgm:pt>
    <dgm:pt modelId="{B5B79B16-68FB-0247-943B-7AF6F2A9CDA4}" type="parTrans" cxnId="{8919F64A-DDF6-574C-972F-2D36019DAEFD}">
      <dgm:prSet/>
      <dgm:spPr/>
      <dgm:t>
        <a:bodyPr/>
        <a:lstStyle/>
        <a:p>
          <a:endParaRPr lang="en-GB"/>
        </a:p>
      </dgm:t>
    </dgm:pt>
    <dgm:pt modelId="{40EE690B-FECC-F54F-9F90-AEF6023399CB}" type="sibTrans" cxnId="{8919F64A-DDF6-574C-972F-2D36019DAEFD}">
      <dgm:prSet/>
      <dgm:spPr/>
      <dgm:t>
        <a:bodyPr/>
        <a:lstStyle/>
        <a:p>
          <a:endParaRPr lang="en-GB"/>
        </a:p>
      </dgm:t>
    </dgm:pt>
    <dgm:pt modelId="{A45A51DF-8661-EF42-944C-3E2AB5F4970E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Clustering</a:t>
          </a:r>
        </a:p>
      </dgm:t>
    </dgm:pt>
    <dgm:pt modelId="{C6239F07-E8C6-444A-8595-737F64BB55AB}" type="parTrans" cxnId="{5B4F0631-D3F8-8944-AAB7-78732025572D}">
      <dgm:prSet/>
      <dgm:spPr/>
      <dgm:t>
        <a:bodyPr/>
        <a:lstStyle/>
        <a:p>
          <a:endParaRPr lang="en-GB"/>
        </a:p>
      </dgm:t>
    </dgm:pt>
    <dgm:pt modelId="{3EB150A9-DA31-9D45-B52E-E7C9B47998B1}" type="sibTrans" cxnId="{5B4F0631-D3F8-8944-AAB7-78732025572D}">
      <dgm:prSet/>
      <dgm:spPr/>
      <dgm:t>
        <a:bodyPr/>
        <a:lstStyle/>
        <a:p>
          <a:endParaRPr lang="en-GB"/>
        </a:p>
      </dgm:t>
    </dgm:pt>
    <dgm:pt modelId="{E7F2AC51-011D-3948-B482-6A8F51BFA600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Natural Language Processing</a:t>
          </a:r>
        </a:p>
      </dgm:t>
    </dgm:pt>
    <dgm:pt modelId="{CDD8810B-439A-D94C-9CD5-7F64BFE9C231}" type="parTrans" cxnId="{FA6D0116-A2AD-044A-8278-4553C1CFA3A3}">
      <dgm:prSet/>
      <dgm:spPr/>
      <dgm:t>
        <a:bodyPr/>
        <a:lstStyle/>
        <a:p>
          <a:endParaRPr lang="en-GB"/>
        </a:p>
      </dgm:t>
    </dgm:pt>
    <dgm:pt modelId="{0255A222-C0B6-4142-9D4B-9DE6479F7871}" type="sibTrans" cxnId="{FA6D0116-A2AD-044A-8278-4553C1CFA3A3}">
      <dgm:prSet/>
      <dgm:spPr/>
      <dgm:t>
        <a:bodyPr/>
        <a:lstStyle/>
        <a:p>
          <a:endParaRPr lang="en-GB"/>
        </a:p>
      </dgm:t>
    </dgm:pt>
    <dgm:pt modelId="{7457D8E3-795A-A549-84E9-AFE48DD2D662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Deep Learning</a:t>
          </a:r>
        </a:p>
      </dgm:t>
    </dgm:pt>
    <dgm:pt modelId="{7CD63111-77DE-ED4F-9143-34FB898BE2AC}" type="parTrans" cxnId="{C464EE5A-3ABB-8644-8BC3-E30DF0F9D007}">
      <dgm:prSet/>
      <dgm:spPr/>
      <dgm:t>
        <a:bodyPr/>
        <a:lstStyle/>
        <a:p>
          <a:endParaRPr lang="en-GB"/>
        </a:p>
      </dgm:t>
    </dgm:pt>
    <dgm:pt modelId="{9C4474D9-38A2-BD47-AF85-17AF17B94F14}" type="sibTrans" cxnId="{C464EE5A-3ABB-8644-8BC3-E30DF0F9D007}">
      <dgm:prSet/>
      <dgm:spPr/>
      <dgm:t>
        <a:bodyPr/>
        <a:lstStyle/>
        <a:p>
          <a:endParaRPr lang="en-GB"/>
        </a:p>
      </dgm:t>
    </dgm:pt>
    <dgm:pt modelId="{95581471-1AD3-984C-8914-C0EB3431B5F5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Big Data</a:t>
          </a:r>
        </a:p>
      </dgm:t>
    </dgm:pt>
    <dgm:pt modelId="{33822608-3FDE-944F-8500-3235126AFB08}" type="parTrans" cxnId="{EFE5B4D9-D8CC-1B4D-82F7-CF781C3B9DD5}">
      <dgm:prSet/>
      <dgm:spPr/>
      <dgm:t>
        <a:bodyPr/>
        <a:lstStyle/>
        <a:p>
          <a:endParaRPr lang="en-GB"/>
        </a:p>
      </dgm:t>
    </dgm:pt>
    <dgm:pt modelId="{1ABB07A9-D4A5-EE41-8B87-64F6B72E86D5}" type="sibTrans" cxnId="{EFE5B4D9-D8CC-1B4D-82F7-CF781C3B9DD5}">
      <dgm:prSet/>
      <dgm:spPr/>
      <dgm:t>
        <a:bodyPr/>
        <a:lstStyle/>
        <a:p>
          <a:endParaRPr lang="en-GB"/>
        </a:p>
      </dgm:t>
    </dgm:pt>
    <dgm:pt modelId="{99110A54-9B3B-6943-9D47-10A209528DB2}" type="pres">
      <dgm:prSet presAssocID="{0D7173A0-A6DF-9C48-A732-4A3978CF4D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D2A8E3-586A-8041-8D06-B431FDC2AC64}" type="pres">
      <dgm:prSet presAssocID="{3FC5ACFB-9EF6-9A4D-A530-70C321554D15}" presName="hierRoot1" presStyleCnt="0"/>
      <dgm:spPr/>
    </dgm:pt>
    <dgm:pt modelId="{52F6D2FD-E30E-DC4A-9EF4-C83B6DBA15CF}" type="pres">
      <dgm:prSet presAssocID="{3FC5ACFB-9EF6-9A4D-A530-70C321554D15}" presName="composite" presStyleCnt="0"/>
      <dgm:spPr/>
    </dgm:pt>
    <dgm:pt modelId="{21DA71C9-E6C9-654D-AC9F-3B17004EC741}" type="pres">
      <dgm:prSet presAssocID="{3FC5ACFB-9EF6-9A4D-A530-70C321554D15}" presName="image" presStyleLbl="node0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AAE2193B-BC80-5742-B590-1796FD80A820}" type="pres">
      <dgm:prSet presAssocID="{3FC5ACFB-9EF6-9A4D-A530-70C321554D15}" presName="text" presStyleLbl="revTx" presStyleIdx="0" presStyleCnt="9">
        <dgm:presLayoutVars>
          <dgm:chPref val="3"/>
        </dgm:presLayoutVars>
      </dgm:prSet>
      <dgm:spPr/>
    </dgm:pt>
    <dgm:pt modelId="{590937BE-E04C-E848-AFA7-A38DE29AEDC0}" type="pres">
      <dgm:prSet presAssocID="{3FC5ACFB-9EF6-9A4D-A530-70C321554D15}" presName="hierChild2" presStyleCnt="0"/>
      <dgm:spPr/>
    </dgm:pt>
    <dgm:pt modelId="{E0FC17B9-9D80-AB4B-BD0D-8E1FC1167B90}" type="pres">
      <dgm:prSet presAssocID="{4BC20FFE-20BE-CD4F-8441-4C7657C4E033}" presName="Name10" presStyleLbl="parChTrans1D2" presStyleIdx="0" presStyleCnt="2"/>
      <dgm:spPr/>
    </dgm:pt>
    <dgm:pt modelId="{4A05A621-3FF2-8545-B624-73D94B5493AB}" type="pres">
      <dgm:prSet presAssocID="{C684A951-6F5E-F54A-8B4A-B7172597DC33}" presName="hierRoot2" presStyleCnt="0"/>
      <dgm:spPr/>
    </dgm:pt>
    <dgm:pt modelId="{D74CBBA5-3206-EB4A-ABDD-B67E08D091DA}" type="pres">
      <dgm:prSet presAssocID="{C684A951-6F5E-F54A-8B4A-B7172597DC33}" presName="composite2" presStyleCnt="0"/>
      <dgm:spPr/>
    </dgm:pt>
    <dgm:pt modelId="{25E8750B-5C39-594C-B95C-A43974895EA7}" type="pres">
      <dgm:prSet presAssocID="{C684A951-6F5E-F54A-8B4A-B7172597DC33}" presName="image2" presStyleLbl="node2" presStyleIdx="0" presStyleCnt="2" custLinFactNeighborX="-4081" custLinFactNeighborY="-157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3880C570-1834-EF40-8440-18B123DDA6DD}" type="pres">
      <dgm:prSet presAssocID="{C684A951-6F5E-F54A-8B4A-B7172597DC33}" presName="text2" presStyleLbl="revTx" presStyleIdx="1" presStyleCnt="9">
        <dgm:presLayoutVars>
          <dgm:chPref val="3"/>
        </dgm:presLayoutVars>
      </dgm:prSet>
      <dgm:spPr/>
    </dgm:pt>
    <dgm:pt modelId="{326454F1-AF4E-B542-BE59-8A4D2BEBC143}" type="pres">
      <dgm:prSet presAssocID="{C684A951-6F5E-F54A-8B4A-B7172597DC33}" presName="hierChild3" presStyleCnt="0"/>
      <dgm:spPr/>
    </dgm:pt>
    <dgm:pt modelId="{B07D0E6D-0FC3-0342-9472-F6E853288A9D}" type="pres">
      <dgm:prSet presAssocID="{BA8463F8-7F47-404D-977E-112E0B74B0BB}" presName="Name17" presStyleLbl="parChTrans1D3" presStyleIdx="0" presStyleCnt="3"/>
      <dgm:spPr/>
    </dgm:pt>
    <dgm:pt modelId="{E13E4D60-5DE3-4449-951C-D91A43B358F0}" type="pres">
      <dgm:prSet presAssocID="{5F55912E-03B2-2444-8ACC-385A6B4D8CF4}" presName="hierRoot3" presStyleCnt="0"/>
      <dgm:spPr/>
    </dgm:pt>
    <dgm:pt modelId="{33ACF72B-1241-AF4E-8DF9-898BB1D47BD6}" type="pres">
      <dgm:prSet presAssocID="{5F55912E-03B2-2444-8ACC-385A6B4D8CF4}" presName="composite3" presStyleCnt="0"/>
      <dgm:spPr/>
    </dgm:pt>
    <dgm:pt modelId="{A3C5700C-C211-6B48-A254-9F8BAB536545}" type="pres">
      <dgm:prSet presAssocID="{5F55912E-03B2-2444-8ACC-385A6B4D8CF4}" presName="image3" presStyleLbl="node3" presStyleIdx="0" presStyleCnt="3" custLinFactNeighborX="37468" custLinFactNeighborY="83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87AA3C90-7E18-9644-B70C-DDDAAD3210D2}" type="pres">
      <dgm:prSet presAssocID="{5F55912E-03B2-2444-8ACC-385A6B4D8CF4}" presName="text3" presStyleLbl="revTx" presStyleIdx="2" presStyleCnt="9" custScaleX="132398" custScaleY="39406" custLinFactNeighborX="25251">
        <dgm:presLayoutVars>
          <dgm:chPref val="3"/>
        </dgm:presLayoutVars>
      </dgm:prSet>
      <dgm:spPr/>
    </dgm:pt>
    <dgm:pt modelId="{9A716647-CF8F-8341-9047-904AC610FEFB}" type="pres">
      <dgm:prSet presAssocID="{5F55912E-03B2-2444-8ACC-385A6B4D8CF4}" presName="hierChild4" presStyleCnt="0"/>
      <dgm:spPr/>
    </dgm:pt>
    <dgm:pt modelId="{B5956C4D-AD3B-5243-B8F7-573082B3B5BC}" type="pres">
      <dgm:prSet presAssocID="{4A9C1C62-65F3-744B-B25B-DCE5E4D27793}" presName="Name17" presStyleLbl="parChTrans1D3" presStyleIdx="1" presStyleCnt="3"/>
      <dgm:spPr/>
    </dgm:pt>
    <dgm:pt modelId="{774DA031-DCC2-7143-91C3-6829CCC719BF}" type="pres">
      <dgm:prSet presAssocID="{01ECC8A8-5187-3A42-B149-11DB63837212}" presName="hierRoot3" presStyleCnt="0"/>
      <dgm:spPr/>
    </dgm:pt>
    <dgm:pt modelId="{97A35ADF-861B-8F4C-AAC9-9B5D4A6B292A}" type="pres">
      <dgm:prSet presAssocID="{01ECC8A8-5187-3A42-B149-11DB63837212}" presName="composite3" presStyleCnt="0"/>
      <dgm:spPr/>
    </dgm:pt>
    <dgm:pt modelId="{4954D5EA-A7EA-F24E-A195-C653D6773BBB}" type="pres">
      <dgm:prSet presAssocID="{01ECC8A8-5187-3A42-B149-11DB63837212}" presName="image3" presStyleLbl="node3" presStyleIdx="1" presStyleCnt="3" custLinFactNeighborX="14814" custLinFactNeighborY="-375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1AB9D24-0477-EB4B-8A1D-55E2B6B87FBD}" type="pres">
      <dgm:prSet presAssocID="{01ECC8A8-5187-3A42-B149-11DB63837212}" presName="text3" presStyleLbl="revTx" presStyleIdx="3" presStyleCnt="9">
        <dgm:presLayoutVars>
          <dgm:chPref val="3"/>
        </dgm:presLayoutVars>
      </dgm:prSet>
      <dgm:spPr/>
    </dgm:pt>
    <dgm:pt modelId="{B0F6FA38-15B7-C14F-B939-A78B84443231}" type="pres">
      <dgm:prSet presAssocID="{01ECC8A8-5187-3A42-B149-11DB63837212}" presName="hierChild4" presStyleCnt="0"/>
      <dgm:spPr/>
    </dgm:pt>
    <dgm:pt modelId="{890763CA-81C1-0E44-97CA-75926FE2CECA}" type="pres">
      <dgm:prSet presAssocID="{B5B79B16-68FB-0247-943B-7AF6F2A9CDA4}" presName="Name10" presStyleLbl="parChTrans1D2" presStyleIdx="1" presStyleCnt="2"/>
      <dgm:spPr/>
    </dgm:pt>
    <dgm:pt modelId="{C80BB1D7-7A4A-D64C-AA91-F83865A5C185}" type="pres">
      <dgm:prSet presAssocID="{8AAD1618-FCE4-7F4B-AF0F-181D516D56E1}" presName="hierRoot2" presStyleCnt="0"/>
      <dgm:spPr/>
    </dgm:pt>
    <dgm:pt modelId="{88B83B05-2907-5846-9382-BB93EFD4DCCE}" type="pres">
      <dgm:prSet presAssocID="{8AAD1618-FCE4-7F4B-AF0F-181D516D56E1}" presName="composite2" presStyleCnt="0"/>
      <dgm:spPr/>
    </dgm:pt>
    <dgm:pt modelId="{7CA89743-49EE-6C44-8193-42330126D087}" type="pres">
      <dgm:prSet presAssocID="{8AAD1618-FCE4-7F4B-AF0F-181D516D56E1}" presName="image2" presStyleLbl="node2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149610AB-BB25-DE4D-97C6-062CDB63DCE1}" type="pres">
      <dgm:prSet presAssocID="{8AAD1618-FCE4-7F4B-AF0F-181D516D56E1}" presName="text2" presStyleLbl="revTx" presStyleIdx="4" presStyleCnt="9" custScaleX="130242" custLinFactNeighborX="23299" custLinFactNeighborY="18">
        <dgm:presLayoutVars>
          <dgm:chPref val="3"/>
        </dgm:presLayoutVars>
      </dgm:prSet>
      <dgm:spPr/>
    </dgm:pt>
    <dgm:pt modelId="{F791654F-245A-4944-9A24-E195022DEC07}" type="pres">
      <dgm:prSet presAssocID="{8AAD1618-FCE4-7F4B-AF0F-181D516D56E1}" presName="hierChild3" presStyleCnt="0"/>
      <dgm:spPr/>
    </dgm:pt>
    <dgm:pt modelId="{56B23409-78FF-6640-975A-09F30F388217}" type="pres">
      <dgm:prSet presAssocID="{C6239F07-E8C6-444A-8595-737F64BB55AB}" presName="Name17" presStyleLbl="parChTrans1D3" presStyleIdx="2" presStyleCnt="3"/>
      <dgm:spPr/>
    </dgm:pt>
    <dgm:pt modelId="{D3C59081-12DD-B341-A761-60F697A5509E}" type="pres">
      <dgm:prSet presAssocID="{A45A51DF-8661-EF42-944C-3E2AB5F4970E}" presName="hierRoot3" presStyleCnt="0"/>
      <dgm:spPr/>
    </dgm:pt>
    <dgm:pt modelId="{A7950E3E-9CB7-7043-8076-1B92D12321E8}" type="pres">
      <dgm:prSet presAssocID="{A45A51DF-8661-EF42-944C-3E2AB5F4970E}" presName="composite3" presStyleCnt="0"/>
      <dgm:spPr/>
    </dgm:pt>
    <dgm:pt modelId="{9A356B86-313F-CC44-A289-BAE8DDB76730}" type="pres">
      <dgm:prSet presAssocID="{A45A51DF-8661-EF42-944C-3E2AB5F4970E}" presName="image3" presStyleLbl="node3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F3737D5-318B-EB44-AF1A-4B5A36C21A5F}" type="pres">
      <dgm:prSet presAssocID="{A45A51DF-8661-EF42-944C-3E2AB5F4970E}" presName="text3" presStyleLbl="revTx" presStyleIdx="5" presStyleCnt="9">
        <dgm:presLayoutVars>
          <dgm:chPref val="3"/>
        </dgm:presLayoutVars>
      </dgm:prSet>
      <dgm:spPr/>
    </dgm:pt>
    <dgm:pt modelId="{1A4CD259-3902-7C40-8D40-FFF8F6D4E84F}" type="pres">
      <dgm:prSet presAssocID="{A45A51DF-8661-EF42-944C-3E2AB5F4970E}" presName="hierChild4" presStyleCnt="0"/>
      <dgm:spPr/>
    </dgm:pt>
    <dgm:pt modelId="{3CD540BB-B002-5941-801C-A044AF91CB2E}" type="pres">
      <dgm:prSet presAssocID="{E7F2AC51-011D-3948-B482-6A8F51BFA600}" presName="hierRoot1" presStyleCnt="0"/>
      <dgm:spPr/>
    </dgm:pt>
    <dgm:pt modelId="{D59A70E6-3304-BF4D-B4D9-F6ED08904076}" type="pres">
      <dgm:prSet presAssocID="{E7F2AC51-011D-3948-B482-6A8F51BFA600}" presName="composite" presStyleCnt="0"/>
      <dgm:spPr/>
    </dgm:pt>
    <dgm:pt modelId="{97BD2C74-30FE-A342-B0DC-4ACA724AB03A}" type="pres">
      <dgm:prSet presAssocID="{E7F2AC51-011D-3948-B482-6A8F51BFA600}" presName="image" presStyleLbl="node0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689BF89B-F889-1B44-A2AF-79C7E91C1574}" type="pres">
      <dgm:prSet presAssocID="{E7F2AC51-011D-3948-B482-6A8F51BFA600}" presName="text" presStyleLbl="revTx" presStyleIdx="6" presStyleCnt="9" custScaleX="106232">
        <dgm:presLayoutVars>
          <dgm:chPref val="3"/>
        </dgm:presLayoutVars>
      </dgm:prSet>
      <dgm:spPr/>
    </dgm:pt>
    <dgm:pt modelId="{FA7CD99F-D180-5149-9770-8534A5989866}" type="pres">
      <dgm:prSet presAssocID="{E7F2AC51-011D-3948-B482-6A8F51BFA600}" presName="hierChild2" presStyleCnt="0"/>
      <dgm:spPr/>
    </dgm:pt>
    <dgm:pt modelId="{959EE927-4F07-5248-B556-F3A4D4BE6D36}" type="pres">
      <dgm:prSet presAssocID="{7457D8E3-795A-A549-84E9-AFE48DD2D662}" presName="hierRoot1" presStyleCnt="0"/>
      <dgm:spPr/>
    </dgm:pt>
    <dgm:pt modelId="{BE84936B-7E8D-3541-8381-0465D1A1C757}" type="pres">
      <dgm:prSet presAssocID="{7457D8E3-795A-A549-84E9-AFE48DD2D662}" presName="composite" presStyleCnt="0"/>
      <dgm:spPr/>
    </dgm:pt>
    <dgm:pt modelId="{F81C5052-F6D8-544D-930E-F8D0E607DE89}" type="pres">
      <dgm:prSet presAssocID="{7457D8E3-795A-A549-84E9-AFE48DD2D662}" presName="image" presStyleLbl="node0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C670DF8-74E6-E543-A57E-DA5A9F617244}" type="pres">
      <dgm:prSet presAssocID="{7457D8E3-795A-A549-84E9-AFE48DD2D662}" presName="text" presStyleLbl="revTx" presStyleIdx="7" presStyleCnt="9">
        <dgm:presLayoutVars>
          <dgm:chPref val="3"/>
        </dgm:presLayoutVars>
      </dgm:prSet>
      <dgm:spPr/>
    </dgm:pt>
    <dgm:pt modelId="{F88970B6-E07C-0343-B21B-B2967232F3BA}" type="pres">
      <dgm:prSet presAssocID="{7457D8E3-795A-A549-84E9-AFE48DD2D662}" presName="hierChild2" presStyleCnt="0"/>
      <dgm:spPr/>
    </dgm:pt>
    <dgm:pt modelId="{B72FBC21-6342-2646-AF5B-E0783154C380}" type="pres">
      <dgm:prSet presAssocID="{95581471-1AD3-984C-8914-C0EB3431B5F5}" presName="hierRoot1" presStyleCnt="0"/>
      <dgm:spPr/>
    </dgm:pt>
    <dgm:pt modelId="{7B68308B-DAE7-984C-ACD3-EFDA8652E1CD}" type="pres">
      <dgm:prSet presAssocID="{95581471-1AD3-984C-8914-C0EB3431B5F5}" presName="composite" presStyleCnt="0"/>
      <dgm:spPr/>
    </dgm:pt>
    <dgm:pt modelId="{37AAC927-5A83-0C40-8806-97D849BD6F8E}" type="pres">
      <dgm:prSet presAssocID="{95581471-1AD3-984C-8914-C0EB3431B5F5}" presName="image" presStyleLbl="node0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2BCEE94-D1F2-F147-AC6A-5DC11D006E90}" type="pres">
      <dgm:prSet presAssocID="{95581471-1AD3-984C-8914-C0EB3431B5F5}" presName="text" presStyleLbl="revTx" presStyleIdx="8" presStyleCnt="9">
        <dgm:presLayoutVars>
          <dgm:chPref val="3"/>
        </dgm:presLayoutVars>
      </dgm:prSet>
      <dgm:spPr/>
    </dgm:pt>
    <dgm:pt modelId="{8CF55862-31B9-8D48-B631-524FBB15A244}" type="pres">
      <dgm:prSet presAssocID="{95581471-1AD3-984C-8914-C0EB3431B5F5}" presName="hierChild2" presStyleCnt="0"/>
      <dgm:spPr/>
    </dgm:pt>
  </dgm:ptLst>
  <dgm:cxnLst>
    <dgm:cxn modelId="{FA6D0116-A2AD-044A-8278-4553C1CFA3A3}" srcId="{0D7173A0-A6DF-9C48-A732-4A3978CF4DAC}" destId="{E7F2AC51-011D-3948-B482-6A8F51BFA600}" srcOrd="1" destOrd="0" parTransId="{CDD8810B-439A-D94C-9CD5-7F64BFE9C231}" sibTransId="{0255A222-C0B6-4142-9D4B-9DE6479F7871}"/>
    <dgm:cxn modelId="{5B4F0631-D3F8-8944-AAB7-78732025572D}" srcId="{8AAD1618-FCE4-7F4B-AF0F-181D516D56E1}" destId="{A45A51DF-8661-EF42-944C-3E2AB5F4970E}" srcOrd="0" destOrd="0" parTransId="{C6239F07-E8C6-444A-8595-737F64BB55AB}" sibTransId="{3EB150A9-DA31-9D45-B52E-E7C9B47998B1}"/>
    <dgm:cxn modelId="{51761843-E7A2-AB42-B9D2-3F56E00478D5}" type="presOf" srcId="{0D7173A0-A6DF-9C48-A732-4A3978CF4DAC}" destId="{99110A54-9B3B-6943-9D47-10A209528DB2}" srcOrd="0" destOrd="0" presId="urn:microsoft.com/office/officeart/2009/layout/CirclePictureHierarchy"/>
    <dgm:cxn modelId="{8919F64A-DDF6-574C-972F-2D36019DAEFD}" srcId="{3FC5ACFB-9EF6-9A4D-A530-70C321554D15}" destId="{8AAD1618-FCE4-7F4B-AF0F-181D516D56E1}" srcOrd="1" destOrd="0" parTransId="{B5B79B16-68FB-0247-943B-7AF6F2A9CDA4}" sibTransId="{40EE690B-FECC-F54F-9F90-AEF6023399CB}"/>
    <dgm:cxn modelId="{B7571E50-C883-4144-BB36-E0ECB35A2A79}" type="presOf" srcId="{5F55912E-03B2-2444-8ACC-385A6B4D8CF4}" destId="{87AA3C90-7E18-9644-B70C-DDDAAD3210D2}" srcOrd="0" destOrd="0" presId="urn:microsoft.com/office/officeart/2009/layout/CirclePictureHierarchy"/>
    <dgm:cxn modelId="{A2BD7D56-7142-B04B-8A59-CD23F71CDA9C}" type="presOf" srcId="{01ECC8A8-5187-3A42-B149-11DB63837212}" destId="{B1AB9D24-0477-EB4B-8A1D-55E2B6B87FBD}" srcOrd="0" destOrd="0" presId="urn:microsoft.com/office/officeart/2009/layout/CirclePictureHierarchy"/>
    <dgm:cxn modelId="{C464EE5A-3ABB-8644-8BC3-E30DF0F9D007}" srcId="{0D7173A0-A6DF-9C48-A732-4A3978CF4DAC}" destId="{7457D8E3-795A-A549-84E9-AFE48DD2D662}" srcOrd="2" destOrd="0" parTransId="{7CD63111-77DE-ED4F-9143-34FB898BE2AC}" sibTransId="{9C4474D9-38A2-BD47-AF85-17AF17B94F14}"/>
    <dgm:cxn modelId="{BADEED60-45D0-C849-9D1E-505692CB34B7}" type="presOf" srcId="{8AAD1618-FCE4-7F4B-AF0F-181D516D56E1}" destId="{149610AB-BB25-DE4D-97C6-062CDB63DCE1}" srcOrd="0" destOrd="0" presId="urn:microsoft.com/office/officeart/2009/layout/CirclePictureHierarchy"/>
    <dgm:cxn modelId="{9D0C2C6D-66A5-D047-9ACB-6BD219124779}" type="presOf" srcId="{4BC20FFE-20BE-CD4F-8441-4C7657C4E033}" destId="{E0FC17B9-9D80-AB4B-BD0D-8E1FC1167B90}" srcOrd="0" destOrd="0" presId="urn:microsoft.com/office/officeart/2009/layout/CirclePictureHierarchy"/>
    <dgm:cxn modelId="{2FFBE877-989B-2C4C-BCFB-B82CDB856702}" srcId="{C684A951-6F5E-F54A-8B4A-B7172597DC33}" destId="{5F55912E-03B2-2444-8ACC-385A6B4D8CF4}" srcOrd="0" destOrd="0" parTransId="{BA8463F8-7F47-404D-977E-112E0B74B0BB}" sibTransId="{2C456235-FCDB-C54D-8D29-C65606B27D4E}"/>
    <dgm:cxn modelId="{7C79F987-7605-6840-A789-061FB52CD2FA}" type="presOf" srcId="{E7F2AC51-011D-3948-B482-6A8F51BFA600}" destId="{689BF89B-F889-1B44-A2AF-79C7E91C1574}" srcOrd="0" destOrd="0" presId="urn:microsoft.com/office/officeart/2009/layout/CirclePictureHierarchy"/>
    <dgm:cxn modelId="{33C770A4-2B56-A740-B5C1-BBB3E9F8582B}" srcId="{3FC5ACFB-9EF6-9A4D-A530-70C321554D15}" destId="{C684A951-6F5E-F54A-8B4A-B7172597DC33}" srcOrd="0" destOrd="0" parTransId="{4BC20FFE-20BE-CD4F-8441-4C7657C4E033}" sibTransId="{AE5612AE-91AB-6748-8512-10F613F8057B}"/>
    <dgm:cxn modelId="{5490F2A6-287D-A34E-90E8-B5DAF7799440}" type="presOf" srcId="{7457D8E3-795A-A549-84E9-AFE48DD2D662}" destId="{8C670DF8-74E6-E543-A57E-DA5A9F617244}" srcOrd="0" destOrd="0" presId="urn:microsoft.com/office/officeart/2009/layout/CirclePictureHierarchy"/>
    <dgm:cxn modelId="{CF13C5A7-696F-954E-BC7D-9C2E677A8BFF}" srcId="{0D7173A0-A6DF-9C48-A732-4A3978CF4DAC}" destId="{3FC5ACFB-9EF6-9A4D-A530-70C321554D15}" srcOrd="0" destOrd="0" parTransId="{30839885-CEBA-0746-8CFA-DAE8B8A2D266}" sibTransId="{F612CB9D-CFDF-3B44-9234-CE6F5D60C150}"/>
    <dgm:cxn modelId="{572482AB-C537-DA4C-A24E-CD42FADE27F5}" type="presOf" srcId="{C684A951-6F5E-F54A-8B4A-B7172597DC33}" destId="{3880C570-1834-EF40-8440-18B123DDA6DD}" srcOrd="0" destOrd="0" presId="urn:microsoft.com/office/officeart/2009/layout/CirclePictureHierarchy"/>
    <dgm:cxn modelId="{FB8A85AE-32B6-AB40-9AA0-58BC85C5F743}" type="presOf" srcId="{95581471-1AD3-984C-8914-C0EB3431B5F5}" destId="{D2BCEE94-D1F2-F147-AC6A-5DC11D006E90}" srcOrd="0" destOrd="0" presId="urn:microsoft.com/office/officeart/2009/layout/CirclePictureHierarchy"/>
    <dgm:cxn modelId="{7C92A4B9-5047-5547-BD85-F09DAA09C41D}" type="presOf" srcId="{4A9C1C62-65F3-744B-B25B-DCE5E4D27793}" destId="{B5956C4D-AD3B-5243-B8F7-573082B3B5BC}" srcOrd="0" destOrd="0" presId="urn:microsoft.com/office/officeart/2009/layout/CirclePictureHierarchy"/>
    <dgm:cxn modelId="{C60B66C5-904A-5C43-BBBD-D0EE5F1B7054}" type="presOf" srcId="{C6239F07-E8C6-444A-8595-737F64BB55AB}" destId="{56B23409-78FF-6640-975A-09F30F388217}" srcOrd="0" destOrd="0" presId="urn:microsoft.com/office/officeart/2009/layout/CirclePictureHierarchy"/>
    <dgm:cxn modelId="{370406CB-DB8B-3048-9EB9-18432F7DB6A8}" type="presOf" srcId="{B5B79B16-68FB-0247-943B-7AF6F2A9CDA4}" destId="{890763CA-81C1-0E44-97CA-75926FE2CECA}" srcOrd="0" destOrd="0" presId="urn:microsoft.com/office/officeart/2009/layout/CirclePictureHierarchy"/>
    <dgm:cxn modelId="{EFE5B4D9-D8CC-1B4D-82F7-CF781C3B9DD5}" srcId="{0D7173A0-A6DF-9C48-A732-4A3978CF4DAC}" destId="{95581471-1AD3-984C-8914-C0EB3431B5F5}" srcOrd="3" destOrd="0" parTransId="{33822608-3FDE-944F-8500-3235126AFB08}" sibTransId="{1ABB07A9-D4A5-EE41-8B87-64F6B72E86D5}"/>
    <dgm:cxn modelId="{8F72C1E2-E5FF-DC4B-8076-5E7917FD8AB7}" type="presOf" srcId="{BA8463F8-7F47-404D-977E-112E0B74B0BB}" destId="{B07D0E6D-0FC3-0342-9472-F6E853288A9D}" srcOrd="0" destOrd="0" presId="urn:microsoft.com/office/officeart/2009/layout/CirclePictureHierarchy"/>
    <dgm:cxn modelId="{B23528EC-B548-B840-A497-60F65F1735BF}" type="presOf" srcId="{A45A51DF-8661-EF42-944C-3E2AB5F4970E}" destId="{3F3737D5-318B-EB44-AF1A-4B5A36C21A5F}" srcOrd="0" destOrd="0" presId="urn:microsoft.com/office/officeart/2009/layout/CirclePictureHierarchy"/>
    <dgm:cxn modelId="{22A2ADFC-2F8D-574B-A8F2-D6968D75A53C}" srcId="{C684A951-6F5E-F54A-8B4A-B7172597DC33}" destId="{01ECC8A8-5187-3A42-B149-11DB63837212}" srcOrd="1" destOrd="0" parTransId="{4A9C1C62-65F3-744B-B25B-DCE5E4D27793}" sibTransId="{18EB9854-610A-544B-9851-74E74B4DF6E3}"/>
    <dgm:cxn modelId="{BDF6E5FF-CC86-3544-84CA-5C9311A0D09A}" type="presOf" srcId="{3FC5ACFB-9EF6-9A4D-A530-70C321554D15}" destId="{AAE2193B-BC80-5742-B590-1796FD80A820}" srcOrd="0" destOrd="0" presId="urn:microsoft.com/office/officeart/2009/layout/CirclePictureHierarchy"/>
    <dgm:cxn modelId="{76D8319D-E575-554F-8BED-B9005630BA56}" type="presParOf" srcId="{99110A54-9B3B-6943-9D47-10A209528DB2}" destId="{3CD2A8E3-586A-8041-8D06-B431FDC2AC64}" srcOrd="0" destOrd="0" presId="urn:microsoft.com/office/officeart/2009/layout/CirclePictureHierarchy"/>
    <dgm:cxn modelId="{60CD0AC5-016E-8849-B511-7DFD54F986F6}" type="presParOf" srcId="{3CD2A8E3-586A-8041-8D06-B431FDC2AC64}" destId="{52F6D2FD-E30E-DC4A-9EF4-C83B6DBA15CF}" srcOrd="0" destOrd="0" presId="urn:microsoft.com/office/officeart/2009/layout/CirclePictureHierarchy"/>
    <dgm:cxn modelId="{91620B58-B621-BA42-8A18-EDCDAB86C300}" type="presParOf" srcId="{52F6D2FD-E30E-DC4A-9EF4-C83B6DBA15CF}" destId="{21DA71C9-E6C9-654D-AC9F-3B17004EC741}" srcOrd="0" destOrd="0" presId="urn:microsoft.com/office/officeart/2009/layout/CirclePictureHierarchy"/>
    <dgm:cxn modelId="{5D2C5661-7832-9442-8B48-EDF94C00F577}" type="presParOf" srcId="{52F6D2FD-E30E-DC4A-9EF4-C83B6DBA15CF}" destId="{AAE2193B-BC80-5742-B590-1796FD80A820}" srcOrd="1" destOrd="0" presId="urn:microsoft.com/office/officeart/2009/layout/CirclePictureHierarchy"/>
    <dgm:cxn modelId="{52583A09-6495-0D4D-AE07-FF370253119F}" type="presParOf" srcId="{3CD2A8E3-586A-8041-8D06-B431FDC2AC64}" destId="{590937BE-E04C-E848-AFA7-A38DE29AEDC0}" srcOrd="1" destOrd="0" presId="urn:microsoft.com/office/officeart/2009/layout/CirclePictureHierarchy"/>
    <dgm:cxn modelId="{8BCCE4C7-91A7-5C47-BF5E-A31D0B7663DC}" type="presParOf" srcId="{590937BE-E04C-E848-AFA7-A38DE29AEDC0}" destId="{E0FC17B9-9D80-AB4B-BD0D-8E1FC1167B90}" srcOrd="0" destOrd="0" presId="urn:microsoft.com/office/officeart/2009/layout/CirclePictureHierarchy"/>
    <dgm:cxn modelId="{202EF12E-3BAF-C14C-86F5-A46A28799458}" type="presParOf" srcId="{590937BE-E04C-E848-AFA7-A38DE29AEDC0}" destId="{4A05A621-3FF2-8545-B624-73D94B5493AB}" srcOrd="1" destOrd="0" presId="urn:microsoft.com/office/officeart/2009/layout/CirclePictureHierarchy"/>
    <dgm:cxn modelId="{D47EBD3D-23A2-DE43-B24B-A857593B1F72}" type="presParOf" srcId="{4A05A621-3FF2-8545-B624-73D94B5493AB}" destId="{D74CBBA5-3206-EB4A-ABDD-B67E08D091DA}" srcOrd="0" destOrd="0" presId="urn:microsoft.com/office/officeart/2009/layout/CirclePictureHierarchy"/>
    <dgm:cxn modelId="{42A0EAD5-E68B-9746-A141-07E0376CE4DF}" type="presParOf" srcId="{D74CBBA5-3206-EB4A-ABDD-B67E08D091DA}" destId="{25E8750B-5C39-594C-B95C-A43974895EA7}" srcOrd="0" destOrd="0" presId="urn:microsoft.com/office/officeart/2009/layout/CirclePictureHierarchy"/>
    <dgm:cxn modelId="{0CBA8B13-3EE9-2745-A4B9-E72D0464A348}" type="presParOf" srcId="{D74CBBA5-3206-EB4A-ABDD-B67E08D091DA}" destId="{3880C570-1834-EF40-8440-18B123DDA6DD}" srcOrd="1" destOrd="0" presId="urn:microsoft.com/office/officeart/2009/layout/CirclePictureHierarchy"/>
    <dgm:cxn modelId="{C482EE4A-575C-4247-9EC4-393C2FDB612A}" type="presParOf" srcId="{4A05A621-3FF2-8545-B624-73D94B5493AB}" destId="{326454F1-AF4E-B542-BE59-8A4D2BEBC143}" srcOrd="1" destOrd="0" presId="urn:microsoft.com/office/officeart/2009/layout/CirclePictureHierarchy"/>
    <dgm:cxn modelId="{F67ECB43-B8E3-AF4F-A2CD-A40EB05F2AB1}" type="presParOf" srcId="{326454F1-AF4E-B542-BE59-8A4D2BEBC143}" destId="{B07D0E6D-0FC3-0342-9472-F6E853288A9D}" srcOrd="0" destOrd="0" presId="urn:microsoft.com/office/officeart/2009/layout/CirclePictureHierarchy"/>
    <dgm:cxn modelId="{0BC3DBD8-E6AB-334B-BD6C-D44F44518032}" type="presParOf" srcId="{326454F1-AF4E-B542-BE59-8A4D2BEBC143}" destId="{E13E4D60-5DE3-4449-951C-D91A43B358F0}" srcOrd="1" destOrd="0" presId="urn:microsoft.com/office/officeart/2009/layout/CirclePictureHierarchy"/>
    <dgm:cxn modelId="{5A0736B0-F3C1-D140-8BC6-C5C0D82F74BC}" type="presParOf" srcId="{E13E4D60-5DE3-4449-951C-D91A43B358F0}" destId="{33ACF72B-1241-AF4E-8DF9-898BB1D47BD6}" srcOrd="0" destOrd="0" presId="urn:microsoft.com/office/officeart/2009/layout/CirclePictureHierarchy"/>
    <dgm:cxn modelId="{585341B4-4938-A142-8E8B-33F710F99C97}" type="presParOf" srcId="{33ACF72B-1241-AF4E-8DF9-898BB1D47BD6}" destId="{A3C5700C-C211-6B48-A254-9F8BAB536545}" srcOrd="0" destOrd="0" presId="urn:microsoft.com/office/officeart/2009/layout/CirclePictureHierarchy"/>
    <dgm:cxn modelId="{2696BB3E-A7F6-8E43-9417-EE1791D0E4BC}" type="presParOf" srcId="{33ACF72B-1241-AF4E-8DF9-898BB1D47BD6}" destId="{87AA3C90-7E18-9644-B70C-DDDAAD3210D2}" srcOrd="1" destOrd="0" presId="urn:microsoft.com/office/officeart/2009/layout/CirclePictureHierarchy"/>
    <dgm:cxn modelId="{08E9C7F1-E347-8642-A93E-5D28CD16CBD3}" type="presParOf" srcId="{E13E4D60-5DE3-4449-951C-D91A43B358F0}" destId="{9A716647-CF8F-8341-9047-904AC610FEFB}" srcOrd="1" destOrd="0" presId="urn:microsoft.com/office/officeart/2009/layout/CirclePictureHierarchy"/>
    <dgm:cxn modelId="{D29CDA40-2E09-5E45-AD66-80B517CF3CEB}" type="presParOf" srcId="{326454F1-AF4E-B542-BE59-8A4D2BEBC143}" destId="{B5956C4D-AD3B-5243-B8F7-573082B3B5BC}" srcOrd="2" destOrd="0" presId="urn:microsoft.com/office/officeart/2009/layout/CirclePictureHierarchy"/>
    <dgm:cxn modelId="{33C4188C-6612-F641-9976-1AE0FAE554D7}" type="presParOf" srcId="{326454F1-AF4E-B542-BE59-8A4D2BEBC143}" destId="{774DA031-DCC2-7143-91C3-6829CCC719BF}" srcOrd="3" destOrd="0" presId="urn:microsoft.com/office/officeart/2009/layout/CirclePictureHierarchy"/>
    <dgm:cxn modelId="{2C131AD4-5A62-BC45-8250-B4A6D49C4270}" type="presParOf" srcId="{774DA031-DCC2-7143-91C3-6829CCC719BF}" destId="{97A35ADF-861B-8F4C-AAC9-9B5D4A6B292A}" srcOrd="0" destOrd="0" presId="urn:microsoft.com/office/officeart/2009/layout/CirclePictureHierarchy"/>
    <dgm:cxn modelId="{CF05120A-CE55-5B48-8C46-A6DBABCF0684}" type="presParOf" srcId="{97A35ADF-861B-8F4C-AAC9-9B5D4A6B292A}" destId="{4954D5EA-A7EA-F24E-A195-C653D6773BBB}" srcOrd="0" destOrd="0" presId="urn:microsoft.com/office/officeart/2009/layout/CirclePictureHierarchy"/>
    <dgm:cxn modelId="{BB37C00C-1836-424F-AE5A-0F39608B48C5}" type="presParOf" srcId="{97A35ADF-861B-8F4C-AAC9-9B5D4A6B292A}" destId="{B1AB9D24-0477-EB4B-8A1D-55E2B6B87FBD}" srcOrd="1" destOrd="0" presId="urn:microsoft.com/office/officeart/2009/layout/CirclePictureHierarchy"/>
    <dgm:cxn modelId="{D9CF5E52-3C1A-804B-9A77-0509F139FDE1}" type="presParOf" srcId="{774DA031-DCC2-7143-91C3-6829CCC719BF}" destId="{B0F6FA38-15B7-C14F-B939-A78B84443231}" srcOrd="1" destOrd="0" presId="urn:microsoft.com/office/officeart/2009/layout/CirclePictureHierarchy"/>
    <dgm:cxn modelId="{3D74C314-63D5-D749-892F-622E758F6199}" type="presParOf" srcId="{590937BE-E04C-E848-AFA7-A38DE29AEDC0}" destId="{890763CA-81C1-0E44-97CA-75926FE2CECA}" srcOrd="2" destOrd="0" presId="urn:microsoft.com/office/officeart/2009/layout/CirclePictureHierarchy"/>
    <dgm:cxn modelId="{750AB57D-008C-DE41-BB88-111D944D0661}" type="presParOf" srcId="{590937BE-E04C-E848-AFA7-A38DE29AEDC0}" destId="{C80BB1D7-7A4A-D64C-AA91-F83865A5C185}" srcOrd="3" destOrd="0" presId="urn:microsoft.com/office/officeart/2009/layout/CirclePictureHierarchy"/>
    <dgm:cxn modelId="{37700E7F-C625-744A-BDB3-7AB7D5021BBC}" type="presParOf" srcId="{C80BB1D7-7A4A-D64C-AA91-F83865A5C185}" destId="{88B83B05-2907-5846-9382-BB93EFD4DCCE}" srcOrd="0" destOrd="0" presId="urn:microsoft.com/office/officeart/2009/layout/CirclePictureHierarchy"/>
    <dgm:cxn modelId="{42D2443F-E11A-CB41-AFBE-5F940FB428FA}" type="presParOf" srcId="{88B83B05-2907-5846-9382-BB93EFD4DCCE}" destId="{7CA89743-49EE-6C44-8193-42330126D087}" srcOrd="0" destOrd="0" presId="urn:microsoft.com/office/officeart/2009/layout/CirclePictureHierarchy"/>
    <dgm:cxn modelId="{F593BDBD-5FFC-7840-ACE2-258FC2CBC3A9}" type="presParOf" srcId="{88B83B05-2907-5846-9382-BB93EFD4DCCE}" destId="{149610AB-BB25-DE4D-97C6-062CDB63DCE1}" srcOrd="1" destOrd="0" presId="urn:microsoft.com/office/officeart/2009/layout/CirclePictureHierarchy"/>
    <dgm:cxn modelId="{563E35E3-EA27-7F42-826D-03BC491B6F19}" type="presParOf" srcId="{C80BB1D7-7A4A-D64C-AA91-F83865A5C185}" destId="{F791654F-245A-4944-9A24-E195022DEC07}" srcOrd="1" destOrd="0" presId="urn:microsoft.com/office/officeart/2009/layout/CirclePictureHierarchy"/>
    <dgm:cxn modelId="{7F00AE43-AACB-404F-B443-14501C2B08DD}" type="presParOf" srcId="{F791654F-245A-4944-9A24-E195022DEC07}" destId="{56B23409-78FF-6640-975A-09F30F388217}" srcOrd="0" destOrd="0" presId="urn:microsoft.com/office/officeart/2009/layout/CirclePictureHierarchy"/>
    <dgm:cxn modelId="{9D308ED6-DEF3-A54B-8FD6-EE0F44FED68C}" type="presParOf" srcId="{F791654F-245A-4944-9A24-E195022DEC07}" destId="{D3C59081-12DD-B341-A761-60F697A5509E}" srcOrd="1" destOrd="0" presId="urn:microsoft.com/office/officeart/2009/layout/CirclePictureHierarchy"/>
    <dgm:cxn modelId="{6BD2BD71-30DD-4849-A346-2AEF34D27C9A}" type="presParOf" srcId="{D3C59081-12DD-B341-A761-60F697A5509E}" destId="{A7950E3E-9CB7-7043-8076-1B92D12321E8}" srcOrd="0" destOrd="0" presId="urn:microsoft.com/office/officeart/2009/layout/CirclePictureHierarchy"/>
    <dgm:cxn modelId="{CC137A64-B21D-8F41-9F60-7B05B85AACB5}" type="presParOf" srcId="{A7950E3E-9CB7-7043-8076-1B92D12321E8}" destId="{9A356B86-313F-CC44-A289-BAE8DDB76730}" srcOrd="0" destOrd="0" presId="urn:microsoft.com/office/officeart/2009/layout/CirclePictureHierarchy"/>
    <dgm:cxn modelId="{B346E1E2-55A6-174C-AF4E-5E606EC81B71}" type="presParOf" srcId="{A7950E3E-9CB7-7043-8076-1B92D12321E8}" destId="{3F3737D5-318B-EB44-AF1A-4B5A36C21A5F}" srcOrd="1" destOrd="0" presId="urn:microsoft.com/office/officeart/2009/layout/CirclePictureHierarchy"/>
    <dgm:cxn modelId="{3EF1DEE9-833D-AC4F-8B06-5962595A9FBD}" type="presParOf" srcId="{D3C59081-12DD-B341-A761-60F697A5509E}" destId="{1A4CD259-3902-7C40-8D40-FFF8F6D4E84F}" srcOrd="1" destOrd="0" presId="urn:microsoft.com/office/officeart/2009/layout/CirclePictureHierarchy"/>
    <dgm:cxn modelId="{9E09F804-52E6-E947-B625-91B01048FA2A}" type="presParOf" srcId="{99110A54-9B3B-6943-9D47-10A209528DB2}" destId="{3CD540BB-B002-5941-801C-A044AF91CB2E}" srcOrd="1" destOrd="0" presId="urn:microsoft.com/office/officeart/2009/layout/CirclePictureHierarchy"/>
    <dgm:cxn modelId="{15500820-F63A-D244-A6B5-8EDF61E98668}" type="presParOf" srcId="{3CD540BB-B002-5941-801C-A044AF91CB2E}" destId="{D59A70E6-3304-BF4D-B4D9-F6ED08904076}" srcOrd="0" destOrd="0" presId="urn:microsoft.com/office/officeart/2009/layout/CirclePictureHierarchy"/>
    <dgm:cxn modelId="{D075D7E6-FADA-9E4C-8AE7-4D2CC5946DE0}" type="presParOf" srcId="{D59A70E6-3304-BF4D-B4D9-F6ED08904076}" destId="{97BD2C74-30FE-A342-B0DC-4ACA724AB03A}" srcOrd="0" destOrd="0" presId="urn:microsoft.com/office/officeart/2009/layout/CirclePictureHierarchy"/>
    <dgm:cxn modelId="{C607B665-D4AB-CB45-9FC6-A353A9ACCA00}" type="presParOf" srcId="{D59A70E6-3304-BF4D-B4D9-F6ED08904076}" destId="{689BF89B-F889-1B44-A2AF-79C7E91C1574}" srcOrd="1" destOrd="0" presId="urn:microsoft.com/office/officeart/2009/layout/CirclePictureHierarchy"/>
    <dgm:cxn modelId="{9E9C321A-13BD-A34D-AD22-8F1EDE6F20CA}" type="presParOf" srcId="{3CD540BB-B002-5941-801C-A044AF91CB2E}" destId="{FA7CD99F-D180-5149-9770-8534A5989866}" srcOrd="1" destOrd="0" presId="urn:microsoft.com/office/officeart/2009/layout/CirclePictureHierarchy"/>
    <dgm:cxn modelId="{1559C8D8-8D85-F940-8487-E2E9C1199BC3}" type="presParOf" srcId="{99110A54-9B3B-6943-9D47-10A209528DB2}" destId="{959EE927-4F07-5248-B556-F3A4D4BE6D36}" srcOrd="2" destOrd="0" presId="urn:microsoft.com/office/officeart/2009/layout/CirclePictureHierarchy"/>
    <dgm:cxn modelId="{3882099A-2FED-C74A-A35B-CE8135E3B559}" type="presParOf" srcId="{959EE927-4F07-5248-B556-F3A4D4BE6D36}" destId="{BE84936B-7E8D-3541-8381-0465D1A1C757}" srcOrd="0" destOrd="0" presId="urn:microsoft.com/office/officeart/2009/layout/CirclePictureHierarchy"/>
    <dgm:cxn modelId="{4460B0EF-B937-EB46-81E0-02840794A9CC}" type="presParOf" srcId="{BE84936B-7E8D-3541-8381-0465D1A1C757}" destId="{F81C5052-F6D8-544D-930E-F8D0E607DE89}" srcOrd="0" destOrd="0" presId="urn:microsoft.com/office/officeart/2009/layout/CirclePictureHierarchy"/>
    <dgm:cxn modelId="{21278320-0408-C847-B411-99B3936E9BC5}" type="presParOf" srcId="{BE84936B-7E8D-3541-8381-0465D1A1C757}" destId="{8C670DF8-74E6-E543-A57E-DA5A9F617244}" srcOrd="1" destOrd="0" presId="urn:microsoft.com/office/officeart/2009/layout/CirclePictureHierarchy"/>
    <dgm:cxn modelId="{7DD33359-D3E7-8343-BF97-492F8F72EA11}" type="presParOf" srcId="{959EE927-4F07-5248-B556-F3A4D4BE6D36}" destId="{F88970B6-E07C-0343-B21B-B2967232F3BA}" srcOrd="1" destOrd="0" presId="urn:microsoft.com/office/officeart/2009/layout/CirclePictureHierarchy"/>
    <dgm:cxn modelId="{F19C9FA2-79E2-734F-8D30-8DDEF6F5E63F}" type="presParOf" srcId="{99110A54-9B3B-6943-9D47-10A209528DB2}" destId="{B72FBC21-6342-2646-AF5B-E0783154C380}" srcOrd="3" destOrd="0" presId="urn:microsoft.com/office/officeart/2009/layout/CirclePictureHierarchy"/>
    <dgm:cxn modelId="{10BE6A1B-B024-B64A-BEB5-340F3D7757C6}" type="presParOf" srcId="{B72FBC21-6342-2646-AF5B-E0783154C380}" destId="{7B68308B-DAE7-984C-ACD3-EFDA8652E1CD}" srcOrd="0" destOrd="0" presId="urn:microsoft.com/office/officeart/2009/layout/CirclePictureHierarchy"/>
    <dgm:cxn modelId="{E5DDA0A8-7FC9-764A-9884-D3A23E40D8AA}" type="presParOf" srcId="{7B68308B-DAE7-984C-ACD3-EFDA8652E1CD}" destId="{37AAC927-5A83-0C40-8806-97D849BD6F8E}" srcOrd="0" destOrd="0" presId="urn:microsoft.com/office/officeart/2009/layout/CirclePictureHierarchy"/>
    <dgm:cxn modelId="{DABAE5C0-AC82-A242-8F9C-B8192BABD003}" type="presParOf" srcId="{7B68308B-DAE7-984C-ACD3-EFDA8652E1CD}" destId="{D2BCEE94-D1F2-F147-AC6A-5DC11D006E90}" srcOrd="1" destOrd="0" presId="urn:microsoft.com/office/officeart/2009/layout/CirclePictureHierarchy"/>
    <dgm:cxn modelId="{F453DCDC-7219-5040-8CC8-AB701EBCDD29}" type="presParOf" srcId="{B72FBC21-6342-2646-AF5B-E0783154C380}" destId="{8CF55862-31B9-8D48-B631-524FBB15A244}" srcOrd="1" destOrd="0" presId="urn:microsoft.com/office/officeart/2009/layout/CirclePictureHierarchy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CD155-810B-0441-B134-F54D42BB044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7C780-3CA9-8E45-88BA-63FD580E1C7B}">
      <dgm:prSet phldrT="[Text]" custT="1"/>
      <dgm:spPr>
        <a:solidFill>
          <a:schemeClr val="bg1">
            <a:alpha val="80000"/>
          </a:schemeClr>
        </a:solidFill>
        <a:ln cmpd="sng">
          <a:solidFill>
            <a:schemeClr val="tx1">
              <a:lumMod val="95000"/>
              <a:lumOff val="5000"/>
              <a:alpha val="80000"/>
            </a:schemeClr>
          </a:solidFill>
          <a:prstDash val="solid"/>
        </a:ln>
      </dgm:spPr>
      <dgm:t>
        <a:bodyPr/>
        <a:lstStyle/>
        <a:p>
          <a:r>
            <a:rPr lang="en-GB" sz="4400" b="0" dirty="0">
              <a:latin typeface="Times New Roman" panose="02020603050405020304" pitchFamily="18" charset="0"/>
              <a:cs typeface="Times New Roman" panose="02020603050405020304" pitchFamily="18" charset="0"/>
            </a:rPr>
            <a:t>Churn Analysis</a:t>
          </a:r>
        </a:p>
      </dgm:t>
    </dgm:pt>
    <dgm:pt modelId="{15E5C596-6206-0C4C-8153-640E5344F19E}" type="parTrans" cxnId="{BCD4975F-6AFB-7F48-A88F-C1771D200308}">
      <dgm:prSet/>
      <dgm:spPr/>
      <dgm:t>
        <a:bodyPr/>
        <a:lstStyle/>
        <a:p>
          <a:endParaRPr lang="en-GB"/>
        </a:p>
      </dgm:t>
    </dgm:pt>
    <dgm:pt modelId="{DEAA6A1E-D935-BC49-8784-14B9A1B15F2E}" type="sibTrans" cxnId="{BCD4975F-6AFB-7F48-A88F-C1771D200308}">
      <dgm:prSet/>
      <dgm:spPr/>
      <dgm:t>
        <a:bodyPr/>
        <a:lstStyle/>
        <a:p>
          <a:endParaRPr lang="en-GB"/>
        </a:p>
      </dgm:t>
    </dgm:pt>
    <dgm:pt modelId="{78DDF3E9-5787-9B40-893B-CE75258259EC}">
      <dgm:prSet phldrT="[Text]" custT="1"/>
      <dgm:spPr/>
      <dgm:t>
        <a:bodyPr/>
        <a:lstStyle/>
        <a:p>
          <a:r>
            <a:rPr lang="en-GB" sz="1600" dirty="0"/>
            <a:t>Evaluation of </a:t>
          </a:r>
          <a:r>
            <a:rPr lang="en-GB" sz="1600" dirty="0">
              <a:highlight>
                <a:srgbClr val="FFFF00"/>
              </a:highlight>
            </a:rPr>
            <a:t>company’s customer loss rate </a:t>
          </a:r>
          <a:r>
            <a:rPr lang="en-GB" sz="1600" dirty="0"/>
            <a:t>so as to reduce it</a:t>
          </a:r>
        </a:p>
      </dgm:t>
    </dgm:pt>
    <dgm:pt modelId="{3ABE3C12-9E70-BB4E-9E8E-65223CE33865}" type="parTrans" cxnId="{151D409D-B2EC-5A43-9A58-26D894136CFE}">
      <dgm:prSet/>
      <dgm:spPr/>
      <dgm:t>
        <a:bodyPr/>
        <a:lstStyle/>
        <a:p>
          <a:endParaRPr lang="en-GB"/>
        </a:p>
      </dgm:t>
    </dgm:pt>
    <dgm:pt modelId="{E519FEF5-E921-7C47-BFAC-D293800D9E6F}" type="sibTrans" cxnId="{151D409D-B2EC-5A43-9A58-26D894136CFE}">
      <dgm:prSet/>
      <dgm:spPr/>
      <dgm:t>
        <a:bodyPr/>
        <a:lstStyle/>
        <a:p>
          <a:endParaRPr lang="en-GB"/>
        </a:p>
      </dgm:t>
    </dgm:pt>
    <dgm:pt modelId="{62592BF1-5E4D-CE48-B2AC-FD0ED92B4130}">
      <dgm:prSet phldrT="[Text]" custT="1"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4000" b="0" dirty="0">
              <a:latin typeface="Times New Roman" panose="02020603050405020304" pitchFamily="18" charset="0"/>
              <a:cs typeface="Times New Roman" panose="02020603050405020304" pitchFamily="18" charset="0"/>
            </a:rPr>
            <a:t>Acquisition v/s Retention</a:t>
          </a:r>
        </a:p>
      </dgm:t>
    </dgm:pt>
    <dgm:pt modelId="{C000F7AC-418B-4B4F-A04F-46E84F16A33F}" type="parTrans" cxnId="{8CC4A10D-DBBA-FF43-8AC0-AE7E344E6EA4}">
      <dgm:prSet/>
      <dgm:spPr/>
      <dgm:t>
        <a:bodyPr/>
        <a:lstStyle/>
        <a:p>
          <a:endParaRPr lang="en-GB"/>
        </a:p>
      </dgm:t>
    </dgm:pt>
    <dgm:pt modelId="{282A7EFF-4CC8-8D4D-AA77-1C3C044B7292}" type="sibTrans" cxnId="{8CC4A10D-DBBA-FF43-8AC0-AE7E344E6EA4}">
      <dgm:prSet/>
      <dgm:spPr/>
      <dgm:t>
        <a:bodyPr/>
        <a:lstStyle/>
        <a:p>
          <a:endParaRPr lang="en-GB"/>
        </a:p>
      </dgm:t>
    </dgm:pt>
    <dgm:pt modelId="{36F28EEE-B313-834F-8320-E48B5E99B84E}">
      <dgm:prSet phldrT="[Text]" custT="1"/>
      <dgm:spPr/>
      <dgm:t>
        <a:bodyPr/>
        <a:lstStyle/>
        <a:p>
          <a:r>
            <a:rPr lang="en-GB" sz="1600" dirty="0"/>
            <a:t>Both are important factors and have direct impact on the profitability of the organization</a:t>
          </a:r>
        </a:p>
      </dgm:t>
    </dgm:pt>
    <dgm:pt modelId="{47AC4568-1C24-BA4C-A691-AACAF8D68115}" type="parTrans" cxnId="{87304895-92DB-9C44-BBF2-E3B4E9D8DF0E}">
      <dgm:prSet/>
      <dgm:spPr/>
      <dgm:t>
        <a:bodyPr/>
        <a:lstStyle/>
        <a:p>
          <a:endParaRPr lang="en-GB"/>
        </a:p>
      </dgm:t>
    </dgm:pt>
    <dgm:pt modelId="{A68F1EEC-AA40-A745-8B24-0C427D9D3905}" type="sibTrans" cxnId="{87304895-92DB-9C44-BBF2-E3B4E9D8DF0E}">
      <dgm:prSet/>
      <dgm:spPr/>
      <dgm:t>
        <a:bodyPr/>
        <a:lstStyle/>
        <a:p>
          <a:endParaRPr lang="en-GB"/>
        </a:p>
      </dgm:t>
    </dgm:pt>
    <dgm:pt modelId="{B3FA229E-1AF8-A945-BE72-F295BD76A4A5}">
      <dgm:prSet phldrT="[Text]" custT="1"/>
      <dgm:spPr/>
      <dgm:t>
        <a:bodyPr/>
        <a:lstStyle/>
        <a:p>
          <a:r>
            <a:rPr lang="en-GB" sz="1600" b="1" dirty="0">
              <a:highlight>
                <a:srgbClr val="FFFF00"/>
              </a:highlight>
            </a:rPr>
            <a:t>Customer acquisition  </a:t>
          </a:r>
          <a:r>
            <a:rPr lang="en-GB" sz="1600" dirty="0"/>
            <a:t>viewed as detrimental for company’s growth</a:t>
          </a:r>
        </a:p>
      </dgm:t>
    </dgm:pt>
    <dgm:pt modelId="{40901F2B-771E-254B-8AEF-36C4EE352C63}" type="parTrans" cxnId="{6518643D-88C1-B74B-8B8F-BE25C9EC1EAB}">
      <dgm:prSet/>
      <dgm:spPr/>
      <dgm:t>
        <a:bodyPr/>
        <a:lstStyle/>
        <a:p>
          <a:endParaRPr lang="en-GB"/>
        </a:p>
      </dgm:t>
    </dgm:pt>
    <dgm:pt modelId="{7B0E3E4A-B679-D346-8AB3-555DC7FCD2D6}" type="sibTrans" cxnId="{6518643D-88C1-B74B-8B8F-BE25C9EC1EAB}">
      <dgm:prSet/>
      <dgm:spPr/>
      <dgm:t>
        <a:bodyPr/>
        <a:lstStyle/>
        <a:p>
          <a:endParaRPr lang="en-GB"/>
        </a:p>
      </dgm:t>
    </dgm:pt>
    <dgm:pt modelId="{D0BFA662-E6D0-D24F-9EDD-DFA589575586}">
      <dgm:prSet phldrT="[Text]" custT="1"/>
      <dgm:spPr>
        <a:solidFill>
          <a:schemeClr val="lt1">
            <a:hueOff val="0"/>
            <a:satOff val="0"/>
            <a:lumOff val="0"/>
            <a:alpha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4000" b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Profitability</a:t>
          </a:r>
        </a:p>
      </dgm:t>
    </dgm:pt>
    <dgm:pt modelId="{91E384CA-2DDA-E34C-B8E4-A6130B3F4704}" type="parTrans" cxnId="{5FC08828-5D03-AE41-AC62-3F1BDF875427}">
      <dgm:prSet/>
      <dgm:spPr/>
      <dgm:t>
        <a:bodyPr/>
        <a:lstStyle/>
        <a:p>
          <a:endParaRPr lang="en-GB"/>
        </a:p>
      </dgm:t>
    </dgm:pt>
    <dgm:pt modelId="{E001E7BA-E2DE-4A47-BA59-D1DCBF6C4F63}" type="sibTrans" cxnId="{5FC08828-5D03-AE41-AC62-3F1BDF875427}">
      <dgm:prSet/>
      <dgm:spPr/>
      <dgm:t>
        <a:bodyPr/>
        <a:lstStyle/>
        <a:p>
          <a:endParaRPr lang="en-GB"/>
        </a:p>
      </dgm:t>
    </dgm:pt>
    <dgm:pt modelId="{0B8D49E7-8F2A-374C-B5EB-6719B5C45B02}">
      <dgm:prSet phldrT="[Text]" custT="1"/>
      <dgm:spPr/>
      <dgm:t>
        <a:bodyPr/>
        <a:lstStyle/>
        <a:p>
          <a:r>
            <a:rPr lang="en-GB" sz="1600" dirty="0"/>
            <a:t>80% of the company profits may come from just </a:t>
          </a:r>
          <a:r>
            <a:rPr lang="en-GB" sz="1600" dirty="0">
              <a:highlight>
                <a:srgbClr val="FFFF00"/>
              </a:highlight>
            </a:rPr>
            <a:t>20% of existing customers</a:t>
          </a:r>
          <a:r>
            <a:rPr lang="en-GB" sz="1600" dirty="0"/>
            <a:t>.</a:t>
          </a:r>
        </a:p>
      </dgm:t>
    </dgm:pt>
    <dgm:pt modelId="{4E7870BE-1DEC-AE45-9B7F-2FADD8EB3C05}" type="parTrans" cxnId="{A7BE4E79-1DD1-0A4E-85D8-E384216271B9}">
      <dgm:prSet/>
      <dgm:spPr/>
      <dgm:t>
        <a:bodyPr/>
        <a:lstStyle/>
        <a:p>
          <a:endParaRPr lang="en-GB"/>
        </a:p>
      </dgm:t>
    </dgm:pt>
    <dgm:pt modelId="{98467278-9D52-F448-A9E2-89864EEC7C7E}" type="sibTrans" cxnId="{A7BE4E79-1DD1-0A4E-85D8-E384216271B9}">
      <dgm:prSet/>
      <dgm:spPr/>
      <dgm:t>
        <a:bodyPr/>
        <a:lstStyle/>
        <a:p>
          <a:endParaRPr lang="en-GB"/>
        </a:p>
      </dgm:t>
    </dgm:pt>
    <dgm:pt modelId="{FB46ED2D-AF12-454D-9E59-FD9172C01482}">
      <dgm:prSet phldrT="[Text]" custT="1"/>
      <dgm:spPr/>
      <dgm:t>
        <a:bodyPr/>
        <a:lstStyle/>
        <a:p>
          <a:r>
            <a:rPr lang="en-GB" sz="1600" dirty="0"/>
            <a:t>Also, attracting new customers is </a:t>
          </a:r>
          <a:r>
            <a:rPr lang="en-GB" sz="1600" dirty="0">
              <a:highlight>
                <a:srgbClr val="FFFF00"/>
              </a:highlight>
            </a:rPr>
            <a:t>5 times </a:t>
          </a:r>
          <a:r>
            <a:rPr lang="en-GB" sz="1600" dirty="0"/>
            <a:t>more expensive than to keep an existing one</a:t>
          </a:r>
        </a:p>
      </dgm:t>
    </dgm:pt>
    <dgm:pt modelId="{17F48A64-54A1-E443-B932-1903F13647FF}" type="parTrans" cxnId="{386B36FB-F002-1848-9988-0561768E4E39}">
      <dgm:prSet/>
      <dgm:spPr/>
      <dgm:t>
        <a:bodyPr/>
        <a:lstStyle/>
        <a:p>
          <a:endParaRPr lang="en-GB"/>
        </a:p>
      </dgm:t>
    </dgm:pt>
    <dgm:pt modelId="{EC25F3C7-32AE-594F-BCEB-226A079BE12D}" type="sibTrans" cxnId="{386B36FB-F002-1848-9988-0561768E4E39}">
      <dgm:prSet/>
      <dgm:spPr/>
      <dgm:t>
        <a:bodyPr/>
        <a:lstStyle/>
        <a:p>
          <a:endParaRPr lang="en-GB"/>
        </a:p>
      </dgm:t>
    </dgm:pt>
    <dgm:pt modelId="{5B9EC4A6-912F-8247-83CB-A6BFE73A0C43}">
      <dgm:prSet phldrT="[Text]" custT="1"/>
      <dgm:spPr/>
      <dgm:t>
        <a:bodyPr/>
        <a:lstStyle/>
        <a:p>
          <a:r>
            <a:rPr lang="en-GB" sz="1600" b="1" dirty="0">
              <a:highlight>
                <a:srgbClr val="FFFF00"/>
              </a:highlight>
            </a:rPr>
            <a:t>Customer Retention </a:t>
          </a:r>
          <a:r>
            <a:rPr lang="en-GB" sz="1600" dirty="0"/>
            <a:t>viewed as key factor for long-term success of company includes customer satisfaction, quality of service and loyalty programmes. </a:t>
          </a:r>
        </a:p>
      </dgm:t>
    </dgm:pt>
    <dgm:pt modelId="{256DF042-49AC-B04C-AC5F-99C2CD94F1DD}" type="parTrans" cxnId="{A48A7A95-4A4F-9543-B79D-A89171C49E33}">
      <dgm:prSet/>
      <dgm:spPr/>
      <dgm:t>
        <a:bodyPr/>
        <a:lstStyle/>
        <a:p>
          <a:endParaRPr lang="en-GB"/>
        </a:p>
      </dgm:t>
    </dgm:pt>
    <dgm:pt modelId="{E177032C-58EE-4C4F-821B-83C0B7C188D0}" type="sibTrans" cxnId="{A48A7A95-4A4F-9543-B79D-A89171C49E33}">
      <dgm:prSet/>
      <dgm:spPr/>
      <dgm:t>
        <a:bodyPr/>
        <a:lstStyle/>
        <a:p>
          <a:endParaRPr lang="en-GB"/>
        </a:p>
      </dgm:t>
    </dgm:pt>
    <dgm:pt modelId="{91FFBBE4-8F8F-0248-86B8-123F58B6D3E3}" type="pres">
      <dgm:prSet presAssocID="{CEBCD155-810B-0441-B134-F54D42BB044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1957098-330E-D748-8727-73361721829E}" type="pres">
      <dgm:prSet presAssocID="{0E37C780-3CA9-8E45-88BA-63FD580E1C7B}" presName="circle1" presStyleLbl="node1" presStyleIdx="0" presStyleCnt="3"/>
      <dgm:spPr>
        <a:solidFill>
          <a:schemeClr val="accent5">
            <a:lumMod val="75000"/>
          </a:schemeClr>
        </a:solidFill>
        <a:ln>
          <a:solidFill>
            <a:schemeClr val="tx1">
              <a:alpha val="80000"/>
            </a:schemeClr>
          </a:solidFill>
        </a:ln>
      </dgm:spPr>
    </dgm:pt>
    <dgm:pt modelId="{B101D76C-C237-8843-88D0-96E468FA8AE3}" type="pres">
      <dgm:prSet presAssocID="{0E37C780-3CA9-8E45-88BA-63FD580E1C7B}" presName="space" presStyleCnt="0"/>
      <dgm:spPr/>
    </dgm:pt>
    <dgm:pt modelId="{877B256E-D19C-F749-95EB-D8702A6EC80B}" type="pres">
      <dgm:prSet presAssocID="{0E37C780-3CA9-8E45-88BA-63FD580E1C7B}" presName="rect1" presStyleLbl="alignAcc1" presStyleIdx="0" presStyleCnt="3" custAng="0" custScaleY="100000" custLinFactNeighborX="396" custLinFactNeighborY="324"/>
      <dgm:spPr/>
    </dgm:pt>
    <dgm:pt modelId="{5B15EADD-7145-D546-A732-2D66C5083E0E}" type="pres">
      <dgm:prSet presAssocID="{62592BF1-5E4D-CE48-B2AC-FD0ED92B4130}" presName="vertSpace2" presStyleLbl="node1" presStyleIdx="0" presStyleCnt="3"/>
      <dgm:spPr/>
    </dgm:pt>
    <dgm:pt modelId="{89848F81-D1C5-7E40-A278-3EAB0FE5B8E2}" type="pres">
      <dgm:prSet presAssocID="{62592BF1-5E4D-CE48-B2AC-FD0ED92B4130}" presName="circle2" presStyleLbl="node1" presStyleIdx="1" presStyleCnt="3"/>
      <dgm:spPr>
        <a:solidFill>
          <a:srgbClr val="92D050"/>
        </a:solidFill>
      </dgm:spPr>
    </dgm:pt>
    <dgm:pt modelId="{38AA3663-A8E0-9C47-8CD0-5B89AE1D3073}" type="pres">
      <dgm:prSet presAssocID="{62592BF1-5E4D-CE48-B2AC-FD0ED92B4130}" presName="rect2" presStyleLbl="alignAcc1" presStyleIdx="1" presStyleCnt="3" custScaleY="117705" custLinFactNeighborX="197" custLinFactNeighborY="997"/>
      <dgm:spPr/>
    </dgm:pt>
    <dgm:pt modelId="{A044B6BC-8273-3749-8803-A1F33B7313B4}" type="pres">
      <dgm:prSet presAssocID="{D0BFA662-E6D0-D24F-9EDD-DFA589575586}" presName="vertSpace3" presStyleLbl="node1" presStyleIdx="1" presStyleCnt="3"/>
      <dgm:spPr/>
    </dgm:pt>
    <dgm:pt modelId="{6F534AF7-778C-D847-86F5-DFC23CC949DE}" type="pres">
      <dgm:prSet presAssocID="{D0BFA662-E6D0-D24F-9EDD-DFA589575586}" presName="circle3" presStyleLbl="node1" presStyleIdx="2" presStyleCnt="3"/>
      <dgm:spPr>
        <a:solidFill>
          <a:schemeClr val="accent2"/>
        </a:solidFill>
      </dgm:spPr>
    </dgm:pt>
    <dgm:pt modelId="{BD8AA375-98AE-8E4E-9C06-100960A1D9E8}" type="pres">
      <dgm:prSet presAssocID="{D0BFA662-E6D0-D24F-9EDD-DFA589575586}" presName="rect3" presStyleLbl="alignAcc1" presStyleIdx="2" presStyleCnt="3" custScaleY="65346"/>
      <dgm:spPr/>
    </dgm:pt>
    <dgm:pt modelId="{190F114C-6F79-6B46-9D30-02073DE19AD6}" type="pres">
      <dgm:prSet presAssocID="{0E37C780-3CA9-8E45-88BA-63FD580E1C7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92FB2933-60B3-2C4A-90A3-15E44C9F27D2}" type="pres">
      <dgm:prSet presAssocID="{0E37C780-3CA9-8E45-88BA-63FD580E1C7B}" presName="rect1ChTx" presStyleLbl="alignAcc1" presStyleIdx="2" presStyleCnt="3" custScaleX="107776">
        <dgm:presLayoutVars>
          <dgm:bulletEnabled val="1"/>
        </dgm:presLayoutVars>
      </dgm:prSet>
      <dgm:spPr/>
    </dgm:pt>
    <dgm:pt modelId="{2BAFBBDC-FEE4-2B4D-8A67-1F631C20569E}" type="pres">
      <dgm:prSet presAssocID="{62592BF1-5E4D-CE48-B2AC-FD0ED92B413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2BE89D06-74AD-E143-B42A-B5A95539E447}" type="pres">
      <dgm:prSet presAssocID="{62592BF1-5E4D-CE48-B2AC-FD0ED92B4130}" presName="rect2ChTx" presStyleLbl="alignAcc1" presStyleIdx="2" presStyleCnt="3" custScaleX="107913" custScaleY="128744">
        <dgm:presLayoutVars>
          <dgm:bulletEnabled val="1"/>
        </dgm:presLayoutVars>
      </dgm:prSet>
      <dgm:spPr/>
    </dgm:pt>
    <dgm:pt modelId="{547B65B8-EFAA-384F-AC41-A05B1C999BBE}" type="pres">
      <dgm:prSet presAssocID="{D0BFA662-E6D0-D24F-9EDD-DFA589575586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724608E4-7ADB-954E-AF11-02FB2DE6B38D}" type="pres">
      <dgm:prSet presAssocID="{D0BFA662-E6D0-D24F-9EDD-DFA589575586}" presName="rect3ChTx" presStyleLbl="alignAcc1" presStyleIdx="2" presStyleCnt="3" custScaleX="106753">
        <dgm:presLayoutVars>
          <dgm:bulletEnabled val="1"/>
        </dgm:presLayoutVars>
      </dgm:prSet>
      <dgm:spPr/>
    </dgm:pt>
  </dgm:ptLst>
  <dgm:cxnLst>
    <dgm:cxn modelId="{8CC4A10D-DBBA-FF43-8AC0-AE7E344E6EA4}" srcId="{CEBCD155-810B-0441-B134-F54D42BB0441}" destId="{62592BF1-5E4D-CE48-B2AC-FD0ED92B4130}" srcOrd="1" destOrd="0" parTransId="{C000F7AC-418B-4B4F-A04F-46E84F16A33F}" sibTransId="{282A7EFF-4CC8-8D4D-AA77-1C3C044B7292}"/>
    <dgm:cxn modelId="{81C39011-EEB1-7844-A0DA-CE51FED6FDF5}" type="presOf" srcId="{CEBCD155-810B-0441-B134-F54D42BB0441}" destId="{91FFBBE4-8F8F-0248-86B8-123F58B6D3E3}" srcOrd="0" destOrd="0" presId="urn:microsoft.com/office/officeart/2005/8/layout/target3"/>
    <dgm:cxn modelId="{5FC08828-5D03-AE41-AC62-3F1BDF875427}" srcId="{CEBCD155-810B-0441-B134-F54D42BB0441}" destId="{D0BFA662-E6D0-D24F-9EDD-DFA589575586}" srcOrd="2" destOrd="0" parTransId="{91E384CA-2DDA-E34C-B8E4-A6130B3F4704}" sibTransId="{E001E7BA-E2DE-4A47-BA59-D1DCBF6C4F63}"/>
    <dgm:cxn modelId="{8EAB252C-0DE5-424B-8752-EA07CE6F8512}" type="presOf" srcId="{0E37C780-3CA9-8E45-88BA-63FD580E1C7B}" destId="{877B256E-D19C-F749-95EB-D8702A6EC80B}" srcOrd="0" destOrd="0" presId="urn:microsoft.com/office/officeart/2005/8/layout/target3"/>
    <dgm:cxn modelId="{D7145B30-386F-744B-BCE3-74688ED41D8B}" type="presOf" srcId="{36F28EEE-B313-834F-8320-E48B5E99B84E}" destId="{2BE89D06-74AD-E143-B42A-B5A95539E447}" srcOrd="0" destOrd="0" presId="urn:microsoft.com/office/officeart/2005/8/layout/target3"/>
    <dgm:cxn modelId="{6518643D-88C1-B74B-8B8F-BE25C9EC1EAB}" srcId="{62592BF1-5E4D-CE48-B2AC-FD0ED92B4130}" destId="{B3FA229E-1AF8-A945-BE72-F295BD76A4A5}" srcOrd="1" destOrd="0" parTransId="{40901F2B-771E-254B-8AEF-36C4EE352C63}" sibTransId="{7B0E3E4A-B679-D346-8AB3-555DC7FCD2D6}"/>
    <dgm:cxn modelId="{FB14F256-8EFB-4847-A301-BAAA414F1F9D}" type="presOf" srcId="{5B9EC4A6-912F-8247-83CB-A6BFE73A0C43}" destId="{2BE89D06-74AD-E143-B42A-B5A95539E447}" srcOrd="0" destOrd="2" presId="urn:microsoft.com/office/officeart/2005/8/layout/target3"/>
    <dgm:cxn modelId="{BCD4975F-6AFB-7F48-A88F-C1771D200308}" srcId="{CEBCD155-810B-0441-B134-F54D42BB0441}" destId="{0E37C780-3CA9-8E45-88BA-63FD580E1C7B}" srcOrd="0" destOrd="0" parTransId="{15E5C596-6206-0C4C-8153-640E5344F19E}" sibTransId="{DEAA6A1E-D935-BC49-8784-14B9A1B15F2E}"/>
    <dgm:cxn modelId="{A7BE4E79-1DD1-0A4E-85D8-E384216271B9}" srcId="{D0BFA662-E6D0-D24F-9EDD-DFA589575586}" destId="{0B8D49E7-8F2A-374C-B5EB-6719B5C45B02}" srcOrd="0" destOrd="0" parTransId="{4E7870BE-1DEC-AE45-9B7F-2FADD8EB3C05}" sibTransId="{98467278-9D52-F448-A9E2-89864EEC7C7E}"/>
    <dgm:cxn modelId="{E6D7D27E-FD0E-884C-BD77-E68BBD4BD50D}" type="presOf" srcId="{D0BFA662-E6D0-D24F-9EDD-DFA589575586}" destId="{547B65B8-EFAA-384F-AC41-A05B1C999BBE}" srcOrd="1" destOrd="0" presId="urn:microsoft.com/office/officeart/2005/8/layout/target3"/>
    <dgm:cxn modelId="{52BF9680-1B1E-C54E-A5AF-48C234B6C6DF}" type="presOf" srcId="{62592BF1-5E4D-CE48-B2AC-FD0ED92B4130}" destId="{2BAFBBDC-FEE4-2B4D-8A67-1F631C20569E}" srcOrd="1" destOrd="0" presId="urn:microsoft.com/office/officeart/2005/8/layout/target3"/>
    <dgm:cxn modelId="{83A6DF81-6967-4848-92EF-1DDDDD668622}" type="presOf" srcId="{0E37C780-3CA9-8E45-88BA-63FD580E1C7B}" destId="{190F114C-6F79-6B46-9D30-02073DE19AD6}" srcOrd="1" destOrd="0" presId="urn:microsoft.com/office/officeart/2005/8/layout/target3"/>
    <dgm:cxn modelId="{EE26E189-B3D4-DA4B-9E09-896EFDC1A790}" type="presOf" srcId="{78DDF3E9-5787-9B40-893B-CE75258259EC}" destId="{92FB2933-60B3-2C4A-90A3-15E44C9F27D2}" srcOrd="0" destOrd="0" presId="urn:microsoft.com/office/officeart/2005/8/layout/target3"/>
    <dgm:cxn modelId="{87304895-92DB-9C44-BBF2-E3B4E9D8DF0E}" srcId="{62592BF1-5E4D-CE48-B2AC-FD0ED92B4130}" destId="{36F28EEE-B313-834F-8320-E48B5E99B84E}" srcOrd="0" destOrd="0" parTransId="{47AC4568-1C24-BA4C-A691-AACAF8D68115}" sibTransId="{A68F1EEC-AA40-A745-8B24-0C427D9D3905}"/>
    <dgm:cxn modelId="{A48A7A95-4A4F-9543-B79D-A89171C49E33}" srcId="{62592BF1-5E4D-CE48-B2AC-FD0ED92B4130}" destId="{5B9EC4A6-912F-8247-83CB-A6BFE73A0C43}" srcOrd="2" destOrd="0" parTransId="{256DF042-49AC-B04C-AC5F-99C2CD94F1DD}" sibTransId="{E177032C-58EE-4C4F-821B-83C0B7C188D0}"/>
    <dgm:cxn modelId="{151D409D-B2EC-5A43-9A58-26D894136CFE}" srcId="{0E37C780-3CA9-8E45-88BA-63FD580E1C7B}" destId="{78DDF3E9-5787-9B40-893B-CE75258259EC}" srcOrd="0" destOrd="0" parTransId="{3ABE3C12-9E70-BB4E-9E8E-65223CE33865}" sibTransId="{E519FEF5-E921-7C47-BFAC-D293800D9E6F}"/>
    <dgm:cxn modelId="{2964DAA1-289B-D54D-A167-A8B2963C97C7}" type="presOf" srcId="{FB46ED2D-AF12-454D-9E59-FD9172C01482}" destId="{724608E4-7ADB-954E-AF11-02FB2DE6B38D}" srcOrd="0" destOrd="1" presId="urn:microsoft.com/office/officeart/2005/8/layout/target3"/>
    <dgm:cxn modelId="{F56436E6-F9C2-D949-A55C-D39150BE4471}" type="presOf" srcId="{D0BFA662-E6D0-D24F-9EDD-DFA589575586}" destId="{BD8AA375-98AE-8E4E-9C06-100960A1D9E8}" srcOrd="0" destOrd="0" presId="urn:microsoft.com/office/officeart/2005/8/layout/target3"/>
    <dgm:cxn modelId="{F197A2EA-FD84-2447-AD69-B2B2CF922AB3}" type="presOf" srcId="{62592BF1-5E4D-CE48-B2AC-FD0ED92B4130}" destId="{38AA3663-A8E0-9C47-8CD0-5B89AE1D3073}" srcOrd="0" destOrd="0" presId="urn:microsoft.com/office/officeart/2005/8/layout/target3"/>
    <dgm:cxn modelId="{848CBDF4-C283-F342-9A91-294BA9422DFF}" type="presOf" srcId="{0B8D49E7-8F2A-374C-B5EB-6719B5C45B02}" destId="{724608E4-7ADB-954E-AF11-02FB2DE6B38D}" srcOrd="0" destOrd="0" presId="urn:microsoft.com/office/officeart/2005/8/layout/target3"/>
    <dgm:cxn modelId="{F0201AF6-FFF6-A34F-808E-759C4B3F83A1}" type="presOf" srcId="{B3FA229E-1AF8-A945-BE72-F295BD76A4A5}" destId="{2BE89D06-74AD-E143-B42A-B5A95539E447}" srcOrd="0" destOrd="1" presId="urn:microsoft.com/office/officeart/2005/8/layout/target3"/>
    <dgm:cxn modelId="{386B36FB-F002-1848-9988-0561768E4E39}" srcId="{D0BFA662-E6D0-D24F-9EDD-DFA589575586}" destId="{FB46ED2D-AF12-454D-9E59-FD9172C01482}" srcOrd="1" destOrd="0" parTransId="{17F48A64-54A1-E443-B932-1903F13647FF}" sibTransId="{EC25F3C7-32AE-594F-BCEB-226A079BE12D}"/>
    <dgm:cxn modelId="{3018F653-AE5C-394A-A205-465A8737E3E4}" type="presParOf" srcId="{91FFBBE4-8F8F-0248-86B8-123F58B6D3E3}" destId="{A1957098-330E-D748-8727-73361721829E}" srcOrd="0" destOrd="0" presId="urn:microsoft.com/office/officeart/2005/8/layout/target3"/>
    <dgm:cxn modelId="{B49AEE66-AA63-D94A-AF08-EF21AC650B7C}" type="presParOf" srcId="{91FFBBE4-8F8F-0248-86B8-123F58B6D3E3}" destId="{B101D76C-C237-8843-88D0-96E468FA8AE3}" srcOrd="1" destOrd="0" presId="urn:microsoft.com/office/officeart/2005/8/layout/target3"/>
    <dgm:cxn modelId="{FF726AF6-71A9-7444-AF89-0A57BA513BFE}" type="presParOf" srcId="{91FFBBE4-8F8F-0248-86B8-123F58B6D3E3}" destId="{877B256E-D19C-F749-95EB-D8702A6EC80B}" srcOrd="2" destOrd="0" presId="urn:microsoft.com/office/officeart/2005/8/layout/target3"/>
    <dgm:cxn modelId="{9178B282-70AA-DA41-AA37-4091A9CF97F8}" type="presParOf" srcId="{91FFBBE4-8F8F-0248-86B8-123F58B6D3E3}" destId="{5B15EADD-7145-D546-A732-2D66C5083E0E}" srcOrd="3" destOrd="0" presId="urn:microsoft.com/office/officeart/2005/8/layout/target3"/>
    <dgm:cxn modelId="{EA11774A-81FA-8447-A6E9-E53BEF803EE0}" type="presParOf" srcId="{91FFBBE4-8F8F-0248-86B8-123F58B6D3E3}" destId="{89848F81-D1C5-7E40-A278-3EAB0FE5B8E2}" srcOrd="4" destOrd="0" presId="urn:microsoft.com/office/officeart/2005/8/layout/target3"/>
    <dgm:cxn modelId="{E0D8C2C9-CFCF-C646-95DB-55BF52C0689F}" type="presParOf" srcId="{91FFBBE4-8F8F-0248-86B8-123F58B6D3E3}" destId="{38AA3663-A8E0-9C47-8CD0-5B89AE1D3073}" srcOrd="5" destOrd="0" presId="urn:microsoft.com/office/officeart/2005/8/layout/target3"/>
    <dgm:cxn modelId="{D2FC4146-E028-B648-94BB-F98A9F596AE2}" type="presParOf" srcId="{91FFBBE4-8F8F-0248-86B8-123F58B6D3E3}" destId="{A044B6BC-8273-3749-8803-A1F33B7313B4}" srcOrd="6" destOrd="0" presId="urn:microsoft.com/office/officeart/2005/8/layout/target3"/>
    <dgm:cxn modelId="{26E1DAA6-E661-B34C-814C-4380A9BDA923}" type="presParOf" srcId="{91FFBBE4-8F8F-0248-86B8-123F58B6D3E3}" destId="{6F534AF7-778C-D847-86F5-DFC23CC949DE}" srcOrd="7" destOrd="0" presId="urn:microsoft.com/office/officeart/2005/8/layout/target3"/>
    <dgm:cxn modelId="{C9BB0A35-EB19-0042-A861-42D70E53253C}" type="presParOf" srcId="{91FFBBE4-8F8F-0248-86B8-123F58B6D3E3}" destId="{BD8AA375-98AE-8E4E-9C06-100960A1D9E8}" srcOrd="8" destOrd="0" presId="urn:microsoft.com/office/officeart/2005/8/layout/target3"/>
    <dgm:cxn modelId="{CCD60683-086D-0D40-A9E0-ACD6D65C0634}" type="presParOf" srcId="{91FFBBE4-8F8F-0248-86B8-123F58B6D3E3}" destId="{190F114C-6F79-6B46-9D30-02073DE19AD6}" srcOrd="9" destOrd="0" presId="urn:microsoft.com/office/officeart/2005/8/layout/target3"/>
    <dgm:cxn modelId="{A0BFAD09-95E0-524D-A0C2-26C8D2FC19B8}" type="presParOf" srcId="{91FFBBE4-8F8F-0248-86B8-123F58B6D3E3}" destId="{92FB2933-60B3-2C4A-90A3-15E44C9F27D2}" srcOrd="10" destOrd="0" presId="urn:microsoft.com/office/officeart/2005/8/layout/target3"/>
    <dgm:cxn modelId="{31A1ECDC-7217-B748-AFED-F63D9DB2B464}" type="presParOf" srcId="{91FFBBE4-8F8F-0248-86B8-123F58B6D3E3}" destId="{2BAFBBDC-FEE4-2B4D-8A67-1F631C20569E}" srcOrd="11" destOrd="0" presId="urn:microsoft.com/office/officeart/2005/8/layout/target3"/>
    <dgm:cxn modelId="{D2CAE218-6130-8345-B3EB-BB8727A9A49C}" type="presParOf" srcId="{91FFBBE4-8F8F-0248-86B8-123F58B6D3E3}" destId="{2BE89D06-74AD-E143-B42A-B5A95539E447}" srcOrd="12" destOrd="0" presId="urn:microsoft.com/office/officeart/2005/8/layout/target3"/>
    <dgm:cxn modelId="{F08574B1-9BD3-8F4C-BA25-05DD4FBD1081}" type="presParOf" srcId="{91FFBBE4-8F8F-0248-86B8-123F58B6D3E3}" destId="{547B65B8-EFAA-384F-AC41-A05B1C999BBE}" srcOrd="13" destOrd="0" presId="urn:microsoft.com/office/officeart/2005/8/layout/target3"/>
    <dgm:cxn modelId="{6F62688A-36A2-5E43-97CC-744692D541BE}" type="presParOf" srcId="{91FFBBE4-8F8F-0248-86B8-123F58B6D3E3}" destId="{724608E4-7ADB-954E-AF11-02FB2DE6B38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26E7-89D6-0845-80CA-599B9E7E104D}" type="doc">
      <dgm:prSet loTypeId="urn:microsoft.com/office/officeart/2005/8/layout/hProcess7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3E0701-8E9E-A740-8B9A-83359F1C3E5A}">
      <dgm:prSet phldrT="[Text]" phldr="1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27000">
            <a:schemeClr val="accent4">
              <a:lumMod val="60000"/>
              <a:lumOff val="40000"/>
            </a:schemeClr>
          </a:glow>
        </a:effectLst>
      </dgm:spPr>
      <dgm:t>
        <a:bodyPr/>
        <a:lstStyle/>
        <a:p>
          <a:endParaRPr lang="en-GB" dirty="0">
            <a:noFill/>
          </a:endParaRPr>
        </a:p>
      </dgm:t>
    </dgm:pt>
    <dgm:pt modelId="{9DFA2CED-7A54-3B48-AFAD-507D93CE8A0D}" type="parTrans" cxnId="{CC017C3B-A96F-7C42-99C5-B64745839399}">
      <dgm:prSet/>
      <dgm:spPr/>
      <dgm:t>
        <a:bodyPr/>
        <a:lstStyle/>
        <a:p>
          <a:endParaRPr lang="en-GB"/>
        </a:p>
      </dgm:t>
    </dgm:pt>
    <dgm:pt modelId="{816AA6C3-A206-E844-8073-DC97C429A5BD}" type="sibTrans" cxnId="{CC017C3B-A96F-7C42-99C5-B64745839399}">
      <dgm:prSet/>
      <dgm:spPr/>
      <dgm:t>
        <a:bodyPr/>
        <a:lstStyle/>
        <a:p>
          <a:endParaRPr lang="en-GB"/>
        </a:p>
      </dgm:t>
    </dgm:pt>
    <dgm:pt modelId="{8CFA0ED8-DBFD-9E41-A1A9-85E92B7421EA}">
      <dgm:prSet phldrT="[Text]" custT="1"/>
      <dgm:spPr>
        <a:effectLst>
          <a:glow rad="127000">
            <a:srgbClr val="00B050"/>
          </a:glow>
        </a:effectLst>
      </dgm:spPr>
      <dgm:t>
        <a:bodyPr anchor="ctr"/>
        <a:lstStyle/>
        <a:p>
          <a:r>
            <a:rPr lang="en-GB" sz="2400" b="1" dirty="0">
              <a:solidFill>
                <a:schemeClr val="tx1"/>
              </a:solidFill>
            </a:rPr>
            <a:t>High competition</a:t>
          </a:r>
        </a:p>
        <a:p>
          <a:r>
            <a:rPr lang="en-GB" sz="2400" b="1" dirty="0">
              <a:solidFill>
                <a:schemeClr val="tx1"/>
              </a:solidFill>
            </a:rPr>
            <a:t>(e.g., </a:t>
          </a:r>
          <a:r>
            <a:rPr lang="en-GB" sz="2400" b="1" dirty="0" err="1">
              <a:solidFill>
                <a:schemeClr val="tx1"/>
              </a:solidFill>
            </a:rPr>
            <a:t>GoMo</a:t>
          </a:r>
          <a:r>
            <a:rPr lang="en-GB" sz="2400" b="1" dirty="0">
              <a:solidFill>
                <a:schemeClr val="tx1"/>
              </a:solidFill>
            </a:rPr>
            <a:t>)</a:t>
          </a:r>
        </a:p>
      </dgm:t>
    </dgm:pt>
    <dgm:pt modelId="{7B84EBDC-1658-964A-8871-0F4A2CAC3DE1}" type="parTrans" cxnId="{9D5073C3-BF1B-CE40-AB9E-B93B754FBE17}">
      <dgm:prSet/>
      <dgm:spPr/>
      <dgm:t>
        <a:bodyPr/>
        <a:lstStyle/>
        <a:p>
          <a:endParaRPr lang="en-GB"/>
        </a:p>
      </dgm:t>
    </dgm:pt>
    <dgm:pt modelId="{66D294AC-AAF4-3446-817F-E604F8CF6DEC}" type="sibTrans" cxnId="{9D5073C3-BF1B-CE40-AB9E-B93B754FBE17}">
      <dgm:prSet/>
      <dgm:spPr/>
      <dgm:t>
        <a:bodyPr/>
        <a:lstStyle/>
        <a:p>
          <a:endParaRPr lang="en-GB"/>
        </a:p>
      </dgm:t>
    </dgm:pt>
    <dgm:pt modelId="{CD17A65F-BFC4-D441-A431-ED82D61AE183}">
      <dgm:prSet phldrT="[Text]" phldr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27000">
            <a:schemeClr val="accent4">
              <a:lumMod val="60000"/>
              <a:lumOff val="40000"/>
            </a:schemeClr>
          </a:glow>
        </a:effectLst>
      </dgm:spPr>
      <dgm:t>
        <a:bodyPr/>
        <a:lstStyle/>
        <a:p>
          <a:endParaRPr lang="en-GB" dirty="0">
            <a:noFill/>
          </a:endParaRPr>
        </a:p>
      </dgm:t>
    </dgm:pt>
    <dgm:pt modelId="{28EA5334-5719-8B41-BDB8-517189B7BA67}" type="sibTrans" cxnId="{9D39E5CF-DEAA-6F44-B8E9-1C5E90EF7C3B}">
      <dgm:prSet/>
      <dgm:spPr/>
      <dgm:t>
        <a:bodyPr/>
        <a:lstStyle/>
        <a:p>
          <a:endParaRPr lang="en-GB"/>
        </a:p>
      </dgm:t>
    </dgm:pt>
    <dgm:pt modelId="{1E185F1D-15A5-2E4C-A851-CB6C3FC4A8C3}" type="parTrans" cxnId="{9D39E5CF-DEAA-6F44-B8E9-1C5E90EF7C3B}">
      <dgm:prSet/>
      <dgm:spPr/>
      <dgm:t>
        <a:bodyPr/>
        <a:lstStyle/>
        <a:p>
          <a:endParaRPr lang="en-GB"/>
        </a:p>
      </dgm:t>
    </dgm:pt>
    <dgm:pt modelId="{2DAFA8E0-A695-834F-A161-5D2DA78131D9}">
      <dgm:prSet phldrT="[Text]" custT="1"/>
      <dgm:spPr>
        <a:effectLst>
          <a:glow rad="127000">
            <a:schemeClr val="accent6">
              <a:lumMod val="60000"/>
              <a:lumOff val="40000"/>
            </a:schemeClr>
          </a:glow>
        </a:effectLst>
      </dgm:spPr>
      <dgm:t>
        <a:bodyPr anchor="ctr"/>
        <a:lstStyle/>
        <a:p>
          <a:r>
            <a:rPr lang="en-GB" sz="2400" b="1" dirty="0">
              <a:solidFill>
                <a:schemeClr val="tx1"/>
              </a:solidFill>
            </a:rPr>
            <a:t>Low Tariff Rates</a:t>
          </a:r>
        </a:p>
      </dgm:t>
    </dgm:pt>
    <dgm:pt modelId="{40F3E673-D8E8-AE46-B7D7-45AEA2777DC8}" type="sibTrans" cxnId="{2DBF687B-2CC3-A649-BCB3-C3D31A87A09E}">
      <dgm:prSet/>
      <dgm:spPr/>
      <dgm:t>
        <a:bodyPr/>
        <a:lstStyle/>
        <a:p>
          <a:endParaRPr lang="en-GB"/>
        </a:p>
      </dgm:t>
    </dgm:pt>
    <dgm:pt modelId="{48B0E6CE-2C22-7B4F-B688-2BA0CF4598AB}" type="parTrans" cxnId="{2DBF687B-2CC3-A649-BCB3-C3D31A87A09E}">
      <dgm:prSet/>
      <dgm:spPr/>
      <dgm:t>
        <a:bodyPr/>
        <a:lstStyle/>
        <a:p>
          <a:endParaRPr lang="en-GB"/>
        </a:p>
      </dgm:t>
    </dgm:pt>
    <dgm:pt modelId="{649C827F-0ECC-5D45-A84F-047508122220}">
      <dgm:prSet phldrT="[Text]" custT="1"/>
      <dgm:spPr>
        <a:effectLst>
          <a:glow rad="127000">
            <a:schemeClr val="accent2">
              <a:lumMod val="50000"/>
            </a:schemeClr>
          </a:glow>
        </a:effectLst>
      </dgm:spPr>
      <dgm:t>
        <a:bodyPr/>
        <a:lstStyle/>
        <a:p>
          <a:r>
            <a:rPr lang="en-GB" sz="3100" dirty="0"/>
            <a:t>Acquisition is </a:t>
          </a:r>
          <a:r>
            <a:rPr lang="en-GB" sz="2400" b="1" dirty="0">
              <a:solidFill>
                <a:schemeClr val="tx1"/>
              </a:solidFill>
            </a:rPr>
            <a:t>Acquiring new customer is more expensive</a:t>
          </a:r>
        </a:p>
      </dgm:t>
    </dgm:pt>
    <dgm:pt modelId="{CB9687BD-A2E4-1945-90AD-4567CD265160}" type="sibTrans" cxnId="{5DFBB34B-6597-154D-81A6-27B459066F26}">
      <dgm:prSet/>
      <dgm:spPr/>
      <dgm:t>
        <a:bodyPr/>
        <a:lstStyle/>
        <a:p>
          <a:endParaRPr lang="en-GB"/>
        </a:p>
      </dgm:t>
    </dgm:pt>
    <dgm:pt modelId="{DED78D14-A842-3E44-8883-386E159713AF}" type="parTrans" cxnId="{5DFBB34B-6597-154D-81A6-27B459066F26}">
      <dgm:prSet/>
      <dgm:spPr/>
      <dgm:t>
        <a:bodyPr/>
        <a:lstStyle/>
        <a:p>
          <a:endParaRPr lang="en-GB"/>
        </a:p>
      </dgm:t>
    </dgm:pt>
    <dgm:pt modelId="{2D62C136-4900-5A48-9E0A-65695B95E060}">
      <dgm:prSet phldrT="[Text]" phldr="1"/>
      <dgm:sp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>
          <a:glow rad="127000">
            <a:schemeClr val="accent4">
              <a:lumMod val="60000"/>
              <a:lumOff val="40000"/>
            </a:schemeClr>
          </a:glow>
        </a:effectLst>
      </dgm:spPr>
      <dgm:t>
        <a:bodyPr/>
        <a:lstStyle/>
        <a:p>
          <a:endParaRPr lang="en-GB" dirty="0">
            <a:noFill/>
          </a:endParaRPr>
        </a:p>
      </dgm:t>
    </dgm:pt>
    <dgm:pt modelId="{2D3EABB9-479F-3747-A789-D26D2B926369}" type="sibTrans" cxnId="{CEC24B65-9870-3841-819B-EAF8CFD6CE0A}">
      <dgm:prSet/>
      <dgm:spPr/>
      <dgm:t>
        <a:bodyPr/>
        <a:lstStyle/>
        <a:p>
          <a:endParaRPr lang="en-GB"/>
        </a:p>
      </dgm:t>
    </dgm:pt>
    <dgm:pt modelId="{11E605A5-85BD-AE4C-AE2E-78C8ED7D3C80}" type="parTrans" cxnId="{CEC24B65-9870-3841-819B-EAF8CFD6CE0A}">
      <dgm:prSet/>
      <dgm:spPr/>
      <dgm:t>
        <a:bodyPr/>
        <a:lstStyle/>
        <a:p>
          <a:endParaRPr lang="en-GB"/>
        </a:p>
      </dgm:t>
    </dgm:pt>
    <dgm:pt modelId="{5F4E6E90-AA1D-114D-B6F0-7CF502FE1162}" type="pres">
      <dgm:prSet presAssocID="{EC1D26E7-89D6-0845-80CA-599B9E7E104D}" presName="Name0" presStyleCnt="0">
        <dgm:presLayoutVars>
          <dgm:dir/>
          <dgm:animLvl val="lvl"/>
          <dgm:resizeHandles val="exact"/>
        </dgm:presLayoutVars>
      </dgm:prSet>
      <dgm:spPr/>
    </dgm:pt>
    <dgm:pt modelId="{7C1685ED-A990-D540-929C-1D328F43A299}" type="pres">
      <dgm:prSet presAssocID="{4B3E0701-8E9E-A740-8B9A-83359F1C3E5A}" presName="compositeNode" presStyleCnt="0">
        <dgm:presLayoutVars>
          <dgm:bulletEnabled val="1"/>
        </dgm:presLayoutVars>
      </dgm:prSet>
      <dgm:spPr/>
    </dgm:pt>
    <dgm:pt modelId="{37E83902-CC78-5C43-A125-82F6C4C83F01}" type="pres">
      <dgm:prSet presAssocID="{4B3E0701-8E9E-A740-8B9A-83359F1C3E5A}" presName="bgRect" presStyleLbl="node1" presStyleIdx="0" presStyleCnt="3" custScaleX="85162"/>
      <dgm:spPr/>
    </dgm:pt>
    <dgm:pt modelId="{553843E4-958E-5042-AB0D-0E491B2B57FD}" type="pres">
      <dgm:prSet presAssocID="{4B3E0701-8E9E-A740-8B9A-83359F1C3E5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0ADA703-C344-394F-A7AE-4E84F826AE6B}" type="pres">
      <dgm:prSet presAssocID="{4B3E0701-8E9E-A740-8B9A-83359F1C3E5A}" presName="childNode" presStyleLbl="node1" presStyleIdx="0" presStyleCnt="3">
        <dgm:presLayoutVars>
          <dgm:bulletEnabled val="1"/>
        </dgm:presLayoutVars>
      </dgm:prSet>
      <dgm:spPr/>
    </dgm:pt>
    <dgm:pt modelId="{43A13514-0442-9E43-A1F6-970F1EA079C4}" type="pres">
      <dgm:prSet presAssocID="{816AA6C3-A206-E844-8073-DC97C429A5BD}" presName="hSp" presStyleCnt="0"/>
      <dgm:spPr/>
    </dgm:pt>
    <dgm:pt modelId="{39BCD3FA-BBC6-7D4A-8B1C-EE2452D56570}" type="pres">
      <dgm:prSet presAssocID="{816AA6C3-A206-E844-8073-DC97C429A5BD}" presName="vProcSp" presStyleCnt="0"/>
      <dgm:spPr/>
    </dgm:pt>
    <dgm:pt modelId="{D63C20D1-52A9-EC44-ACF5-7FE39FB134C8}" type="pres">
      <dgm:prSet presAssocID="{816AA6C3-A206-E844-8073-DC97C429A5BD}" presName="vSp1" presStyleCnt="0"/>
      <dgm:spPr/>
    </dgm:pt>
    <dgm:pt modelId="{000FC565-EA13-EE45-87DA-1F060CC42FEA}" type="pres">
      <dgm:prSet presAssocID="{816AA6C3-A206-E844-8073-DC97C429A5BD}" presName="simulatedConn" presStyleLbl="solidFgAcc1" presStyleIdx="0" presStyleCnt="2"/>
      <dgm:spPr/>
    </dgm:pt>
    <dgm:pt modelId="{81B6CA63-3221-7746-9B64-E9B0B2D5444B}" type="pres">
      <dgm:prSet presAssocID="{816AA6C3-A206-E844-8073-DC97C429A5BD}" presName="vSp2" presStyleCnt="0"/>
      <dgm:spPr/>
    </dgm:pt>
    <dgm:pt modelId="{99FB27EC-E078-7743-8ECD-0E4E45342D77}" type="pres">
      <dgm:prSet presAssocID="{816AA6C3-A206-E844-8073-DC97C429A5BD}" presName="sibTrans" presStyleCnt="0"/>
      <dgm:spPr/>
    </dgm:pt>
    <dgm:pt modelId="{CB796083-C5C5-904A-8BB9-3806DBF037B4}" type="pres">
      <dgm:prSet presAssocID="{CD17A65F-BFC4-D441-A431-ED82D61AE183}" presName="compositeNode" presStyleCnt="0">
        <dgm:presLayoutVars>
          <dgm:bulletEnabled val="1"/>
        </dgm:presLayoutVars>
      </dgm:prSet>
      <dgm:spPr/>
    </dgm:pt>
    <dgm:pt modelId="{F58C6F65-E4F4-FB49-AAC7-0C78ECEBB231}" type="pres">
      <dgm:prSet presAssocID="{CD17A65F-BFC4-D441-A431-ED82D61AE183}" presName="bgRect" presStyleLbl="node1" presStyleIdx="1" presStyleCnt="3" custLinFactNeighborX="748" custLinFactNeighborY="-453"/>
      <dgm:spPr/>
    </dgm:pt>
    <dgm:pt modelId="{2E6EEA77-40E5-8E44-9C3B-FE5538ED2F14}" type="pres">
      <dgm:prSet presAssocID="{CD17A65F-BFC4-D441-A431-ED82D61AE18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BB64C07-2E67-D44D-8480-EF353F3D4340}" type="pres">
      <dgm:prSet presAssocID="{CD17A65F-BFC4-D441-A431-ED82D61AE183}" presName="childNode" presStyleLbl="node1" presStyleIdx="1" presStyleCnt="3">
        <dgm:presLayoutVars>
          <dgm:bulletEnabled val="1"/>
        </dgm:presLayoutVars>
      </dgm:prSet>
      <dgm:spPr/>
    </dgm:pt>
    <dgm:pt modelId="{E24A9E69-B466-C244-8ABE-490AB75B4DBD}" type="pres">
      <dgm:prSet presAssocID="{28EA5334-5719-8B41-BDB8-517189B7BA67}" presName="hSp" presStyleCnt="0"/>
      <dgm:spPr/>
    </dgm:pt>
    <dgm:pt modelId="{4A218536-3817-2F4B-B3E1-D2A16BD199F7}" type="pres">
      <dgm:prSet presAssocID="{28EA5334-5719-8B41-BDB8-517189B7BA67}" presName="vProcSp" presStyleCnt="0"/>
      <dgm:spPr/>
    </dgm:pt>
    <dgm:pt modelId="{4C1F7C56-C81F-2143-9EF5-B796CA6491FB}" type="pres">
      <dgm:prSet presAssocID="{28EA5334-5719-8B41-BDB8-517189B7BA67}" presName="vSp1" presStyleCnt="0"/>
      <dgm:spPr/>
    </dgm:pt>
    <dgm:pt modelId="{CBB5F401-DA64-1A42-B9DF-FBF394C34E33}" type="pres">
      <dgm:prSet presAssocID="{28EA5334-5719-8B41-BDB8-517189B7BA67}" presName="simulatedConn" presStyleLbl="solidFgAcc1" presStyleIdx="1" presStyleCnt="2"/>
      <dgm:spPr/>
    </dgm:pt>
    <dgm:pt modelId="{E346CAFA-A656-5249-998D-894F519575CC}" type="pres">
      <dgm:prSet presAssocID="{28EA5334-5719-8B41-BDB8-517189B7BA67}" presName="vSp2" presStyleCnt="0"/>
      <dgm:spPr/>
    </dgm:pt>
    <dgm:pt modelId="{69585679-2BC2-5342-821E-200597BC471D}" type="pres">
      <dgm:prSet presAssocID="{28EA5334-5719-8B41-BDB8-517189B7BA67}" presName="sibTrans" presStyleCnt="0"/>
      <dgm:spPr/>
    </dgm:pt>
    <dgm:pt modelId="{2DD7C3A5-106B-3B49-814E-0CFEAF6D40A5}" type="pres">
      <dgm:prSet presAssocID="{2D62C136-4900-5A48-9E0A-65695B95E060}" presName="compositeNode" presStyleCnt="0">
        <dgm:presLayoutVars>
          <dgm:bulletEnabled val="1"/>
        </dgm:presLayoutVars>
      </dgm:prSet>
      <dgm:spPr/>
    </dgm:pt>
    <dgm:pt modelId="{4C96EF08-3D6A-7344-A5C6-7FD3EF177F8F}" type="pres">
      <dgm:prSet presAssocID="{2D62C136-4900-5A48-9E0A-65695B95E060}" presName="bgRect" presStyleLbl="node1" presStyleIdx="2" presStyleCnt="3"/>
      <dgm:spPr/>
    </dgm:pt>
    <dgm:pt modelId="{A885DD9F-3BD7-4841-93F8-0CABA80306A2}" type="pres">
      <dgm:prSet presAssocID="{2D62C136-4900-5A48-9E0A-65695B95E06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62C3264-1A80-864C-BEF7-EDB0F98109FF}" type="pres">
      <dgm:prSet presAssocID="{2D62C136-4900-5A48-9E0A-65695B95E06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AD2AE0A-4CF1-194F-AA48-07694C448394}" type="presOf" srcId="{CD17A65F-BFC4-D441-A431-ED82D61AE183}" destId="{F58C6F65-E4F4-FB49-AAC7-0C78ECEBB231}" srcOrd="0" destOrd="0" presId="urn:microsoft.com/office/officeart/2005/8/layout/hProcess7"/>
    <dgm:cxn modelId="{FE88BA36-1185-4A4D-B79D-9116377962D3}" type="presOf" srcId="{2D62C136-4900-5A48-9E0A-65695B95E060}" destId="{4C96EF08-3D6A-7344-A5C6-7FD3EF177F8F}" srcOrd="0" destOrd="0" presId="urn:microsoft.com/office/officeart/2005/8/layout/hProcess7"/>
    <dgm:cxn modelId="{CC017C3B-A96F-7C42-99C5-B64745839399}" srcId="{EC1D26E7-89D6-0845-80CA-599B9E7E104D}" destId="{4B3E0701-8E9E-A740-8B9A-83359F1C3E5A}" srcOrd="0" destOrd="0" parTransId="{9DFA2CED-7A54-3B48-AFAD-507D93CE8A0D}" sibTransId="{816AA6C3-A206-E844-8073-DC97C429A5BD}"/>
    <dgm:cxn modelId="{5DFBB34B-6597-154D-81A6-27B459066F26}" srcId="{2D62C136-4900-5A48-9E0A-65695B95E060}" destId="{649C827F-0ECC-5D45-A84F-047508122220}" srcOrd="0" destOrd="0" parTransId="{DED78D14-A842-3E44-8883-386E159713AF}" sibTransId="{CB9687BD-A2E4-1945-90AD-4567CD265160}"/>
    <dgm:cxn modelId="{F5B2AA55-2DBC-2149-9B6B-ED4B5A0D0EA0}" type="presOf" srcId="{2D62C136-4900-5A48-9E0A-65695B95E060}" destId="{A885DD9F-3BD7-4841-93F8-0CABA80306A2}" srcOrd="1" destOrd="0" presId="urn:microsoft.com/office/officeart/2005/8/layout/hProcess7"/>
    <dgm:cxn modelId="{8B284859-404E-BB4A-ABC0-AF78A4CB53F8}" type="presOf" srcId="{CD17A65F-BFC4-D441-A431-ED82D61AE183}" destId="{2E6EEA77-40E5-8E44-9C3B-FE5538ED2F14}" srcOrd="1" destOrd="0" presId="urn:microsoft.com/office/officeart/2005/8/layout/hProcess7"/>
    <dgm:cxn modelId="{5244785A-C4A0-CC49-832C-7A0285B5DE5A}" type="presOf" srcId="{EC1D26E7-89D6-0845-80CA-599B9E7E104D}" destId="{5F4E6E90-AA1D-114D-B6F0-7CF502FE1162}" srcOrd="0" destOrd="0" presId="urn:microsoft.com/office/officeart/2005/8/layout/hProcess7"/>
    <dgm:cxn modelId="{CEC24B65-9870-3841-819B-EAF8CFD6CE0A}" srcId="{EC1D26E7-89D6-0845-80CA-599B9E7E104D}" destId="{2D62C136-4900-5A48-9E0A-65695B95E060}" srcOrd="2" destOrd="0" parTransId="{11E605A5-85BD-AE4C-AE2E-78C8ED7D3C80}" sibTransId="{2D3EABB9-479F-3747-A789-D26D2B926369}"/>
    <dgm:cxn modelId="{B30A1F6C-F731-5D48-B192-FFC98D867095}" type="presOf" srcId="{649C827F-0ECC-5D45-A84F-047508122220}" destId="{762C3264-1A80-864C-BEF7-EDB0F98109FF}" srcOrd="0" destOrd="0" presId="urn:microsoft.com/office/officeart/2005/8/layout/hProcess7"/>
    <dgm:cxn modelId="{3272EF70-080A-D84E-9CF2-C56C982B80FB}" type="presOf" srcId="{8CFA0ED8-DBFD-9E41-A1A9-85E92B7421EA}" destId="{B0ADA703-C344-394F-A7AE-4E84F826AE6B}" srcOrd="0" destOrd="0" presId="urn:microsoft.com/office/officeart/2005/8/layout/hProcess7"/>
    <dgm:cxn modelId="{2DBF687B-2CC3-A649-BCB3-C3D31A87A09E}" srcId="{CD17A65F-BFC4-D441-A431-ED82D61AE183}" destId="{2DAFA8E0-A695-834F-A161-5D2DA78131D9}" srcOrd="0" destOrd="0" parTransId="{48B0E6CE-2C22-7B4F-B688-2BA0CF4598AB}" sibTransId="{40F3E673-D8E8-AE46-B7D7-45AEA2777DC8}"/>
    <dgm:cxn modelId="{84AC1D86-C979-5C43-95CB-8FEDF94DBA79}" type="presOf" srcId="{4B3E0701-8E9E-A740-8B9A-83359F1C3E5A}" destId="{553843E4-958E-5042-AB0D-0E491B2B57FD}" srcOrd="1" destOrd="0" presId="urn:microsoft.com/office/officeart/2005/8/layout/hProcess7"/>
    <dgm:cxn modelId="{FF3DE898-239C-7443-BCAD-359C94DFFDDE}" type="presOf" srcId="{4B3E0701-8E9E-A740-8B9A-83359F1C3E5A}" destId="{37E83902-CC78-5C43-A125-82F6C4C83F01}" srcOrd="0" destOrd="0" presId="urn:microsoft.com/office/officeart/2005/8/layout/hProcess7"/>
    <dgm:cxn modelId="{9D5073C3-BF1B-CE40-AB9E-B93B754FBE17}" srcId="{4B3E0701-8E9E-A740-8B9A-83359F1C3E5A}" destId="{8CFA0ED8-DBFD-9E41-A1A9-85E92B7421EA}" srcOrd="0" destOrd="0" parTransId="{7B84EBDC-1658-964A-8871-0F4A2CAC3DE1}" sibTransId="{66D294AC-AAF4-3446-817F-E604F8CF6DEC}"/>
    <dgm:cxn modelId="{9D39E5CF-DEAA-6F44-B8E9-1C5E90EF7C3B}" srcId="{EC1D26E7-89D6-0845-80CA-599B9E7E104D}" destId="{CD17A65F-BFC4-D441-A431-ED82D61AE183}" srcOrd="1" destOrd="0" parTransId="{1E185F1D-15A5-2E4C-A851-CB6C3FC4A8C3}" sibTransId="{28EA5334-5719-8B41-BDB8-517189B7BA67}"/>
    <dgm:cxn modelId="{E9A2DBD5-7EC1-EA4A-B5C0-656A35A5E6BA}" type="presOf" srcId="{2DAFA8E0-A695-834F-A161-5D2DA78131D9}" destId="{3BB64C07-2E67-D44D-8480-EF353F3D4340}" srcOrd="0" destOrd="0" presId="urn:microsoft.com/office/officeart/2005/8/layout/hProcess7"/>
    <dgm:cxn modelId="{5790818D-DCA4-234E-A79F-4B02B885366A}" type="presParOf" srcId="{5F4E6E90-AA1D-114D-B6F0-7CF502FE1162}" destId="{7C1685ED-A990-D540-929C-1D328F43A299}" srcOrd="0" destOrd="0" presId="urn:microsoft.com/office/officeart/2005/8/layout/hProcess7"/>
    <dgm:cxn modelId="{B2ABD9A8-8B0C-3043-B74E-403E69E29937}" type="presParOf" srcId="{7C1685ED-A990-D540-929C-1D328F43A299}" destId="{37E83902-CC78-5C43-A125-82F6C4C83F01}" srcOrd="0" destOrd="0" presId="urn:microsoft.com/office/officeart/2005/8/layout/hProcess7"/>
    <dgm:cxn modelId="{8C1EC627-9C64-B343-AC65-8678C86C12A6}" type="presParOf" srcId="{7C1685ED-A990-D540-929C-1D328F43A299}" destId="{553843E4-958E-5042-AB0D-0E491B2B57FD}" srcOrd="1" destOrd="0" presId="urn:microsoft.com/office/officeart/2005/8/layout/hProcess7"/>
    <dgm:cxn modelId="{F527D7E1-2124-C14C-B535-A9EEE5D25562}" type="presParOf" srcId="{7C1685ED-A990-D540-929C-1D328F43A299}" destId="{B0ADA703-C344-394F-A7AE-4E84F826AE6B}" srcOrd="2" destOrd="0" presId="urn:microsoft.com/office/officeart/2005/8/layout/hProcess7"/>
    <dgm:cxn modelId="{2FF80C52-6467-3345-AA1A-82EE01B9C610}" type="presParOf" srcId="{5F4E6E90-AA1D-114D-B6F0-7CF502FE1162}" destId="{43A13514-0442-9E43-A1F6-970F1EA079C4}" srcOrd="1" destOrd="0" presId="urn:microsoft.com/office/officeart/2005/8/layout/hProcess7"/>
    <dgm:cxn modelId="{9EF76E21-BD9F-6743-8584-37C97DCA3660}" type="presParOf" srcId="{5F4E6E90-AA1D-114D-B6F0-7CF502FE1162}" destId="{39BCD3FA-BBC6-7D4A-8B1C-EE2452D56570}" srcOrd="2" destOrd="0" presId="urn:microsoft.com/office/officeart/2005/8/layout/hProcess7"/>
    <dgm:cxn modelId="{9F38EEDA-E6B6-1240-B0AC-0A70BF03E5A6}" type="presParOf" srcId="{39BCD3FA-BBC6-7D4A-8B1C-EE2452D56570}" destId="{D63C20D1-52A9-EC44-ACF5-7FE39FB134C8}" srcOrd="0" destOrd="0" presId="urn:microsoft.com/office/officeart/2005/8/layout/hProcess7"/>
    <dgm:cxn modelId="{6C23832D-17DF-624A-B38D-2F36A0D53C4E}" type="presParOf" srcId="{39BCD3FA-BBC6-7D4A-8B1C-EE2452D56570}" destId="{000FC565-EA13-EE45-87DA-1F060CC42FEA}" srcOrd="1" destOrd="0" presId="urn:microsoft.com/office/officeart/2005/8/layout/hProcess7"/>
    <dgm:cxn modelId="{793C55A8-D1DB-8E41-AA49-B29FA91064CF}" type="presParOf" srcId="{39BCD3FA-BBC6-7D4A-8B1C-EE2452D56570}" destId="{81B6CA63-3221-7746-9B64-E9B0B2D5444B}" srcOrd="2" destOrd="0" presId="urn:microsoft.com/office/officeart/2005/8/layout/hProcess7"/>
    <dgm:cxn modelId="{7EDC3C68-FBE3-BC4D-8130-CDB83AA1FC5C}" type="presParOf" srcId="{5F4E6E90-AA1D-114D-B6F0-7CF502FE1162}" destId="{99FB27EC-E078-7743-8ECD-0E4E45342D77}" srcOrd="3" destOrd="0" presId="urn:microsoft.com/office/officeart/2005/8/layout/hProcess7"/>
    <dgm:cxn modelId="{6F053E3F-E1D4-B942-856C-667B25E33710}" type="presParOf" srcId="{5F4E6E90-AA1D-114D-B6F0-7CF502FE1162}" destId="{CB796083-C5C5-904A-8BB9-3806DBF037B4}" srcOrd="4" destOrd="0" presId="urn:microsoft.com/office/officeart/2005/8/layout/hProcess7"/>
    <dgm:cxn modelId="{DCFE7CD8-AA72-2F4B-9CE2-1F5BFD5B1A7C}" type="presParOf" srcId="{CB796083-C5C5-904A-8BB9-3806DBF037B4}" destId="{F58C6F65-E4F4-FB49-AAC7-0C78ECEBB231}" srcOrd="0" destOrd="0" presId="urn:microsoft.com/office/officeart/2005/8/layout/hProcess7"/>
    <dgm:cxn modelId="{1FE6A2F6-F0DF-5A4D-A995-65B7664A0897}" type="presParOf" srcId="{CB796083-C5C5-904A-8BB9-3806DBF037B4}" destId="{2E6EEA77-40E5-8E44-9C3B-FE5538ED2F14}" srcOrd="1" destOrd="0" presId="urn:microsoft.com/office/officeart/2005/8/layout/hProcess7"/>
    <dgm:cxn modelId="{B3FDE78C-A80F-524D-97BA-2959D26E77CF}" type="presParOf" srcId="{CB796083-C5C5-904A-8BB9-3806DBF037B4}" destId="{3BB64C07-2E67-D44D-8480-EF353F3D4340}" srcOrd="2" destOrd="0" presId="urn:microsoft.com/office/officeart/2005/8/layout/hProcess7"/>
    <dgm:cxn modelId="{B6C166A2-389A-6446-8580-F39F81921650}" type="presParOf" srcId="{5F4E6E90-AA1D-114D-B6F0-7CF502FE1162}" destId="{E24A9E69-B466-C244-8ABE-490AB75B4DBD}" srcOrd="5" destOrd="0" presId="urn:microsoft.com/office/officeart/2005/8/layout/hProcess7"/>
    <dgm:cxn modelId="{A2253CCE-FF2D-1443-BB42-A8301CF517B8}" type="presParOf" srcId="{5F4E6E90-AA1D-114D-B6F0-7CF502FE1162}" destId="{4A218536-3817-2F4B-B3E1-D2A16BD199F7}" srcOrd="6" destOrd="0" presId="urn:microsoft.com/office/officeart/2005/8/layout/hProcess7"/>
    <dgm:cxn modelId="{494C8B5F-D966-6144-8F51-EA7CE820C1C9}" type="presParOf" srcId="{4A218536-3817-2F4B-B3E1-D2A16BD199F7}" destId="{4C1F7C56-C81F-2143-9EF5-B796CA6491FB}" srcOrd="0" destOrd="0" presId="urn:microsoft.com/office/officeart/2005/8/layout/hProcess7"/>
    <dgm:cxn modelId="{FC6A8BE4-BA3C-A242-A11F-FB5E5843837F}" type="presParOf" srcId="{4A218536-3817-2F4B-B3E1-D2A16BD199F7}" destId="{CBB5F401-DA64-1A42-B9DF-FBF394C34E33}" srcOrd="1" destOrd="0" presId="urn:microsoft.com/office/officeart/2005/8/layout/hProcess7"/>
    <dgm:cxn modelId="{9568EE19-43DC-C943-BA48-05B2AB737DA3}" type="presParOf" srcId="{4A218536-3817-2F4B-B3E1-D2A16BD199F7}" destId="{E346CAFA-A656-5249-998D-894F519575CC}" srcOrd="2" destOrd="0" presId="urn:microsoft.com/office/officeart/2005/8/layout/hProcess7"/>
    <dgm:cxn modelId="{06095CD4-CA8B-F449-B335-19E3683F076F}" type="presParOf" srcId="{5F4E6E90-AA1D-114D-B6F0-7CF502FE1162}" destId="{69585679-2BC2-5342-821E-200597BC471D}" srcOrd="7" destOrd="0" presId="urn:microsoft.com/office/officeart/2005/8/layout/hProcess7"/>
    <dgm:cxn modelId="{126593FD-5BA5-7A45-85AF-A6DBFF09338F}" type="presParOf" srcId="{5F4E6E90-AA1D-114D-B6F0-7CF502FE1162}" destId="{2DD7C3A5-106B-3B49-814E-0CFEAF6D40A5}" srcOrd="8" destOrd="0" presId="urn:microsoft.com/office/officeart/2005/8/layout/hProcess7"/>
    <dgm:cxn modelId="{6F87E8C1-75ED-5B48-A0AD-7F0B13E7A26A}" type="presParOf" srcId="{2DD7C3A5-106B-3B49-814E-0CFEAF6D40A5}" destId="{4C96EF08-3D6A-7344-A5C6-7FD3EF177F8F}" srcOrd="0" destOrd="0" presId="urn:microsoft.com/office/officeart/2005/8/layout/hProcess7"/>
    <dgm:cxn modelId="{C6C37505-561C-EF49-87F0-440C652A3E76}" type="presParOf" srcId="{2DD7C3A5-106B-3B49-814E-0CFEAF6D40A5}" destId="{A885DD9F-3BD7-4841-93F8-0CABA80306A2}" srcOrd="1" destOrd="0" presId="urn:microsoft.com/office/officeart/2005/8/layout/hProcess7"/>
    <dgm:cxn modelId="{D63E69ED-624F-6448-96A1-207ACBE46CF6}" type="presParOf" srcId="{2DD7C3A5-106B-3B49-814E-0CFEAF6D40A5}" destId="{762C3264-1A80-864C-BEF7-EDB0F98109F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0AF371-FCFE-CA45-9ED5-FB7A70A2AD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GB"/>
        </a:p>
      </dgm:t>
    </dgm:pt>
    <dgm:pt modelId="{E14DB575-2715-D54E-893E-CD1AE55395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Preparation</a:t>
          </a:r>
          <a:endParaRPr lang="en-GB" dirty="0"/>
        </a:p>
      </dgm:t>
    </dgm:pt>
    <dgm:pt modelId="{AC0386C3-1A37-6D48-BCAA-E0B06545AE11}" type="parTrans" cxnId="{69B077B1-FBF8-2440-BF89-D285DB4679E1}">
      <dgm:prSet/>
      <dgm:spPr/>
      <dgm:t>
        <a:bodyPr/>
        <a:lstStyle/>
        <a:p>
          <a:endParaRPr lang="en-GB"/>
        </a:p>
      </dgm:t>
    </dgm:pt>
    <dgm:pt modelId="{B84AF961-30D4-D046-81AE-A39F7BFC87CB}" type="sibTrans" cxnId="{69B077B1-FBF8-2440-BF89-D285DB4679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7E869382-4587-BB48-A70C-B8CB1ED6AD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Exploratory Data Analysis and Feature Engineering</a:t>
          </a:r>
        </a:p>
      </dgm:t>
    </dgm:pt>
    <dgm:pt modelId="{AF5316FC-CC5F-F941-B945-0C4AB943D882}" type="parTrans" cxnId="{9DC68C34-827F-5C42-879D-D63F2D512AD0}">
      <dgm:prSet/>
      <dgm:spPr/>
      <dgm:t>
        <a:bodyPr/>
        <a:lstStyle/>
        <a:p>
          <a:endParaRPr lang="en-GB"/>
        </a:p>
      </dgm:t>
    </dgm:pt>
    <dgm:pt modelId="{357A7E7D-1435-044D-98A1-A0041A4F7474}" type="sibTrans" cxnId="{9DC68C34-827F-5C42-879D-D63F2D512AD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6B86F80-34DC-3549-9228-0A745AF9F6B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Visualization</a:t>
          </a:r>
          <a:endParaRPr lang="en-GB" dirty="0"/>
        </a:p>
      </dgm:t>
    </dgm:pt>
    <dgm:pt modelId="{D8FECB97-336A-E343-9428-C74F9C7EC45F}" type="parTrans" cxnId="{32C0CF3C-ACCA-0F48-93A7-D10FBE44E516}">
      <dgm:prSet/>
      <dgm:spPr/>
      <dgm:t>
        <a:bodyPr/>
        <a:lstStyle/>
        <a:p>
          <a:endParaRPr lang="en-GB"/>
        </a:p>
      </dgm:t>
    </dgm:pt>
    <dgm:pt modelId="{24976AA5-F621-DB49-B3CC-DD4F9031817A}" type="sibTrans" cxnId="{32C0CF3C-ACCA-0F48-93A7-D10FBE44E51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7AA15C1E-84F1-444C-83C8-F8460A029D0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Classification</a:t>
          </a:r>
          <a:endParaRPr lang="en-GB" dirty="0"/>
        </a:p>
      </dgm:t>
    </dgm:pt>
    <dgm:pt modelId="{E86A61E7-ED00-7D4A-A746-B00FF9A94FBE}" type="parTrans" cxnId="{6150CBEC-4F77-CE49-A904-3E2B97BB73DC}">
      <dgm:prSet/>
      <dgm:spPr/>
      <dgm:t>
        <a:bodyPr/>
        <a:lstStyle/>
        <a:p>
          <a:endParaRPr lang="en-GB"/>
        </a:p>
      </dgm:t>
    </dgm:pt>
    <dgm:pt modelId="{682C3234-B4CA-EC42-8918-62E75F596E44}" type="sibTrans" cxnId="{6150CBEC-4F77-CE49-A904-3E2B97BB73DC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D7EC6C0-3C30-D841-9E11-80458D0EEB1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Predictive Analytics</a:t>
          </a:r>
          <a:endParaRPr lang="en-GB" dirty="0"/>
        </a:p>
      </dgm:t>
    </dgm:pt>
    <dgm:pt modelId="{8051C2BC-801F-E144-8546-80491EE12A0D}" type="parTrans" cxnId="{767562A2-74B8-E642-8B71-F0CBF9FAE136}">
      <dgm:prSet/>
      <dgm:spPr/>
      <dgm:t>
        <a:bodyPr/>
        <a:lstStyle/>
        <a:p>
          <a:endParaRPr lang="en-GB"/>
        </a:p>
      </dgm:t>
    </dgm:pt>
    <dgm:pt modelId="{59229C66-40AC-934B-A1A7-7A919426EF42}" type="sibTrans" cxnId="{767562A2-74B8-E642-8B71-F0CBF9FAE13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7CA0A40C-4952-4549-A82D-4E56F11278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Results and Conclusion</a:t>
          </a:r>
          <a:endParaRPr lang="en-GB" dirty="0"/>
        </a:p>
      </dgm:t>
    </dgm:pt>
    <dgm:pt modelId="{4ED0A639-BE5C-5747-AE74-9C7E82BF21A4}" type="parTrans" cxnId="{558405B9-47FC-A942-AC73-A3F8F8650F87}">
      <dgm:prSet/>
      <dgm:spPr/>
      <dgm:t>
        <a:bodyPr/>
        <a:lstStyle/>
        <a:p>
          <a:endParaRPr lang="en-GB"/>
        </a:p>
      </dgm:t>
    </dgm:pt>
    <dgm:pt modelId="{8E3890C6-5EB3-124D-8AA7-53972EF782B8}" type="sibTrans" cxnId="{558405B9-47FC-A942-AC73-A3F8F8650F87}">
      <dgm:prSet/>
      <dgm:spPr/>
      <dgm:t>
        <a:bodyPr/>
        <a:lstStyle/>
        <a:p>
          <a:endParaRPr lang="en-GB"/>
        </a:p>
      </dgm:t>
    </dgm:pt>
    <dgm:pt modelId="{C3CD5D8C-F452-4BBD-9B6E-2CB3D0B9F273}" type="pres">
      <dgm:prSet presAssocID="{EE0AF371-FCFE-CA45-9ED5-FB7A70A2AD03}" presName="root" presStyleCnt="0">
        <dgm:presLayoutVars>
          <dgm:dir/>
          <dgm:resizeHandles val="exact"/>
        </dgm:presLayoutVars>
      </dgm:prSet>
      <dgm:spPr/>
    </dgm:pt>
    <dgm:pt modelId="{EAAA8CA2-5171-45A8-A52C-A5C97D0A3525}" type="pres">
      <dgm:prSet presAssocID="{E14DB575-2715-D54E-893E-CD1AE55395EB}" presName="compNode" presStyleCnt="0"/>
      <dgm:spPr/>
    </dgm:pt>
    <dgm:pt modelId="{7FD39757-668D-4796-85D8-A1D5D3FFC4A4}" type="pres">
      <dgm:prSet presAssocID="{E14DB575-2715-D54E-893E-CD1AE55395EB}" presName="bgRect" presStyleLbl="bgShp" presStyleIdx="0" presStyleCnt="6"/>
      <dgm:spPr/>
    </dgm:pt>
    <dgm:pt modelId="{4E590A52-025B-4BC6-9699-46FB55C8963A}" type="pres">
      <dgm:prSet presAssocID="{E14DB575-2715-D54E-893E-CD1AE55395E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FB1F212D-92DB-478D-91C0-063D0437B60C}" type="pres">
      <dgm:prSet presAssocID="{E14DB575-2715-D54E-893E-CD1AE55395EB}" presName="spaceRect" presStyleCnt="0"/>
      <dgm:spPr/>
    </dgm:pt>
    <dgm:pt modelId="{47DA37F4-7575-4AEB-B15A-5A2C3D22CC1C}" type="pres">
      <dgm:prSet presAssocID="{E14DB575-2715-D54E-893E-CD1AE55395EB}" presName="parTx" presStyleLbl="revTx" presStyleIdx="0" presStyleCnt="6">
        <dgm:presLayoutVars>
          <dgm:chMax val="0"/>
          <dgm:chPref val="0"/>
        </dgm:presLayoutVars>
      </dgm:prSet>
      <dgm:spPr/>
    </dgm:pt>
    <dgm:pt modelId="{29402A27-24F1-4914-B75C-C9B8F566B08A}" type="pres">
      <dgm:prSet presAssocID="{B84AF961-30D4-D046-81AE-A39F7BFC87CB}" presName="sibTrans" presStyleCnt="0"/>
      <dgm:spPr/>
    </dgm:pt>
    <dgm:pt modelId="{CB8A3E25-3B68-48A3-96DE-6F66650C5BA5}" type="pres">
      <dgm:prSet presAssocID="{7E869382-4587-BB48-A70C-B8CB1ED6AD1D}" presName="compNode" presStyleCnt="0"/>
      <dgm:spPr/>
    </dgm:pt>
    <dgm:pt modelId="{51611AFD-E6F2-4FAA-9F48-DD235A37EBFB}" type="pres">
      <dgm:prSet presAssocID="{7E869382-4587-BB48-A70C-B8CB1ED6AD1D}" presName="bgRect" presStyleLbl="bgShp" presStyleIdx="1" presStyleCnt="6"/>
      <dgm:spPr/>
    </dgm:pt>
    <dgm:pt modelId="{5D690147-29A8-49F9-94C6-B95DCB9C3E5E}" type="pres">
      <dgm:prSet presAssocID="{7E869382-4587-BB48-A70C-B8CB1ED6AD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el Chart"/>
        </a:ext>
      </dgm:extLst>
    </dgm:pt>
    <dgm:pt modelId="{F8D9E31F-1DB2-49A4-B4EC-A5AA69DC3516}" type="pres">
      <dgm:prSet presAssocID="{7E869382-4587-BB48-A70C-B8CB1ED6AD1D}" presName="spaceRect" presStyleCnt="0"/>
      <dgm:spPr/>
    </dgm:pt>
    <dgm:pt modelId="{0CCF765D-3440-4FFC-B7AA-87616BB085C3}" type="pres">
      <dgm:prSet presAssocID="{7E869382-4587-BB48-A70C-B8CB1ED6AD1D}" presName="parTx" presStyleLbl="revTx" presStyleIdx="1" presStyleCnt="6">
        <dgm:presLayoutVars>
          <dgm:chMax val="0"/>
          <dgm:chPref val="0"/>
        </dgm:presLayoutVars>
      </dgm:prSet>
      <dgm:spPr/>
    </dgm:pt>
    <dgm:pt modelId="{2FEFFFB0-9D32-4D7D-B81D-89A5D9C8A7A3}" type="pres">
      <dgm:prSet presAssocID="{357A7E7D-1435-044D-98A1-A0041A4F7474}" presName="sibTrans" presStyleCnt="0"/>
      <dgm:spPr/>
    </dgm:pt>
    <dgm:pt modelId="{3A31A316-454E-4FE5-816F-8A8BA1B31B43}" type="pres">
      <dgm:prSet presAssocID="{46B86F80-34DC-3549-9228-0A745AF9F6B5}" presName="compNode" presStyleCnt="0"/>
      <dgm:spPr/>
    </dgm:pt>
    <dgm:pt modelId="{5D007BC4-5BA8-40CE-8B10-DB7E2E7FC795}" type="pres">
      <dgm:prSet presAssocID="{46B86F80-34DC-3549-9228-0A745AF9F6B5}" presName="bgRect" presStyleLbl="bgShp" presStyleIdx="2" presStyleCnt="6"/>
      <dgm:spPr/>
    </dgm:pt>
    <dgm:pt modelId="{A1262D93-D9F2-4363-A479-2C474F502DC9}" type="pres">
      <dgm:prSet presAssocID="{46B86F80-34DC-3549-9228-0A745AF9F6B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t"/>
        </a:ext>
      </dgm:extLst>
    </dgm:pt>
    <dgm:pt modelId="{F30B6FBB-DACD-47C0-A038-64FB4F357C2C}" type="pres">
      <dgm:prSet presAssocID="{46B86F80-34DC-3549-9228-0A745AF9F6B5}" presName="spaceRect" presStyleCnt="0"/>
      <dgm:spPr/>
    </dgm:pt>
    <dgm:pt modelId="{11989CAF-BFA5-44DF-8EE0-A6DE421F0A9C}" type="pres">
      <dgm:prSet presAssocID="{46B86F80-34DC-3549-9228-0A745AF9F6B5}" presName="parTx" presStyleLbl="revTx" presStyleIdx="2" presStyleCnt="6">
        <dgm:presLayoutVars>
          <dgm:chMax val="0"/>
          <dgm:chPref val="0"/>
        </dgm:presLayoutVars>
      </dgm:prSet>
      <dgm:spPr/>
    </dgm:pt>
    <dgm:pt modelId="{ADDC051E-6149-44F3-98DE-F31FF9F384F4}" type="pres">
      <dgm:prSet presAssocID="{24976AA5-F621-DB49-B3CC-DD4F9031817A}" presName="sibTrans" presStyleCnt="0"/>
      <dgm:spPr/>
    </dgm:pt>
    <dgm:pt modelId="{DBEA4D2E-4B21-47F7-9583-57B21689A4C0}" type="pres">
      <dgm:prSet presAssocID="{7AA15C1E-84F1-444C-83C8-F8460A029D0D}" presName="compNode" presStyleCnt="0"/>
      <dgm:spPr/>
    </dgm:pt>
    <dgm:pt modelId="{B3C2DA89-B552-4244-8A01-C90F9E33A787}" type="pres">
      <dgm:prSet presAssocID="{7AA15C1E-84F1-444C-83C8-F8460A029D0D}" presName="bgRect" presStyleLbl="bgShp" presStyleIdx="3" presStyleCnt="6"/>
      <dgm:spPr/>
    </dgm:pt>
    <dgm:pt modelId="{C571C3A2-F555-44C3-A245-D2986CDC3BDA}" type="pres">
      <dgm:prSet presAssocID="{7AA15C1E-84F1-444C-83C8-F8460A029D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F6FEFD6-DEA7-4B7F-BC71-62409E7ACE93}" type="pres">
      <dgm:prSet presAssocID="{7AA15C1E-84F1-444C-83C8-F8460A029D0D}" presName="spaceRect" presStyleCnt="0"/>
      <dgm:spPr/>
    </dgm:pt>
    <dgm:pt modelId="{471BBD73-98C1-4FF6-AF5D-E60E9321E432}" type="pres">
      <dgm:prSet presAssocID="{7AA15C1E-84F1-444C-83C8-F8460A029D0D}" presName="parTx" presStyleLbl="revTx" presStyleIdx="3" presStyleCnt="6">
        <dgm:presLayoutVars>
          <dgm:chMax val="0"/>
          <dgm:chPref val="0"/>
        </dgm:presLayoutVars>
      </dgm:prSet>
      <dgm:spPr/>
    </dgm:pt>
    <dgm:pt modelId="{AEFF9EAE-B597-4D87-911B-F32E58216328}" type="pres">
      <dgm:prSet presAssocID="{682C3234-B4CA-EC42-8918-62E75F596E44}" presName="sibTrans" presStyleCnt="0"/>
      <dgm:spPr/>
    </dgm:pt>
    <dgm:pt modelId="{BF346AF8-B3B6-452A-B02C-702CB8470F26}" type="pres">
      <dgm:prSet presAssocID="{0D7EC6C0-3C30-D841-9E11-80458D0EEB15}" presName="compNode" presStyleCnt="0"/>
      <dgm:spPr/>
    </dgm:pt>
    <dgm:pt modelId="{614BBF7B-BF39-4EB8-8A00-17B348A08AB1}" type="pres">
      <dgm:prSet presAssocID="{0D7EC6C0-3C30-D841-9E11-80458D0EEB15}" presName="bgRect" presStyleLbl="bgShp" presStyleIdx="4" presStyleCnt="6"/>
      <dgm:spPr/>
    </dgm:pt>
    <dgm:pt modelId="{D17FB03D-CE7F-432A-A4C5-2C7CC3D096B2}" type="pres">
      <dgm:prSet presAssocID="{0D7EC6C0-3C30-D841-9E11-80458D0EEB1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Suite"/>
        </a:ext>
      </dgm:extLst>
    </dgm:pt>
    <dgm:pt modelId="{BC09CF74-5690-4D54-B63A-51FEB14D2414}" type="pres">
      <dgm:prSet presAssocID="{0D7EC6C0-3C30-D841-9E11-80458D0EEB15}" presName="spaceRect" presStyleCnt="0"/>
      <dgm:spPr/>
    </dgm:pt>
    <dgm:pt modelId="{4742E0F8-BDBA-4695-86EA-AF5A22B99462}" type="pres">
      <dgm:prSet presAssocID="{0D7EC6C0-3C30-D841-9E11-80458D0EEB15}" presName="parTx" presStyleLbl="revTx" presStyleIdx="4" presStyleCnt="6">
        <dgm:presLayoutVars>
          <dgm:chMax val="0"/>
          <dgm:chPref val="0"/>
        </dgm:presLayoutVars>
      </dgm:prSet>
      <dgm:spPr/>
    </dgm:pt>
    <dgm:pt modelId="{95AD4707-481A-47E4-B281-C9B049B5B6A6}" type="pres">
      <dgm:prSet presAssocID="{59229C66-40AC-934B-A1A7-7A919426EF42}" presName="sibTrans" presStyleCnt="0"/>
      <dgm:spPr/>
    </dgm:pt>
    <dgm:pt modelId="{D030CF53-0BAB-4AA9-A73D-745DFBF9E516}" type="pres">
      <dgm:prSet presAssocID="{7CA0A40C-4952-4549-A82D-4E56F112785F}" presName="compNode" presStyleCnt="0"/>
      <dgm:spPr/>
    </dgm:pt>
    <dgm:pt modelId="{BA3FBB63-F68C-4C17-902D-491744A6C801}" type="pres">
      <dgm:prSet presAssocID="{7CA0A40C-4952-4549-A82D-4E56F112785F}" presName="bgRect" presStyleLbl="bgShp" presStyleIdx="5" presStyleCnt="6"/>
      <dgm:spPr/>
    </dgm:pt>
    <dgm:pt modelId="{974EC551-E0DF-49CA-A5D3-8F84A1721A2F}" type="pres">
      <dgm:prSet presAssocID="{7CA0A40C-4952-4549-A82D-4E56F11278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B6B1CE37-C69C-42CE-9019-3BE8D8F7B65F}" type="pres">
      <dgm:prSet presAssocID="{7CA0A40C-4952-4549-A82D-4E56F112785F}" presName="spaceRect" presStyleCnt="0"/>
      <dgm:spPr/>
    </dgm:pt>
    <dgm:pt modelId="{37EA0B65-BD32-45D7-82BD-EC82D6C4A279}" type="pres">
      <dgm:prSet presAssocID="{7CA0A40C-4952-4549-A82D-4E56F11278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F231306-33A9-2740-8DE2-801FA538E0CA}" type="presOf" srcId="{EE0AF371-FCFE-CA45-9ED5-FB7A70A2AD03}" destId="{C3CD5D8C-F452-4BBD-9B6E-2CB3D0B9F273}" srcOrd="0" destOrd="0" presId="urn:microsoft.com/office/officeart/2018/2/layout/IconVerticalSolidList"/>
    <dgm:cxn modelId="{9DC68C34-827F-5C42-879D-D63F2D512AD0}" srcId="{EE0AF371-FCFE-CA45-9ED5-FB7A70A2AD03}" destId="{7E869382-4587-BB48-A70C-B8CB1ED6AD1D}" srcOrd="1" destOrd="0" parTransId="{AF5316FC-CC5F-F941-B945-0C4AB943D882}" sibTransId="{357A7E7D-1435-044D-98A1-A0041A4F7474}"/>
    <dgm:cxn modelId="{20B06E37-1E3F-1A4D-AC8A-5403772EB900}" type="presOf" srcId="{7AA15C1E-84F1-444C-83C8-F8460A029D0D}" destId="{471BBD73-98C1-4FF6-AF5D-E60E9321E432}" srcOrd="0" destOrd="0" presId="urn:microsoft.com/office/officeart/2018/2/layout/IconVerticalSolidList"/>
    <dgm:cxn modelId="{32C0CF3C-ACCA-0F48-93A7-D10FBE44E516}" srcId="{EE0AF371-FCFE-CA45-9ED5-FB7A70A2AD03}" destId="{46B86F80-34DC-3549-9228-0A745AF9F6B5}" srcOrd="2" destOrd="0" parTransId="{D8FECB97-336A-E343-9428-C74F9C7EC45F}" sibTransId="{24976AA5-F621-DB49-B3CC-DD4F9031817A}"/>
    <dgm:cxn modelId="{DC6B083F-0408-994F-8279-89DFB804CD5C}" type="presOf" srcId="{7CA0A40C-4952-4549-A82D-4E56F112785F}" destId="{37EA0B65-BD32-45D7-82BD-EC82D6C4A279}" srcOrd="0" destOrd="0" presId="urn:microsoft.com/office/officeart/2018/2/layout/IconVerticalSolidList"/>
    <dgm:cxn modelId="{AADDEB78-B2CF-F04A-982C-5BB5954F2A2D}" type="presOf" srcId="{E14DB575-2715-D54E-893E-CD1AE55395EB}" destId="{47DA37F4-7575-4AEB-B15A-5A2C3D22CC1C}" srcOrd="0" destOrd="0" presId="urn:microsoft.com/office/officeart/2018/2/layout/IconVerticalSolidList"/>
    <dgm:cxn modelId="{767562A2-74B8-E642-8B71-F0CBF9FAE136}" srcId="{EE0AF371-FCFE-CA45-9ED5-FB7A70A2AD03}" destId="{0D7EC6C0-3C30-D841-9E11-80458D0EEB15}" srcOrd="4" destOrd="0" parTransId="{8051C2BC-801F-E144-8546-80491EE12A0D}" sibTransId="{59229C66-40AC-934B-A1A7-7A919426EF42}"/>
    <dgm:cxn modelId="{69B077B1-FBF8-2440-BF89-D285DB4679E1}" srcId="{EE0AF371-FCFE-CA45-9ED5-FB7A70A2AD03}" destId="{E14DB575-2715-D54E-893E-CD1AE55395EB}" srcOrd="0" destOrd="0" parTransId="{AC0386C3-1A37-6D48-BCAA-E0B06545AE11}" sibTransId="{B84AF961-30D4-D046-81AE-A39F7BFC87CB}"/>
    <dgm:cxn modelId="{558405B9-47FC-A942-AC73-A3F8F8650F87}" srcId="{EE0AF371-FCFE-CA45-9ED5-FB7A70A2AD03}" destId="{7CA0A40C-4952-4549-A82D-4E56F112785F}" srcOrd="5" destOrd="0" parTransId="{4ED0A639-BE5C-5747-AE74-9C7E82BF21A4}" sibTransId="{8E3890C6-5EB3-124D-8AA7-53972EF782B8}"/>
    <dgm:cxn modelId="{CD099EBE-754A-8048-BA08-11DDD3619BF9}" type="presOf" srcId="{46B86F80-34DC-3549-9228-0A745AF9F6B5}" destId="{11989CAF-BFA5-44DF-8EE0-A6DE421F0A9C}" srcOrd="0" destOrd="0" presId="urn:microsoft.com/office/officeart/2018/2/layout/IconVerticalSolidList"/>
    <dgm:cxn modelId="{6A939DC6-5D88-E34C-8161-3D8F42F4E130}" type="presOf" srcId="{0D7EC6C0-3C30-D841-9E11-80458D0EEB15}" destId="{4742E0F8-BDBA-4695-86EA-AF5A22B99462}" srcOrd="0" destOrd="0" presId="urn:microsoft.com/office/officeart/2018/2/layout/IconVerticalSolidList"/>
    <dgm:cxn modelId="{77EA18CF-6D9A-0A42-8506-0D869C699B05}" type="presOf" srcId="{7E869382-4587-BB48-A70C-B8CB1ED6AD1D}" destId="{0CCF765D-3440-4FFC-B7AA-87616BB085C3}" srcOrd="0" destOrd="0" presId="urn:microsoft.com/office/officeart/2018/2/layout/IconVerticalSolidList"/>
    <dgm:cxn modelId="{6150CBEC-4F77-CE49-A904-3E2B97BB73DC}" srcId="{EE0AF371-FCFE-CA45-9ED5-FB7A70A2AD03}" destId="{7AA15C1E-84F1-444C-83C8-F8460A029D0D}" srcOrd="3" destOrd="0" parTransId="{E86A61E7-ED00-7D4A-A746-B00FF9A94FBE}" sibTransId="{682C3234-B4CA-EC42-8918-62E75F596E44}"/>
    <dgm:cxn modelId="{7FD25B9C-8F6D-2D40-840A-9EE68E2E09CA}" type="presParOf" srcId="{C3CD5D8C-F452-4BBD-9B6E-2CB3D0B9F273}" destId="{EAAA8CA2-5171-45A8-A52C-A5C97D0A3525}" srcOrd="0" destOrd="0" presId="urn:microsoft.com/office/officeart/2018/2/layout/IconVerticalSolidList"/>
    <dgm:cxn modelId="{A22FA30A-4CB8-904A-BE89-3B01B5577F11}" type="presParOf" srcId="{EAAA8CA2-5171-45A8-A52C-A5C97D0A3525}" destId="{7FD39757-668D-4796-85D8-A1D5D3FFC4A4}" srcOrd="0" destOrd="0" presId="urn:microsoft.com/office/officeart/2018/2/layout/IconVerticalSolidList"/>
    <dgm:cxn modelId="{FF9F843C-D698-984B-88CB-22AB991D5078}" type="presParOf" srcId="{EAAA8CA2-5171-45A8-A52C-A5C97D0A3525}" destId="{4E590A52-025B-4BC6-9699-46FB55C8963A}" srcOrd="1" destOrd="0" presId="urn:microsoft.com/office/officeart/2018/2/layout/IconVerticalSolidList"/>
    <dgm:cxn modelId="{8072AB3B-65EF-F247-A530-BF694C9C4D65}" type="presParOf" srcId="{EAAA8CA2-5171-45A8-A52C-A5C97D0A3525}" destId="{FB1F212D-92DB-478D-91C0-063D0437B60C}" srcOrd="2" destOrd="0" presId="urn:microsoft.com/office/officeart/2018/2/layout/IconVerticalSolidList"/>
    <dgm:cxn modelId="{1E425DB0-D18F-B748-A627-AF80A654F1E2}" type="presParOf" srcId="{EAAA8CA2-5171-45A8-A52C-A5C97D0A3525}" destId="{47DA37F4-7575-4AEB-B15A-5A2C3D22CC1C}" srcOrd="3" destOrd="0" presId="urn:microsoft.com/office/officeart/2018/2/layout/IconVerticalSolidList"/>
    <dgm:cxn modelId="{9F681A06-6A49-474A-A538-CF1CE4196880}" type="presParOf" srcId="{C3CD5D8C-F452-4BBD-9B6E-2CB3D0B9F273}" destId="{29402A27-24F1-4914-B75C-C9B8F566B08A}" srcOrd="1" destOrd="0" presId="urn:microsoft.com/office/officeart/2018/2/layout/IconVerticalSolidList"/>
    <dgm:cxn modelId="{91FB8029-21E9-204E-9574-0DD7CD9E78C6}" type="presParOf" srcId="{C3CD5D8C-F452-4BBD-9B6E-2CB3D0B9F273}" destId="{CB8A3E25-3B68-48A3-96DE-6F66650C5BA5}" srcOrd="2" destOrd="0" presId="urn:microsoft.com/office/officeart/2018/2/layout/IconVerticalSolidList"/>
    <dgm:cxn modelId="{28DFDCEB-1F6C-834B-9F69-DF1EAA6CBD7D}" type="presParOf" srcId="{CB8A3E25-3B68-48A3-96DE-6F66650C5BA5}" destId="{51611AFD-E6F2-4FAA-9F48-DD235A37EBFB}" srcOrd="0" destOrd="0" presId="urn:microsoft.com/office/officeart/2018/2/layout/IconVerticalSolidList"/>
    <dgm:cxn modelId="{53C32123-8EB5-3D4D-8AFE-2E68291B124A}" type="presParOf" srcId="{CB8A3E25-3B68-48A3-96DE-6F66650C5BA5}" destId="{5D690147-29A8-49F9-94C6-B95DCB9C3E5E}" srcOrd="1" destOrd="0" presId="urn:microsoft.com/office/officeart/2018/2/layout/IconVerticalSolidList"/>
    <dgm:cxn modelId="{CCB37CFC-C619-AD4F-84C6-A3087F490879}" type="presParOf" srcId="{CB8A3E25-3B68-48A3-96DE-6F66650C5BA5}" destId="{F8D9E31F-1DB2-49A4-B4EC-A5AA69DC3516}" srcOrd="2" destOrd="0" presId="urn:microsoft.com/office/officeart/2018/2/layout/IconVerticalSolidList"/>
    <dgm:cxn modelId="{540A8FDC-2E0B-714C-BF26-FA9A0910D745}" type="presParOf" srcId="{CB8A3E25-3B68-48A3-96DE-6F66650C5BA5}" destId="{0CCF765D-3440-4FFC-B7AA-87616BB085C3}" srcOrd="3" destOrd="0" presId="urn:microsoft.com/office/officeart/2018/2/layout/IconVerticalSolidList"/>
    <dgm:cxn modelId="{FCC5C352-D3EE-CB46-8691-9BA0F7CF74FF}" type="presParOf" srcId="{C3CD5D8C-F452-4BBD-9B6E-2CB3D0B9F273}" destId="{2FEFFFB0-9D32-4D7D-B81D-89A5D9C8A7A3}" srcOrd="3" destOrd="0" presId="urn:microsoft.com/office/officeart/2018/2/layout/IconVerticalSolidList"/>
    <dgm:cxn modelId="{C33AE10D-4527-1641-980F-4C5442E4FD51}" type="presParOf" srcId="{C3CD5D8C-F452-4BBD-9B6E-2CB3D0B9F273}" destId="{3A31A316-454E-4FE5-816F-8A8BA1B31B43}" srcOrd="4" destOrd="0" presId="urn:microsoft.com/office/officeart/2018/2/layout/IconVerticalSolidList"/>
    <dgm:cxn modelId="{AE3EC465-05CF-724E-86AA-77137002A3FC}" type="presParOf" srcId="{3A31A316-454E-4FE5-816F-8A8BA1B31B43}" destId="{5D007BC4-5BA8-40CE-8B10-DB7E2E7FC795}" srcOrd="0" destOrd="0" presId="urn:microsoft.com/office/officeart/2018/2/layout/IconVerticalSolidList"/>
    <dgm:cxn modelId="{0371F143-3C76-9143-8108-39192E0F0101}" type="presParOf" srcId="{3A31A316-454E-4FE5-816F-8A8BA1B31B43}" destId="{A1262D93-D9F2-4363-A479-2C474F502DC9}" srcOrd="1" destOrd="0" presId="urn:microsoft.com/office/officeart/2018/2/layout/IconVerticalSolidList"/>
    <dgm:cxn modelId="{A826C034-3B57-2B42-A874-87457E20B401}" type="presParOf" srcId="{3A31A316-454E-4FE5-816F-8A8BA1B31B43}" destId="{F30B6FBB-DACD-47C0-A038-64FB4F357C2C}" srcOrd="2" destOrd="0" presId="urn:microsoft.com/office/officeart/2018/2/layout/IconVerticalSolidList"/>
    <dgm:cxn modelId="{C8735609-DAD1-B449-BE4B-AA720EE51A9B}" type="presParOf" srcId="{3A31A316-454E-4FE5-816F-8A8BA1B31B43}" destId="{11989CAF-BFA5-44DF-8EE0-A6DE421F0A9C}" srcOrd="3" destOrd="0" presId="urn:microsoft.com/office/officeart/2018/2/layout/IconVerticalSolidList"/>
    <dgm:cxn modelId="{89F0B3A0-D0C8-574A-A568-AC1F57918B59}" type="presParOf" srcId="{C3CD5D8C-F452-4BBD-9B6E-2CB3D0B9F273}" destId="{ADDC051E-6149-44F3-98DE-F31FF9F384F4}" srcOrd="5" destOrd="0" presId="urn:microsoft.com/office/officeart/2018/2/layout/IconVerticalSolidList"/>
    <dgm:cxn modelId="{51511303-1603-9B4A-8415-5F2EF8A1828A}" type="presParOf" srcId="{C3CD5D8C-F452-4BBD-9B6E-2CB3D0B9F273}" destId="{DBEA4D2E-4B21-47F7-9583-57B21689A4C0}" srcOrd="6" destOrd="0" presId="urn:microsoft.com/office/officeart/2018/2/layout/IconVerticalSolidList"/>
    <dgm:cxn modelId="{2A688D62-E4E7-994A-BED8-AFBEA6E8F4B0}" type="presParOf" srcId="{DBEA4D2E-4B21-47F7-9583-57B21689A4C0}" destId="{B3C2DA89-B552-4244-8A01-C90F9E33A787}" srcOrd="0" destOrd="0" presId="urn:microsoft.com/office/officeart/2018/2/layout/IconVerticalSolidList"/>
    <dgm:cxn modelId="{67182CEB-7D14-DD4B-83FE-87F83D7E94E5}" type="presParOf" srcId="{DBEA4D2E-4B21-47F7-9583-57B21689A4C0}" destId="{C571C3A2-F555-44C3-A245-D2986CDC3BDA}" srcOrd="1" destOrd="0" presId="urn:microsoft.com/office/officeart/2018/2/layout/IconVerticalSolidList"/>
    <dgm:cxn modelId="{0F5FAA1F-34C6-F747-9CA3-5DF036E01929}" type="presParOf" srcId="{DBEA4D2E-4B21-47F7-9583-57B21689A4C0}" destId="{DF6FEFD6-DEA7-4B7F-BC71-62409E7ACE93}" srcOrd="2" destOrd="0" presId="urn:microsoft.com/office/officeart/2018/2/layout/IconVerticalSolidList"/>
    <dgm:cxn modelId="{CD1062AF-3D30-7B44-A804-06BD5757CBB5}" type="presParOf" srcId="{DBEA4D2E-4B21-47F7-9583-57B21689A4C0}" destId="{471BBD73-98C1-4FF6-AF5D-E60E9321E432}" srcOrd="3" destOrd="0" presId="urn:microsoft.com/office/officeart/2018/2/layout/IconVerticalSolidList"/>
    <dgm:cxn modelId="{58E2C3E4-93FB-4C4B-938A-2415D09735E7}" type="presParOf" srcId="{C3CD5D8C-F452-4BBD-9B6E-2CB3D0B9F273}" destId="{AEFF9EAE-B597-4D87-911B-F32E58216328}" srcOrd="7" destOrd="0" presId="urn:microsoft.com/office/officeart/2018/2/layout/IconVerticalSolidList"/>
    <dgm:cxn modelId="{A59174C5-769E-5942-A0A1-4F23E30E9D12}" type="presParOf" srcId="{C3CD5D8C-F452-4BBD-9B6E-2CB3D0B9F273}" destId="{BF346AF8-B3B6-452A-B02C-702CB8470F26}" srcOrd="8" destOrd="0" presId="urn:microsoft.com/office/officeart/2018/2/layout/IconVerticalSolidList"/>
    <dgm:cxn modelId="{3ED2C846-D107-7342-B78F-042A65AA0E42}" type="presParOf" srcId="{BF346AF8-B3B6-452A-B02C-702CB8470F26}" destId="{614BBF7B-BF39-4EB8-8A00-17B348A08AB1}" srcOrd="0" destOrd="0" presId="urn:microsoft.com/office/officeart/2018/2/layout/IconVerticalSolidList"/>
    <dgm:cxn modelId="{60B7FC3F-4377-7644-8368-51D305D01546}" type="presParOf" srcId="{BF346AF8-B3B6-452A-B02C-702CB8470F26}" destId="{D17FB03D-CE7F-432A-A4C5-2C7CC3D096B2}" srcOrd="1" destOrd="0" presId="urn:microsoft.com/office/officeart/2018/2/layout/IconVerticalSolidList"/>
    <dgm:cxn modelId="{255A8AB5-F12F-B84C-90B6-0D6C20CC2490}" type="presParOf" srcId="{BF346AF8-B3B6-452A-B02C-702CB8470F26}" destId="{BC09CF74-5690-4D54-B63A-51FEB14D2414}" srcOrd="2" destOrd="0" presId="urn:microsoft.com/office/officeart/2018/2/layout/IconVerticalSolidList"/>
    <dgm:cxn modelId="{58E3E509-DCCD-3140-A3AB-927BFA034915}" type="presParOf" srcId="{BF346AF8-B3B6-452A-B02C-702CB8470F26}" destId="{4742E0F8-BDBA-4695-86EA-AF5A22B99462}" srcOrd="3" destOrd="0" presId="urn:microsoft.com/office/officeart/2018/2/layout/IconVerticalSolidList"/>
    <dgm:cxn modelId="{2AA44A30-EE58-7D49-B6D3-588499E40A4D}" type="presParOf" srcId="{C3CD5D8C-F452-4BBD-9B6E-2CB3D0B9F273}" destId="{95AD4707-481A-47E4-B281-C9B049B5B6A6}" srcOrd="9" destOrd="0" presId="urn:microsoft.com/office/officeart/2018/2/layout/IconVerticalSolidList"/>
    <dgm:cxn modelId="{962AF6D5-5D71-EE43-BD52-3AB7E9E9815D}" type="presParOf" srcId="{C3CD5D8C-F452-4BBD-9B6E-2CB3D0B9F273}" destId="{D030CF53-0BAB-4AA9-A73D-745DFBF9E516}" srcOrd="10" destOrd="0" presId="urn:microsoft.com/office/officeart/2018/2/layout/IconVerticalSolidList"/>
    <dgm:cxn modelId="{02FAF219-3C8B-474D-8759-B6AE04234EC6}" type="presParOf" srcId="{D030CF53-0BAB-4AA9-A73D-745DFBF9E516}" destId="{BA3FBB63-F68C-4C17-902D-491744A6C801}" srcOrd="0" destOrd="0" presId="urn:microsoft.com/office/officeart/2018/2/layout/IconVerticalSolidList"/>
    <dgm:cxn modelId="{E58502D4-B0BF-6A48-8921-D154F3015E71}" type="presParOf" srcId="{D030CF53-0BAB-4AA9-A73D-745DFBF9E516}" destId="{974EC551-E0DF-49CA-A5D3-8F84A1721A2F}" srcOrd="1" destOrd="0" presId="urn:microsoft.com/office/officeart/2018/2/layout/IconVerticalSolidList"/>
    <dgm:cxn modelId="{3A0F3E94-9172-A341-9CFF-9B868C152E77}" type="presParOf" srcId="{D030CF53-0BAB-4AA9-A73D-745DFBF9E516}" destId="{B6B1CE37-C69C-42CE-9019-3BE8D8F7B65F}" srcOrd="2" destOrd="0" presId="urn:microsoft.com/office/officeart/2018/2/layout/IconVerticalSolidList"/>
    <dgm:cxn modelId="{891ADA95-A0D6-9D4B-837A-DCE52B557EFF}" type="presParOf" srcId="{D030CF53-0BAB-4AA9-A73D-745DFBF9E516}" destId="{37EA0B65-BD32-45D7-82BD-EC82D6C4A2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C7135F-F804-1445-801D-4B2675CC771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3A3F50-79C2-DE41-8395-AC86A653214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MODELS</a:t>
          </a:r>
        </a:p>
      </dgm:t>
    </dgm:pt>
    <dgm:pt modelId="{4FA93092-976F-A043-AEE7-2A91CE6BB471}" type="parTrans" cxnId="{679FBB5E-6982-C94E-94EC-13266005DDFF}">
      <dgm:prSet/>
      <dgm:spPr/>
      <dgm:t>
        <a:bodyPr/>
        <a:lstStyle/>
        <a:p>
          <a:endParaRPr lang="en-GB"/>
        </a:p>
      </dgm:t>
    </dgm:pt>
    <dgm:pt modelId="{0CF61DB0-DEDB-5743-B69F-1A87EA577AD6}" type="sibTrans" cxnId="{679FBB5E-6982-C94E-94EC-13266005DDFF}">
      <dgm:prSet/>
      <dgm:spPr/>
      <dgm:t>
        <a:bodyPr/>
        <a:lstStyle/>
        <a:p>
          <a:endParaRPr lang="en-GB"/>
        </a:p>
      </dgm:t>
    </dgm:pt>
    <dgm:pt modelId="{CCCC96BE-436A-6C49-8FCE-B8A721B6CC15}">
      <dgm:prSet phldrT="[Text]"/>
      <dgm:spPr/>
      <dgm:t>
        <a:bodyPr/>
        <a:lstStyle/>
        <a:p>
          <a:r>
            <a:rPr lang="en-GB" dirty="0"/>
            <a:t>Logistic Regression</a:t>
          </a:r>
        </a:p>
      </dgm:t>
    </dgm:pt>
    <dgm:pt modelId="{1D284512-B78D-F14D-9530-AF016EB4395C}" type="parTrans" cxnId="{85381051-05D0-FD45-BECC-814898761A66}">
      <dgm:prSet/>
      <dgm:spPr/>
      <dgm:t>
        <a:bodyPr/>
        <a:lstStyle/>
        <a:p>
          <a:endParaRPr lang="en-GB"/>
        </a:p>
      </dgm:t>
    </dgm:pt>
    <dgm:pt modelId="{F962CFE6-5785-0948-8532-FD5144503049}" type="sibTrans" cxnId="{85381051-05D0-FD45-BECC-814898761A66}">
      <dgm:prSet/>
      <dgm:spPr/>
      <dgm:t>
        <a:bodyPr/>
        <a:lstStyle/>
        <a:p>
          <a:endParaRPr lang="en-GB"/>
        </a:p>
      </dgm:t>
    </dgm:pt>
    <dgm:pt modelId="{45DCDA28-1518-374C-B233-AD267C5F4A14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PERFORMANCE METRICS</a:t>
          </a:r>
        </a:p>
      </dgm:t>
    </dgm:pt>
    <dgm:pt modelId="{82FF3131-AF37-454E-9A71-5DE4FD8659D5}" type="parTrans" cxnId="{7F1C5742-CF64-FB49-99DA-07AF0C6505D5}">
      <dgm:prSet/>
      <dgm:spPr/>
      <dgm:t>
        <a:bodyPr/>
        <a:lstStyle/>
        <a:p>
          <a:endParaRPr lang="en-GB"/>
        </a:p>
      </dgm:t>
    </dgm:pt>
    <dgm:pt modelId="{16292A5B-2640-6840-9B13-0102E796CD4B}" type="sibTrans" cxnId="{7F1C5742-CF64-FB49-99DA-07AF0C6505D5}">
      <dgm:prSet/>
      <dgm:spPr/>
      <dgm:t>
        <a:bodyPr/>
        <a:lstStyle/>
        <a:p>
          <a:endParaRPr lang="en-GB"/>
        </a:p>
      </dgm:t>
    </dgm:pt>
    <dgm:pt modelId="{75CBF6B5-62B1-6449-98EA-77E4D1A23A66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B8A0F2C6-DA5E-6C4E-9EAA-80F5A1214F9D}" type="parTrans" cxnId="{AE4703AC-64FF-1049-8DAD-BC0775986CB1}">
      <dgm:prSet/>
      <dgm:spPr/>
      <dgm:t>
        <a:bodyPr/>
        <a:lstStyle/>
        <a:p>
          <a:endParaRPr lang="en-GB"/>
        </a:p>
      </dgm:t>
    </dgm:pt>
    <dgm:pt modelId="{1711FE5F-8706-4A49-964D-047F20816059}" type="sibTrans" cxnId="{AE4703AC-64FF-1049-8DAD-BC0775986CB1}">
      <dgm:prSet/>
      <dgm:spPr/>
      <dgm:t>
        <a:bodyPr/>
        <a:lstStyle/>
        <a:p>
          <a:endParaRPr lang="en-GB"/>
        </a:p>
      </dgm:t>
    </dgm:pt>
    <dgm:pt modelId="{FEB31E03-AC2C-AB44-BB89-3F2AA06AF2B3}">
      <dgm:prSet phldrT="[Text]"/>
      <dgm:spPr/>
      <dgm:t>
        <a:bodyPr/>
        <a:lstStyle/>
        <a:p>
          <a:r>
            <a:rPr lang="en-GB" dirty="0"/>
            <a:t>Random Forests</a:t>
          </a:r>
        </a:p>
      </dgm:t>
    </dgm:pt>
    <dgm:pt modelId="{DCF3FD00-142A-C64F-8B4C-2671AB979D75}" type="parTrans" cxnId="{5B959E4F-D5A5-4247-B105-D8061E69D406}">
      <dgm:prSet/>
      <dgm:spPr/>
      <dgm:t>
        <a:bodyPr/>
        <a:lstStyle/>
        <a:p>
          <a:endParaRPr lang="en-GB"/>
        </a:p>
      </dgm:t>
    </dgm:pt>
    <dgm:pt modelId="{20638419-8ABE-C84D-B4A7-E473A9AB562D}" type="sibTrans" cxnId="{5B959E4F-D5A5-4247-B105-D8061E69D406}">
      <dgm:prSet/>
      <dgm:spPr/>
      <dgm:t>
        <a:bodyPr/>
        <a:lstStyle/>
        <a:p>
          <a:endParaRPr lang="en-GB"/>
        </a:p>
      </dgm:t>
    </dgm:pt>
    <dgm:pt modelId="{02D8E771-5A28-F046-A8DE-C6A80E4E4FC4}">
      <dgm:prSet phldrT="[Text]"/>
      <dgm:spPr/>
      <dgm:t>
        <a:bodyPr/>
        <a:lstStyle/>
        <a:p>
          <a:r>
            <a:rPr lang="en-GB" dirty="0"/>
            <a:t>XGBoost</a:t>
          </a:r>
        </a:p>
      </dgm:t>
    </dgm:pt>
    <dgm:pt modelId="{069CDCE8-45D1-924B-AEAF-9169CE8F91A8}" type="parTrans" cxnId="{C39EB9B6-5D97-5447-9141-49958F26086E}">
      <dgm:prSet/>
      <dgm:spPr/>
      <dgm:t>
        <a:bodyPr/>
        <a:lstStyle/>
        <a:p>
          <a:endParaRPr lang="en-GB"/>
        </a:p>
      </dgm:t>
    </dgm:pt>
    <dgm:pt modelId="{55367344-0D6C-554F-8116-9C324CE52FE7}" type="sibTrans" cxnId="{C39EB9B6-5D97-5447-9141-49958F26086E}">
      <dgm:prSet/>
      <dgm:spPr/>
      <dgm:t>
        <a:bodyPr/>
        <a:lstStyle/>
        <a:p>
          <a:endParaRPr lang="en-GB"/>
        </a:p>
      </dgm:t>
    </dgm:pt>
    <dgm:pt modelId="{D29B01FA-E62B-FE42-9DB4-CC07975C0878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Confusion Matrix</a:t>
          </a:r>
        </a:p>
      </dgm:t>
    </dgm:pt>
    <dgm:pt modelId="{457510F1-2273-C647-8DE7-AE712A33DE22}" type="parTrans" cxnId="{D0060137-EDC9-C245-8AA0-7FC16A7D7B53}">
      <dgm:prSet/>
      <dgm:spPr/>
      <dgm:t>
        <a:bodyPr/>
        <a:lstStyle/>
        <a:p>
          <a:endParaRPr lang="en-GB"/>
        </a:p>
      </dgm:t>
    </dgm:pt>
    <dgm:pt modelId="{0E5A57C5-7193-8141-9742-A148CC482561}" type="sibTrans" cxnId="{D0060137-EDC9-C245-8AA0-7FC16A7D7B53}">
      <dgm:prSet/>
      <dgm:spPr/>
      <dgm:t>
        <a:bodyPr/>
        <a:lstStyle/>
        <a:p>
          <a:endParaRPr lang="en-GB"/>
        </a:p>
      </dgm:t>
    </dgm:pt>
    <dgm:pt modelId="{7C0FEE1B-89EE-274B-A508-737AB020E177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AUC </a:t>
          </a:r>
        </a:p>
      </dgm:t>
    </dgm:pt>
    <dgm:pt modelId="{B68D68AF-616D-EB46-A6D2-930F2CA1EFF0}" type="parTrans" cxnId="{93E6A0BD-A5EB-B248-A51A-F53EC038AAB1}">
      <dgm:prSet/>
      <dgm:spPr/>
      <dgm:t>
        <a:bodyPr/>
        <a:lstStyle/>
        <a:p>
          <a:endParaRPr lang="en-GB"/>
        </a:p>
      </dgm:t>
    </dgm:pt>
    <dgm:pt modelId="{7613DC44-39C3-EB40-8D4F-2E0FD8CD7A4A}" type="sibTrans" cxnId="{93E6A0BD-A5EB-B248-A51A-F53EC038AAB1}">
      <dgm:prSet/>
      <dgm:spPr/>
      <dgm:t>
        <a:bodyPr/>
        <a:lstStyle/>
        <a:p>
          <a:endParaRPr lang="en-GB"/>
        </a:p>
      </dgm:t>
    </dgm:pt>
    <dgm:pt modelId="{DE1B3D95-6626-4347-AF20-7B541FB3878B}" type="pres">
      <dgm:prSet presAssocID="{CCC7135F-F804-1445-801D-4B2675CC7714}" presName="Name0" presStyleCnt="0">
        <dgm:presLayoutVars>
          <dgm:dir/>
          <dgm:animLvl val="lvl"/>
          <dgm:resizeHandles val="exact"/>
        </dgm:presLayoutVars>
      </dgm:prSet>
      <dgm:spPr/>
    </dgm:pt>
    <dgm:pt modelId="{2CF7F51D-B9A1-0143-A163-98CE426190A9}" type="pres">
      <dgm:prSet presAssocID="{B43A3F50-79C2-DE41-8395-AC86A653214C}" presName="composite" presStyleCnt="0"/>
      <dgm:spPr/>
    </dgm:pt>
    <dgm:pt modelId="{70093E05-4714-054C-A318-43AD38003690}" type="pres">
      <dgm:prSet presAssocID="{B43A3F50-79C2-DE41-8395-AC86A653214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4AC0597-1BB7-1B45-B1CE-E4A13188B684}" type="pres">
      <dgm:prSet presAssocID="{B43A3F50-79C2-DE41-8395-AC86A653214C}" presName="desTx" presStyleLbl="alignAccFollowNode1" presStyleIdx="0" presStyleCnt="2" custLinFactNeighborX="-2016" custLinFactNeighborY="961">
        <dgm:presLayoutVars>
          <dgm:bulletEnabled val="1"/>
        </dgm:presLayoutVars>
      </dgm:prSet>
      <dgm:spPr/>
    </dgm:pt>
    <dgm:pt modelId="{1728C0ED-E7DF-3349-B142-F32860035803}" type="pres">
      <dgm:prSet presAssocID="{0CF61DB0-DEDB-5743-B69F-1A87EA577AD6}" presName="space" presStyleCnt="0"/>
      <dgm:spPr/>
    </dgm:pt>
    <dgm:pt modelId="{4A4CB3F3-5EBF-9A4F-BFC4-1161219AA97C}" type="pres">
      <dgm:prSet presAssocID="{45DCDA28-1518-374C-B233-AD267C5F4A14}" presName="composite" presStyleCnt="0"/>
      <dgm:spPr/>
    </dgm:pt>
    <dgm:pt modelId="{ED2D4B63-A0D3-5A47-9829-7BDA85EEF837}" type="pres">
      <dgm:prSet presAssocID="{45DCDA28-1518-374C-B233-AD267C5F4A1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7DC4A6D-1663-964F-B90B-F338BA780918}" type="pres">
      <dgm:prSet presAssocID="{45DCDA28-1518-374C-B233-AD267C5F4A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77A630B-C2E2-C041-A8DA-02A83C979257}" type="presOf" srcId="{45DCDA28-1518-374C-B233-AD267C5F4A14}" destId="{ED2D4B63-A0D3-5A47-9829-7BDA85EEF837}" srcOrd="0" destOrd="0" presId="urn:microsoft.com/office/officeart/2005/8/layout/hList1"/>
    <dgm:cxn modelId="{52D8D915-BD8A-EB4E-A262-EB477E775A94}" type="presOf" srcId="{CCC7135F-F804-1445-801D-4B2675CC7714}" destId="{DE1B3D95-6626-4347-AF20-7B541FB3878B}" srcOrd="0" destOrd="0" presId="urn:microsoft.com/office/officeart/2005/8/layout/hList1"/>
    <dgm:cxn modelId="{B00C062E-33D7-4A4B-8C39-312CBB2C9B63}" type="presOf" srcId="{FEB31E03-AC2C-AB44-BB89-3F2AA06AF2B3}" destId="{54AC0597-1BB7-1B45-B1CE-E4A13188B684}" srcOrd="0" destOrd="1" presId="urn:microsoft.com/office/officeart/2005/8/layout/hList1"/>
    <dgm:cxn modelId="{D0060137-EDC9-C245-8AA0-7FC16A7D7B53}" srcId="{45DCDA28-1518-374C-B233-AD267C5F4A14}" destId="{D29B01FA-E62B-FE42-9DB4-CC07975C0878}" srcOrd="1" destOrd="0" parTransId="{457510F1-2273-C647-8DE7-AE712A33DE22}" sibTransId="{0E5A57C5-7193-8141-9742-A148CC482561}"/>
    <dgm:cxn modelId="{7F1C5742-CF64-FB49-99DA-07AF0C6505D5}" srcId="{CCC7135F-F804-1445-801D-4B2675CC7714}" destId="{45DCDA28-1518-374C-B233-AD267C5F4A14}" srcOrd="1" destOrd="0" parTransId="{82FF3131-AF37-454E-9A71-5DE4FD8659D5}" sibTransId="{16292A5B-2640-6840-9B13-0102E796CD4B}"/>
    <dgm:cxn modelId="{5B959E4F-D5A5-4247-B105-D8061E69D406}" srcId="{B43A3F50-79C2-DE41-8395-AC86A653214C}" destId="{FEB31E03-AC2C-AB44-BB89-3F2AA06AF2B3}" srcOrd="1" destOrd="0" parTransId="{DCF3FD00-142A-C64F-8B4C-2671AB979D75}" sibTransId="{20638419-8ABE-C84D-B4A7-E473A9AB562D}"/>
    <dgm:cxn modelId="{85381051-05D0-FD45-BECC-814898761A66}" srcId="{B43A3F50-79C2-DE41-8395-AC86A653214C}" destId="{CCCC96BE-436A-6C49-8FCE-B8A721B6CC15}" srcOrd="0" destOrd="0" parTransId="{1D284512-B78D-F14D-9530-AF016EB4395C}" sibTransId="{F962CFE6-5785-0948-8532-FD5144503049}"/>
    <dgm:cxn modelId="{F15C6455-7CD1-FE41-BC31-010C50A21285}" type="presOf" srcId="{7C0FEE1B-89EE-274B-A508-737AB020E177}" destId="{97DC4A6D-1663-964F-B90B-F338BA780918}" srcOrd="0" destOrd="2" presId="urn:microsoft.com/office/officeart/2005/8/layout/hList1"/>
    <dgm:cxn modelId="{679FBB5E-6982-C94E-94EC-13266005DDFF}" srcId="{CCC7135F-F804-1445-801D-4B2675CC7714}" destId="{B43A3F50-79C2-DE41-8395-AC86A653214C}" srcOrd="0" destOrd="0" parTransId="{4FA93092-976F-A043-AEE7-2A91CE6BB471}" sibTransId="{0CF61DB0-DEDB-5743-B69F-1A87EA577AD6}"/>
    <dgm:cxn modelId="{C31F8267-46EC-8D43-881C-8C30C38260CC}" type="presOf" srcId="{B43A3F50-79C2-DE41-8395-AC86A653214C}" destId="{70093E05-4714-054C-A318-43AD38003690}" srcOrd="0" destOrd="0" presId="urn:microsoft.com/office/officeart/2005/8/layout/hList1"/>
    <dgm:cxn modelId="{6F263A74-D422-284A-800A-1E038E4205A2}" type="presOf" srcId="{02D8E771-5A28-F046-A8DE-C6A80E4E4FC4}" destId="{54AC0597-1BB7-1B45-B1CE-E4A13188B684}" srcOrd="0" destOrd="2" presId="urn:microsoft.com/office/officeart/2005/8/layout/hList1"/>
    <dgm:cxn modelId="{45D04A97-1875-AB44-9C5E-A7B73CD20328}" type="presOf" srcId="{D29B01FA-E62B-FE42-9DB4-CC07975C0878}" destId="{97DC4A6D-1663-964F-B90B-F338BA780918}" srcOrd="0" destOrd="1" presId="urn:microsoft.com/office/officeart/2005/8/layout/hList1"/>
    <dgm:cxn modelId="{AE4703AC-64FF-1049-8DAD-BC0775986CB1}" srcId="{45DCDA28-1518-374C-B233-AD267C5F4A14}" destId="{75CBF6B5-62B1-6449-98EA-77E4D1A23A66}" srcOrd="0" destOrd="0" parTransId="{B8A0F2C6-DA5E-6C4E-9EAA-80F5A1214F9D}" sibTransId="{1711FE5F-8706-4A49-964D-047F20816059}"/>
    <dgm:cxn modelId="{8BE4A9B3-E262-AA48-B6BC-7C456C99129E}" type="presOf" srcId="{CCCC96BE-436A-6C49-8FCE-B8A721B6CC15}" destId="{54AC0597-1BB7-1B45-B1CE-E4A13188B684}" srcOrd="0" destOrd="0" presId="urn:microsoft.com/office/officeart/2005/8/layout/hList1"/>
    <dgm:cxn modelId="{C39EB9B6-5D97-5447-9141-49958F26086E}" srcId="{B43A3F50-79C2-DE41-8395-AC86A653214C}" destId="{02D8E771-5A28-F046-A8DE-C6A80E4E4FC4}" srcOrd="2" destOrd="0" parTransId="{069CDCE8-45D1-924B-AEAF-9169CE8F91A8}" sibTransId="{55367344-0D6C-554F-8116-9C324CE52FE7}"/>
    <dgm:cxn modelId="{687C66B8-9F27-3B46-8FBA-05C3E0E19971}" type="presOf" srcId="{75CBF6B5-62B1-6449-98EA-77E4D1A23A66}" destId="{97DC4A6D-1663-964F-B90B-F338BA780918}" srcOrd="0" destOrd="0" presId="urn:microsoft.com/office/officeart/2005/8/layout/hList1"/>
    <dgm:cxn modelId="{93E6A0BD-A5EB-B248-A51A-F53EC038AAB1}" srcId="{45DCDA28-1518-374C-B233-AD267C5F4A14}" destId="{7C0FEE1B-89EE-274B-A508-737AB020E177}" srcOrd="2" destOrd="0" parTransId="{B68D68AF-616D-EB46-A6D2-930F2CA1EFF0}" sibTransId="{7613DC44-39C3-EB40-8D4F-2E0FD8CD7A4A}"/>
    <dgm:cxn modelId="{1A165C21-BD51-514B-AE30-BD151228630B}" type="presParOf" srcId="{DE1B3D95-6626-4347-AF20-7B541FB3878B}" destId="{2CF7F51D-B9A1-0143-A163-98CE426190A9}" srcOrd="0" destOrd="0" presId="urn:microsoft.com/office/officeart/2005/8/layout/hList1"/>
    <dgm:cxn modelId="{15FDED49-91B5-2644-AA1C-F679BD453357}" type="presParOf" srcId="{2CF7F51D-B9A1-0143-A163-98CE426190A9}" destId="{70093E05-4714-054C-A318-43AD38003690}" srcOrd="0" destOrd="0" presId="urn:microsoft.com/office/officeart/2005/8/layout/hList1"/>
    <dgm:cxn modelId="{2C992A59-92F4-474D-8F50-E688160299DF}" type="presParOf" srcId="{2CF7F51D-B9A1-0143-A163-98CE426190A9}" destId="{54AC0597-1BB7-1B45-B1CE-E4A13188B684}" srcOrd="1" destOrd="0" presId="urn:microsoft.com/office/officeart/2005/8/layout/hList1"/>
    <dgm:cxn modelId="{2D4F6AD5-856F-A34E-8AC0-2193ABB3B2B6}" type="presParOf" srcId="{DE1B3D95-6626-4347-AF20-7B541FB3878B}" destId="{1728C0ED-E7DF-3349-B142-F32860035803}" srcOrd="1" destOrd="0" presId="urn:microsoft.com/office/officeart/2005/8/layout/hList1"/>
    <dgm:cxn modelId="{A895DACB-22E8-BD40-A750-B84D3DD102EF}" type="presParOf" srcId="{DE1B3D95-6626-4347-AF20-7B541FB3878B}" destId="{4A4CB3F3-5EBF-9A4F-BFC4-1161219AA97C}" srcOrd="2" destOrd="0" presId="urn:microsoft.com/office/officeart/2005/8/layout/hList1"/>
    <dgm:cxn modelId="{DE707678-5225-6B4B-B739-18402AF1F9C5}" type="presParOf" srcId="{4A4CB3F3-5EBF-9A4F-BFC4-1161219AA97C}" destId="{ED2D4B63-A0D3-5A47-9829-7BDA85EEF837}" srcOrd="0" destOrd="0" presId="urn:microsoft.com/office/officeart/2005/8/layout/hList1"/>
    <dgm:cxn modelId="{BECBDA40-5719-A343-BAE6-BAFF79042440}" type="presParOf" srcId="{4A4CB3F3-5EBF-9A4F-BFC4-1161219AA97C}" destId="{97DC4A6D-1663-964F-B90B-F338BA7809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43EDC-DBA6-F340-BC05-89215A0F567D}" type="doc">
      <dgm:prSet loTypeId="urn:microsoft.com/office/officeart/2005/8/layout/hList9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8C8A6EF-FC70-8A43-B5A4-E815FF7A55D1}">
      <dgm:prSet phldrT="[Text]"/>
      <dgm:spPr/>
      <dgm:t>
        <a:bodyPr/>
        <a:lstStyle/>
        <a:p>
          <a:r>
            <a:rPr lang="en-GB" dirty="0"/>
            <a:t>Technical Learning</a:t>
          </a:r>
        </a:p>
      </dgm:t>
    </dgm:pt>
    <dgm:pt modelId="{81DD3440-B14B-3140-BBB4-69B06A8FB301}" type="parTrans" cxnId="{AD4178E5-DE64-A940-A4D2-D399B7E0EC2C}">
      <dgm:prSet/>
      <dgm:spPr/>
      <dgm:t>
        <a:bodyPr/>
        <a:lstStyle/>
        <a:p>
          <a:endParaRPr lang="en-GB"/>
        </a:p>
      </dgm:t>
    </dgm:pt>
    <dgm:pt modelId="{7DF12046-EDB0-1945-9C33-2F676BF8DF27}" type="sibTrans" cxnId="{AD4178E5-DE64-A940-A4D2-D399B7E0EC2C}">
      <dgm:prSet/>
      <dgm:spPr/>
      <dgm:t>
        <a:bodyPr/>
        <a:lstStyle/>
        <a:p>
          <a:endParaRPr lang="en-GB"/>
        </a:p>
      </dgm:t>
    </dgm:pt>
    <dgm:pt modelId="{64187DB9-0689-B446-8581-4C7529B492C9}">
      <dgm:prSet phldrT="[Text]"/>
      <dgm:spPr/>
      <dgm:t>
        <a:bodyPr/>
        <a:lstStyle/>
        <a:p>
          <a:r>
            <a:rPr lang="en-GB" dirty="0"/>
            <a:t>Getting insights from data</a:t>
          </a:r>
        </a:p>
      </dgm:t>
    </dgm:pt>
    <dgm:pt modelId="{BF2363C1-8134-9141-BC72-AF039E84ACA9}" type="parTrans" cxnId="{6847356A-83DA-B84F-889C-D603A9BE5467}">
      <dgm:prSet/>
      <dgm:spPr/>
      <dgm:t>
        <a:bodyPr/>
        <a:lstStyle/>
        <a:p>
          <a:endParaRPr lang="en-GB"/>
        </a:p>
      </dgm:t>
    </dgm:pt>
    <dgm:pt modelId="{45540B8C-03D3-524D-B090-4BD6FB95093A}" type="sibTrans" cxnId="{6847356A-83DA-B84F-889C-D603A9BE5467}">
      <dgm:prSet/>
      <dgm:spPr/>
      <dgm:t>
        <a:bodyPr/>
        <a:lstStyle/>
        <a:p>
          <a:endParaRPr lang="en-GB"/>
        </a:p>
      </dgm:t>
    </dgm:pt>
    <dgm:pt modelId="{38ACEF54-0715-5448-8A57-207D955911F7}">
      <dgm:prSet phldrT="[Text]"/>
      <dgm:spPr/>
      <dgm:t>
        <a:bodyPr/>
        <a:lstStyle/>
        <a:p>
          <a:r>
            <a:rPr lang="en-GB" dirty="0"/>
            <a:t>In depth knowledge of classification models</a:t>
          </a:r>
        </a:p>
      </dgm:t>
    </dgm:pt>
    <dgm:pt modelId="{F528D9F2-D93F-6B4F-8B2F-C8E6CDD17BEE}" type="parTrans" cxnId="{F03EBB57-D89C-8F49-B354-BEE31E446BF3}">
      <dgm:prSet/>
      <dgm:spPr/>
      <dgm:t>
        <a:bodyPr/>
        <a:lstStyle/>
        <a:p>
          <a:endParaRPr lang="en-GB"/>
        </a:p>
      </dgm:t>
    </dgm:pt>
    <dgm:pt modelId="{DD6E5C1B-EE13-D348-8EDE-A6D41A5020E9}" type="sibTrans" cxnId="{F03EBB57-D89C-8F49-B354-BEE31E446BF3}">
      <dgm:prSet/>
      <dgm:spPr/>
      <dgm:t>
        <a:bodyPr/>
        <a:lstStyle/>
        <a:p>
          <a:endParaRPr lang="en-GB"/>
        </a:p>
      </dgm:t>
    </dgm:pt>
    <dgm:pt modelId="{9E6184B6-EA0E-BF43-B6C8-93F563F24FD7}">
      <dgm:prSet phldrT="[Text]"/>
      <dgm:spPr/>
      <dgm:t>
        <a:bodyPr/>
        <a:lstStyle/>
        <a:p>
          <a:r>
            <a:rPr lang="en-GB" dirty="0"/>
            <a:t>Business Learning</a:t>
          </a:r>
        </a:p>
      </dgm:t>
    </dgm:pt>
    <dgm:pt modelId="{CCC1E278-1648-8743-BA95-55A99FF513A1}" type="parTrans" cxnId="{8D6AAB53-196B-5F41-A354-AAE7801C9C04}">
      <dgm:prSet/>
      <dgm:spPr/>
      <dgm:t>
        <a:bodyPr/>
        <a:lstStyle/>
        <a:p>
          <a:endParaRPr lang="en-GB"/>
        </a:p>
      </dgm:t>
    </dgm:pt>
    <dgm:pt modelId="{557A1A16-DA23-744D-BDCB-42CF77D09C9F}" type="sibTrans" cxnId="{8D6AAB53-196B-5F41-A354-AAE7801C9C04}">
      <dgm:prSet/>
      <dgm:spPr/>
      <dgm:t>
        <a:bodyPr/>
        <a:lstStyle/>
        <a:p>
          <a:endParaRPr lang="en-GB"/>
        </a:p>
      </dgm:t>
    </dgm:pt>
    <dgm:pt modelId="{8B274333-B68F-E04F-B88C-11E55AED3D8F}">
      <dgm:prSet phldrT="[Text]"/>
      <dgm:spPr/>
      <dgm:t>
        <a:bodyPr/>
        <a:lstStyle/>
        <a:p>
          <a:r>
            <a:rPr lang="en-GB" dirty="0"/>
            <a:t>Telecommunication Market knowledge (products, strategy, future scope)</a:t>
          </a:r>
        </a:p>
      </dgm:t>
    </dgm:pt>
    <dgm:pt modelId="{42FC36E7-1C1D-9647-A76F-65250176DB58}" type="parTrans" cxnId="{EEF117BF-03D4-3B48-98D2-5C29489E6610}">
      <dgm:prSet/>
      <dgm:spPr/>
      <dgm:t>
        <a:bodyPr/>
        <a:lstStyle/>
        <a:p>
          <a:endParaRPr lang="en-GB"/>
        </a:p>
      </dgm:t>
    </dgm:pt>
    <dgm:pt modelId="{34B55A07-3999-7A4A-9F4F-0F2C7489540D}" type="sibTrans" cxnId="{EEF117BF-03D4-3B48-98D2-5C29489E6610}">
      <dgm:prSet/>
      <dgm:spPr/>
      <dgm:t>
        <a:bodyPr/>
        <a:lstStyle/>
        <a:p>
          <a:endParaRPr lang="en-GB"/>
        </a:p>
      </dgm:t>
    </dgm:pt>
    <dgm:pt modelId="{DCECDA84-9FBA-DC4E-B11A-0D6CCA2400FA}">
      <dgm:prSet phldrT="[Text]"/>
      <dgm:spPr/>
      <dgm:t>
        <a:bodyPr/>
        <a:lstStyle/>
        <a:p>
          <a:r>
            <a:rPr lang="en-GB" dirty="0"/>
            <a:t>Strategizing results obtained from this project to real-time business</a:t>
          </a:r>
        </a:p>
      </dgm:t>
    </dgm:pt>
    <dgm:pt modelId="{0849A78A-08F5-7741-957E-B3C9D4FE473F}" type="parTrans" cxnId="{4E9A745B-1826-EA45-8962-88EA46B6BD3C}">
      <dgm:prSet/>
      <dgm:spPr/>
      <dgm:t>
        <a:bodyPr/>
        <a:lstStyle/>
        <a:p>
          <a:endParaRPr lang="en-GB"/>
        </a:p>
      </dgm:t>
    </dgm:pt>
    <dgm:pt modelId="{C8B7E6F3-C8A7-D843-9B00-AF3BE6E60955}" type="sibTrans" cxnId="{4E9A745B-1826-EA45-8962-88EA46B6BD3C}">
      <dgm:prSet/>
      <dgm:spPr/>
      <dgm:t>
        <a:bodyPr/>
        <a:lstStyle/>
        <a:p>
          <a:endParaRPr lang="en-GB"/>
        </a:p>
      </dgm:t>
    </dgm:pt>
    <dgm:pt modelId="{88E1CCF8-EE92-0E49-B557-E0E3FAF115C3}">
      <dgm:prSet/>
      <dgm:spPr/>
      <dgm:t>
        <a:bodyPr/>
        <a:lstStyle/>
        <a:p>
          <a:r>
            <a:rPr lang="en-GB" dirty="0"/>
            <a:t>Learned different Performance metrics </a:t>
          </a:r>
        </a:p>
      </dgm:t>
    </dgm:pt>
    <dgm:pt modelId="{6C245D03-E79A-BF4C-8089-181911E9E095}" type="parTrans" cxnId="{C99EF98A-8D7A-634E-8EC9-89398D246058}">
      <dgm:prSet/>
      <dgm:spPr/>
      <dgm:t>
        <a:bodyPr/>
        <a:lstStyle/>
        <a:p>
          <a:endParaRPr lang="en-GB"/>
        </a:p>
      </dgm:t>
    </dgm:pt>
    <dgm:pt modelId="{4F44B5C5-ECBE-5C4F-9436-ABFA302C0DE7}" type="sibTrans" cxnId="{C99EF98A-8D7A-634E-8EC9-89398D246058}">
      <dgm:prSet/>
      <dgm:spPr/>
      <dgm:t>
        <a:bodyPr/>
        <a:lstStyle/>
        <a:p>
          <a:endParaRPr lang="en-GB"/>
        </a:p>
      </dgm:t>
    </dgm:pt>
    <dgm:pt modelId="{C1A4DE5D-6473-FA44-850D-2BF228491459}">
      <dgm:prSet/>
      <dgm:spPr/>
      <dgm:t>
        <a:bodyPr/>
        <a:lstStyle/>
        <a:p>
          <a:r>
            <a:rPr lang="en-GB" dirty="0"/>
            <a:t>Researched about Retention programmes started by Three (3Plus), Vodafone (Fantastic Days), </a:t>
          </a:r>
          <a:r>
            <a:rPr lang="en-GB" dirty="0" err="1"/>
            <a:t>Eir</a:t>
          </a:r>
          <a:r>
            <a:rPr lang="en-GB" dirty="0"/>
            <a:t> (</a:t>
          </a:r>
          <a:r>
            <a:rPr lang="en-GB" dirty="0" err="1"/>
            <a:t>Eir</a:t>
          </a:r>
          <a:r>
            <a:rPr lang="en-GB" dirty="0"/>
            <a:t> sports) etc. </a:t>
          </a:r>
        </a:p>
      </dgm:t>
    </dgm:pt>
    <dgm:pt modelId="{F12C9866-AE13-3E41-8151-B4D3BF4113D8}" type="parTrans" cxnId="{FFD4F71A-8CAB-C445-B00E-7D4A682CE0D6}">
      <dgm:prSet/>
      <dgm:spPr/>
      <dgm:t>
        <a:bodyPr/>
        <a:lstStyle/>
        <a:p>
          <a:endParaRPr lang="en-GB"/>
        </a:p>
      </dgm:t>
    </dgm:pt>
    <dgm:pt modelId="{CF9A304B-C431-F041-A3AF-72FE963FF35C}" type="sibTrans" cxnId="{FFD4F71A-8CAB-C445-B00E-7D4A682CE0D6}">
      <dgm:prSet/>
      <dgm:spPr/>
      <dgm:t>
        <a:bodyPr/>
        <a:lstStyle/>
        <a:p>
          <a:endParaRPr lang="en-GB"/>
        </a:p>
      </dgm:t>
    </dgm:pt>
    <dgm:pt modelId="{E2F00F27-4951-6347-A0F6-A3350A9CD53E}" type="pres">
      <dgm:prSet presAssocID="{DE143EDC-DBA6-F340-BC05-89215A0F567D}" presName="list" presStyleCnt="0">
        <dgm:presLayoutVars>
          <dgm:dir/>
          <dgm:animLvl val="lvl"/>
        </dgm:presLayoutVars>
      </dgm:prSet>
      <dgm:spPr/>
    </dgm:pt>
    <dgm:pt modelId="{ACF7D2AC-CE59-5A4F-8C9A-44A9A810B622}" type="pres">
      <dgm:prSet presAssocID="{98C8A6EF-FC70-8A43-B5A4-E815FF7A55D1}" presName="posSpace" presStyleCnt="0"/>
      <dgm:spPr/>
    </dgm:pt>
    <dgm:pt modelId="{D9EB2D34-8390-1349-85CC-5742E93B32AE}" type="pres">
      <dgm:prSet presAssocID="{98C8A6EF-FC70-8A43-B5A4-E815FF7A55D1}" presName="vertFlow" presStyleCnt="0"/>
      <dgm:spPr/>
    </dgm:pt>
    <dgm:pt modelId="{4A63D149-AD93-F643-8A4E-058E25293451}" type="pres">
      <dgm:prSet presAssocID="{98C8A6EF-FC70-8A43-B5A4-E815FF7A55D1}" presName="topSpace" presStyleCnt="0"/>
      <dgm:spPr/>
    </dgm:pt>
    <dgm:pt modelId="{A075B17E-F5B6-0049-B351-2DE8DD3A118C}" type="pres">
      <dgm:prSet presAssocID="{98C8A6EF-FC70-8A43-B5A4-E815FF7A55D1}" presName="firstComp" presStyleCnt="0"/>
      <dgm:spPr/>
    </dgm:pt>
    <dgm:pt modelId="{43B035F4-EB7B-CE47-ABA0-7E3187AC74A7}" type="pres">
      <dgm:prSet presAssocID="{98C8A6EF-FC70-8A43-B5A4-E815FF7A55D1}" presName="firstChild" presStyleLbl="bgAccFollowNode1" presStyleIdx="0" presStyleCnt="6" custLinFactNeighborX="-15157" custLinFactNeighborY="842"/>
      <dgm:spPr/>
    </dgm:pt>
    <dgm:pt modelId="{A4DEC21C-22F8-384A-9BA3-33C77CBE96A2}" type="pres">
      <dgm:prSet presAssocID="{98C8A6EF-FC70-8A43-B5A4-E815FF7A55D1}" presName="firstChildTx" presStyleLbl="bgAccFollowNode1" presStyleIdx="0" presStyleCnt="6">
        <dgm:presLayoutVars>
          <dgm:bulletEnabled val="1"/>
        </dgm:presLayoutVars>
      </dgm:prSet>
      <dgm:spPr/>
    </dgm:pt>
    <dgm:pt modelId="{B659EFA6-8C58-5B4B-AC93-F04736D40EE3}" type="pres">
      <dgm:prSet presAssocID="{38ACEF54-0715-5448-8A57-207D955911F7}" presName="comp" presStyleCnt="0"/>
      <dgm:spPr/>
    </dgm:pt>
    <dgm:pt modelId="{7327153B-5CA2-4242-BF0F-932B90DD4F32}" type="pres">
      <dgm:prSet presAssocID="{38ACEF54-0715-5448-8A57-207D955911F7}" presName="child" presStyleLbl="bgAccFollowNode1" presStyleIdx="1" presStyleCnt="6" custLinFactNeighborX="-15157" custLinFactNeighborY="1683"/>
      <dgm:spPr/>
    </dgm:pt>
    <dgm:pt modelId="{50FB33A8-6882-0C42-A84A-A955521269AD}" type="pres">
      <dgm:prSet presAssocID="{38ACEF54-0715-5448-8A57-207D955911F7}" presName="childTx" presStyleLbl="bgAccFollowNode1" presStyleIdx="1" presStyleCnt="6">
        <dgm:presLayoutVars>
          <dgm:bulletEnabled val="1"/>
        </dgm:presLayoutVars>
      </dgm:prSet>
      <dgm:spPr/>
    </dgm:pt>
    <dgm:pt modelId="{AA32B2B9-0400-3C41-9DDF-150FCFD1E506}" type="pres">
      <dgm:prSet presAssocID="{88E1CCF8-EE92-0E49-B557-E0E3FAF115C3}" presName="comp" presStyleCnt="0"/>
      <dgm:spPr/>
    </dgm:pt>
    <dgm:pt modelId="{A325FDAE-B0BF-DE4A-9871-11BCA247C87E}" type="pres">
      <dgm:prSet presAssocID="{88E1CCF8-EE92-0E49-B557-E0E3FAF115C3}" presName="child" presStyleLbl="bgAccFollowNode1" presStyleIdx="2" presStyleCnt="6" custLinFactNeighborX="-15157" custLinFactNeighborY="1683"/>
      <dgm:spPr/>
    </dgm:pt>
    <dgm:pt modelId="{812D661D-51FB-AB4D-81B4-3A330315A975}" type="pres">
      <dgm:prSet presAssocID="{88E1CCF8-EE92-0E49-B557-E0E3FAF115C3}" presName="childTx" presStyleLbl="bgAccFollowNode1" presStyleIdx="2" presStyleCnt="6">
        <dgm:presLayoutVars>
          <dgm:bulletEnabled val="1"/>
        </dgm:presLayoutVars>
      </dgm:prSet>
      <dgm:spPr/>
    </dgm:pt>
    <dgm:pt modelId="{83F61576-ADF5-1043-B155-8E1F52AE4F0A}" type="pres">
      <dgm:prSet presAssocID="{98C8A6EF-FC70-8A43-B5A4-E815FF7A55D1}" presName="negSpace" presStyleCnt="0"/>
      <dgm:spPr/>
    </dgm:pt>
    <dgm:pt modelId="{FD55DE14-8255-3346-8CFE-E5031A647438}" type="pres">
      <dgm:prSet presAssocID="{98C8A6EF-FC70-8A43-B5A4-E815FF7A55D1}" presName="circle" presStyleLbl="node1" presStyleIdx="0" presStyleCnt="2" custScaleX="134113" custScaleY="135597" custLinFactNeighborX="-51359" custLinFactNeighborY="-93"/>
      <dgm:spPr/>
    </dgm:pt>
    <dgm:pt modelId="{914E8394-5392-CF49-9A2B-7D40C270C244}" type="pres">
      <dgm:prSet presAssocID="{7DF12046-EDB0-1945-9C33-2F676BF8DF27}" presName="transSpace" presStyleCnt="0"/>
      <dgm:spPr/>
    </dgm:pt>
    <dgm:pt modelId="{9B93A4C3-F52D-A346-B71D-AD924F75DD7C}" type="pres">
      <dgm:prSet presAssocID="{9E6184B6-EA0E-BF43-B6C8-93F563F24FD7}" presName="posSpace" presStyleCnt="0"/>
      <dgm:spPr/>
    </dgm:pt>
    <dgm:pt modelId="{808B971D-70A5-5B4F-94AE-E194E8DF9AAC}" type="pres">
      <dgm:prSet presAssocID="{9E6184B6-EA0E-BF43-B6C8-93F563F24FD7}" presName="vertFlow" presStyleCnt="0"/>
      <dgm:spPr/>
    </dgm:pt>
    <dgm:pt modelId="{BAC5C3E2-63A5-DE41-8519-7E3B85D83A8E}" type="pres">
      <dgm:prSet presAssocID="{9E6184B6-EA0E-BF43-B6C8-93F563F24FD7}" presName="topSpace" presStyleCnt="0"/>
      <dgm:spPr/>
    </dgm:pt>
    <dgm:pt modelId="{FFE07616-FF99-1E40-B35A-5207E9883E6C}" type="pres">
      <dgm:prSet presAssocID="{9E6184B6-EA0E-BF43-B6C8-93F563F24FD7}" presName="firstComp" presStyleCnt="0"/>
      <dgm:spPr/>
    </dgm:pt>
    <dgm:pt modelId="{CDBBED45-787B-8943-A6A5-2C1E915EE76E}" type="pres">
      <dgm:prSet presAssocID="{9E6184B6-EA0E-BF43-B6C8-93F563F24FD7}" presName="firstChild" presStyleLbl="bgAccFollowNode1" presStyleIdx="3" presStyleCnt="6" custLinFactNeighborX="38174" custLinFactNeighborY="1683"/>
      <dgm:spPr/>
    </dgm:pt>
    <dgm:pt modelId="{838F40D3-0DF1-3C45-9789-60227075BC6A}" type="pres">
      <dgm:prSet presAssocID="{9E6184B6-EA0E-BF43-B6C8-93F563F24FD7}" presName="firstChildTx" presStyleLbl="bgAccFollowNode1" presStyleIdx="3" presStyleCnt="6">
        <dgm:presLayoutVars>
          <dgm:bulletEnabled val="1"/>
        </dgm:presLayoutVars>
      </dgm:prSet>
      <dgm:spPr/>
    </dgm:pt>
    <dgm:pt modelId="{56E0FE9D-BF1C-F241-A174-1D07B5B01207}" type="pres">
      <dgm:prSet presAssocID="{C1A4DE5D-6473-FA44-850D-2BF228491459}" presName="comp" presStyleCnt="0"/>
      <dgm:spPr/>
    </dgm:pt>
    <dgm:pt modelId="{76018A5C-85DE-0448-921E-E4D7D49DF338}" type="pres">
      <dgm:prSet presAssocID="{C1A4DE5D-6473-FA44-850D-2BF228491459}" presName="child" presStyleLbl="bgAccFollowNode1" presStyleIdx="4" presStyleCnt="6" custLinFactNeighborX="38174" custLinFactNeighborY="-842"/>
      <dgm:spPr/>
    </dgm:pt>
    <dgm:pt modelId="{1672BD40-3E1E-594A-87EB-7C910C2DD335}" type="pres">
      <dgm:prSet presAssocID="{C1A4DE5D-6473-FA44-850D-2BF228491459}" presName="childTx" presStyleLbl="bgAccFollowNode1" presStyleIdx="4" presStyleCnt="6">
        <dgm:presLayoutVars>
          <dgm:bulletEnabled val="1"/>
        </dgm:presLayoutVars>
      </dgm:prSet>
      <dgm:spPr/>
    </dgm:pt>
    <dgm:pt modelId="{030F9F8B-802C-4B43-96E9-6D953A67C66A}" type="pres">
      <dgm:prSet presAssocID="{DCECDA84-9FBA-DC4E-B11A-0D6CCA2400FA}" presName="comp" presStyleCnt="0"/>
      <dgm:spPr/>
    </dgm:pt>
    <dgm:pt modelId="{72F50080-E8D5-C74E-A09E-B47CE3DA4A4E}" type="pres">
      <dgm:prSet presAssocID="{DCECDA84-9FBA-DC4E-B11A-0D6CCA2400FA}" presName="child" presStyleLbl="bgAccFollowNode1" presStyleIdx="5" presStyleCnt="6" custLinFactNeighborX="38174" custLinFactNeighborY="-1683"/>
      <dgm:spPr/>
    </dgm:pt>
    <dgm:pt modelId="{698025F5-6C12-0E40-8A31-05F7778C1B05}" type="pres">
      <dgm:prSet presAssocID="{DCECDA84-9FBA-DC4E-B11A-0D6CCA2400FA}" presName="childTx" presStyleLbl="bgAccFollowNode1" presStyleIdx="5" presStyleCnt="6">
        <dgm:presLayoutVars>
          <dgm:bulletEnabled val="1"/>
        </dgm:presLayoutVars>
      </dgm:prSet>
      <dgm:spPr/>
    </dgm:pt>
    <dgm:pt modelId="{52FBE36B-9A4B-3047-AC09-50848A0D08E2}" type="pres">
      <dgm:prSet presAssocID="{9E6184B6-EA0E-BF43-B6C8-93F563F24FD7}" presName="negSpace" presStyleCnt="0"/>
      <dgm:spPr/>
    </dgm:pt>
    <dgm:pt modelId="{7D648881-E9C8-D941-9D83-02A75E5394C2}" type="pres">
      <dgm:prSet presAssocID="{9E6184B6-EA0E-BF43-B6C8-93F563F24FD7}" presName="circle" presStyleLbl="node1" presStyleIdx="1" presStyleCnt="2" custScaleX="137676" custScaleY="138965"/>
      <dgm:spPr/>
    </dgm:pt>
  </dgm:ptLst>
  <dgm:cxnLst>
    <dgm:cxn modelId="{FFD4F71A-8CAB-C445-B00E-7D4A682CE0D6}" srcId="{9E6184B6-EA0E-BF43-B6C8-93F563F24FD7}" destId="{C1A4DE5D-6473-FA44-850D-2BF228491459}" srcOrd="1" destOrd="0" parTransId="{F12C9866-AE13-3E41-8151-B4D3BF4113D8}" sibTransId="{CF9A304B-C431-F041-A3AF-72FE963FF35C}"/>
    <dgm:cxn modelId="{17A1A927-4807-3C48-B710-89CA6804936C}" type="presOf" srcId="{DCECDA84-9FBA-DC4E-B11A-0D6CCA2400FA}" destId="{72F50080-E8D5-C74E-A09E-B47CE3DA4A4E}" srcOrd="0" destOrd="0" presId="urn:microsoft.com/office/officeart/2005/8/layout/hList9"/>
    <dgm:cxn modelId="{CE9DA639-7D96-2E42-A664-25911C0D4889}" type="presOf" srcId="{C1A4DE5D-6473-FA44-850D-2BF228491459}" destId="{76018A5C-85DE-0448-921E-E4D7D49DF338}" srcOrd="0" destOrd="0" presId="urn:microsoft.com/office/officeart/2005/8/layout/hList9"/>
    <dgm:cxn modelId="{48D18052-BB91-AE4A-86D4-CB140A3B10F9}" type="presOf" srcId="{8B274333-B68F-E04F-B88C-11E55AED3D8F}" destId="{838F40D3-0DF1-3C45-9789-60227075BC6A}" srcOrd="1" destOrd="0" presId="urn:microsoft.com/office/officeart/2005/8/layout/hList9"/>
    <dgm:cxn modelId="{8D6AAB53-196B-5F41-A354-AAE7801C9C04}" srcId="{DE143EDC-DBA6-F340-BC05-89215A0F567D}" destId="{9E6184B6-EA0E-BF43-B6C8-93F563F24FD7}" srcOrd="1" destOrd="0" parTransId="{CCC1E278-1648-8743-BA95-55A99FF513A1}" sibTransId="{557A1A16-DA23-744D-BDCB-42CF77D09C9F}"/>
    <dgm:cxn modelId="{CCF37F54-FDB9-5A40-8327-685D95382904}" type="presOf" srcId="{C1A4DE5D-6473-FA44-850D-2BF228491459}" destId="{1672BD40-3E1E-594A-87EB-7C910C2DD335}" srcOrd="1" destOrd="0" presId="urn:microsoft.com/office/officeart/2005/8/layout/hList9"/>
    <dgm:cxn modelId="{F03EBB57-D89C-8F49-B354-BEE31E446BF3}" srcId="{98C8A6EF-FC70-8A43-B5A4-E815FF7A55D1}" destId="{38ACEF54-0715-5448-8A57-207D955911F7}" srcOrd="1" destOrd="0" parTransId="{F528D9F2-D93F-6B4F-8B2F-C8E6CDD17BEE}" sibTransId="{DD6E5C1B-EE13-D348-8EDE-A6D41A5020E9}"/>
    <dgm:cxn modelId="{4E9A745B-1826-EA45-8962-88EA46B6BD3C}" srcId="{9E6184B6-EA0E-BF43-B6C8-93F563F24FD7}" destId="{DCECDA84-9FBA-DC4E-B11A-0D6CCA2400FA}" srcOrd="2" destOrd="0" parTransId="{0849A78A-08F5-7741-957E-B3C9D4FE473F}" sibTransId="{C8B7E6F3-C8A7-D843-9B00-AF3BE6E60955}"/>
    <dgm:cxn modelId="{6847356A-83DA-B84F-889C-D603A9BE5467}" srcId="{98C8A6EF-FC70-8A43-B5A4-E815FF7A55D1}" destId="{64187DB9-0689-B446-8581-4C7529B492C9}" srcOrd="0" destOrd="0" parTransId="{BF2363C1-8134-9141-BC72-AF039E84ACA9}" sibTransId="{45540B8C-03D3-524D-B090-4BD6FB95093A}"/>
    <dgm:cxn modelId="{C99EF98A-8D7A-634E-8EC9-89398D246058}" srcId="{98C8A6EF-FC70-8A43-B5A4-E815FF7A55D1}" destId="{88E1CCF8-EE92-0E49-B557-E0E3FAF115C3}" srcOrd="2" destOrd="0" parTransId="{6C245D03-E79A-BF4C-8089-181911E9E095}" sibTransId="{4F44B5C5-ECBE-5C4F-9436-ABFA302C0DE7}"/>
    <dgm:cxn modelId="{2A9C368C-384A-1748-8BE6-CE941D66567F}" type="presOf" srcId="{9E6184B6-EA0E-BF43-B6C8-93F563F24FD7}" destId="{7D648881-E9C8-D941-9D83-02A75E5394C2}" srcOrd="0" destOrd="0" presId="urn:microsoft.com/office/officeart/2005/8/layout/hList9"/>
    <dgm:cxn modelId="{1319AC8C-14B1-2949-AD75-6B8C79D7264B}" type="presOf" srcId="{98C8A6EF-FC70-8A43-B5A4-E815FF7A55D1}" destId="{FD55DE14-8255-3346-8CFE-E5031A647438}" srcOrd="0" destOrd="0" presId="urn:microsoft.com/office/officeart/2005/8/layout/hList9"/>
    <dgm:cxn modelId="{8B93B594-F295-1641-A038-5EDA780B66FD}" type="presOf" srcId="{88E1CCF8-EE92-0E49-B557-E0E3FAF115C3}" destId="{A325FDAE-B0BF-DE4A-9871-11BCA247C87E}" srcOrd="0" destOrd="0" presId="urn:microsoft.com/office/officeart/2005/8/layout/hList9"/>
    <dgm:cxn modelId="{5B07769E-3113-E149-8860-468E19273AB1}" type="presOf" srcId="{DE143EDC-DBA6-F340-BC05-89215A0F567D}" destId="{E2F00F27-4951-6347-A0F6-A3350A9CD53E}" srcOrd="0" destOrd="0" presId="urn:microsoft.com/office/officeart/2005/8/layout/hList9"/>
    <dgm:cxn modelId="{EEF117BF-03D4-3B48-98D2-5C29489E6610}" srcId="{9E6184B6-EA0E-BF43-B6C8-93F563F24FD7}" destId="{8B274333-B68F-E04F-B88C-11E55AED3D8F}" srcOrd="0" destOrd="0" parTransId="{42FC36E7-1C1D-9647-A76F-65250176DB58}" sibTransId="{34B55A07-3999-7A4A-9F4F-0F2C7489540D}"/>
    <dgm:cxn modelId="{6FE024CE-884F-4E49-B650-296119643EF1}" type="presOf" srcId="{38ACEF54-0715-5448-8A57-207D955911F7}" destId="{7327153B-5CA2-4242-BF0F-932B90DD4F32}" srcOrd="0" destOrd="0" presId="urn:microsoft.com/office/officeart/2005/8/layout/hList9"/>
    <dgm:cxn modelId="{D686E8D2-DD8D-CF49-ADC0-B49064A4AF41}" type="presOf" srcId="{88E1CCF8-EE92-0E49-B557-E0E3FAF115C3}" destId="{812D661D-51FB-AB4D-81B4-3A330315A975}" srcOrd="1" destOrd="0" presId="urn:microsoft.com/office/officeart/2005/8/layout/hList9"/>
    <dgm:cxn modelId="{1542ABDE-87B7-6E46-A63D-8ADA6B6E7356}" type="presOf" srcId="{DCECDA84-9FBA-DC4E-B11A-0D6CCA2400FA}" destId="{698025F5-6C12-0E40-8A31-05F7778C1B05}" srcOrd="1" destOrd="0" presId="urn:microsoft.com/office/officeart/2005/8/layout/hList9"/>
    <dgm:cxn modelId="{0FCE0EE1-5BEC-9141-A830-76E8AB05DE03}" type="presOf" srcId="{64187DB9-0689-B446-8581-4C7529B492C9}" destId="{43B035F4-EB7B-CE47-ABA0-7E3187AC74A7}" srcOrd="0" destOrd="0" presId="urn:microsoft.com/office/officeart/2005/8/layout/hList9"/>
    <dgm:cxn modelId="{3DEA0EE5-EB1A-EE48-872B-7119092D0BF5}" type="presOf" srcId="{38ACEF54-0715-5448-8A57-207D955911F7}" destId="{50FB33A8-6882-0C42-A84A-A955521269AD}" srcOrd="1" destOrd="0" presId="urn:microsoft.com/office/officeart/2005/8/layout/hList9"/>
    <dgm:cxn modelId="{C75F5DE5-16A1-4C43-9DCB-D84D5B45B5B4}" type="presOf" srcId="{64187DB9-0689-B446-8581-4C7529B492C9}" destId="{A4DEC21C-22F8-384A-9BA3-33C77CBE96A2}" srcOrd="1" destOrd="0" presId="urn:microsoft.com/office/officeart/2005/8/layout/hList9"/>
    <dgm:cxn modelId="{AD4178E5-DE64-A940-A4D2-D399B7E0EC2C}" srcId="{DE143EDC-DBA6-F340-BC05-89215A0F567D}" destId="{98C8A6EF-FC70-8A43-B5A4-E815FF7A55D1}" srcOrd="0" destOrd="0" parTransId="{81DD3440-B14B-3140-BBB4-69B06A8FB301}" sibTransId="{7DF12046-EDB0-1945-9C33-2F676BF8DF27}"/>
    <dgm:cxn modelId="{64B47AFE-ED6E-4046-AE99-DB09A296B574}" type="presOf" srcId="{8B274333-B68F-E04F-B88C-11E55AED3D8F}" destId="{CDBBED45-787B-8943-A6A5-2C1E915EE76E}" srcOrd="0" destOrd="0" presId="urn:microsoft.com/office/officeart/2005/8/layout/hList9"/>
    <dgm:cxn modelId="{E003F7AD-EF34-E840-9551-88C8B63A1044}" type="presParOf" srcId="{E2F00F27-4951-6347-A0F6-A3350A9CD53E}" destId="{ACF7D2AC-CE59-5A4F-8C9A-44A9A810B622}" srcOrd="0" destOrd="0" presId="urn:microsoft.com/office/officeart/2005/8/layout/hList9"/>
    <dgm:cxn modelId="{807D5E81-5FD4-3B45-ABB6-1C1B643D6D06}" type="presParOf" srcId="{E2F00F27-4951-6347-A0F6-A3350A9CD53E}" destId="{D9EB2D34-8390-1349-85CC-5742E93B32AE}" srcOrd="1" destOrd="0" presId="urn:microsoft.com/office/officeart/2005/8/layout/hList9"/>
    <dgm:cxn modelId="{4B887564-E167-1C4C-AFA0-6296C3D04362}" type="presParOf" srcId="{D9EB2D34-8390-1349-85CC-5742E93B32AE}" destId="{4A63D149-AD93-F643-8A4E-058E25293451}" srcOrd="0" destOrd="0" presId="urn:microsoft.com/office/officeart/2005/8/layout/hList9"/>
    <dgm:cxn modelId="{1E4615E3-4C87-4440-86C2-86985BFE04C4}" type="presParOf" srcId="{D9EB2D34-8390-1349-85CC-5742E93B32AE}" destId="{A075B17E-F5B6-0049-B351-2DE8DD3A118C}" srcOrd="1" destOrd="0" presId="urn:microsoft.com/office/officeart/2005/8/layout/hList9"/>
    <dgm:cxn modelId="{A5114239-F65E-E545-9BF6-92676C90B405}" type="presParOf" srcId="{A075B17E-F5B6-0049-B351-2DE8DD3A118C}" destId="{43B035F4-EB7B-CE47-ABA0-7E3187AC74A7}" srcOrd="0" destOrd="0" presId="urn:microsoft.com/office/officeart/2005/8/layout/hList9"/>
    <dgm:cxn modelId="{382EF755-752C-174A-B121-4DB2515F77E4}" type="presParOf" srcId="{A075B17E-F5B6-0049-B351-2DE8DD3A118C}" destId="{A4DEC21C-22F8-384A-9BA3-33C77CBE96A2}" srcOrd="1" destOrd="0" presId="urn:microsoft.com/office/officeart/2005/8/layout/hList9"/>
    <dgm:cxn modelId="{9AC5262F-16F6-334B-B9C0-0663E368E689}" type="presParOf" srcId="{D9EB2D34-8390-1349-85CC-5742E93B32AE}" destId="{B659EFA6-8C58-5B4B-AC93-F04736D40EE3}" srcOrd="2" destOrd="0" presId="urn:microsoft.com/office/officeart/2005/8/layout/hList9"/>
    <dgm:cxn modelId="{2D146318-FDC9-AD49-8DAE-AC680D79CBA1}" type="presParOf" srcId="{B659EFA6-8C58-5B4B-AC93-F04736D40EE3}" destId="{7327153B-5CA2-4242-BF0F-932B90DD4F32}" srcOrd="0" destOrd="0" presId="urn:microsoft.com/office/officeart/2005/8/layout/hList9"/>
    <dgm:cxn modelId="{4CE8FA0F-5E46-DE40-8825-B7A33B9C820B}" type="presParOf" srcId="{B659EFA6-8C58-5B4B-AC93-F04736D40EE3}" destId="{50FB33A8-6882-0C42-A84A-A955521269AD}" srcOrd="1" destOrd="0" presId="urn:microsoft.com/office/officeart/2005/8/layout/hList9"/>
    <dgm:cxn modelId="{D8AA41EE-1EC0-7746-A668-BF34A319CC0C}" type="presParOf" srcId="{D9EB2D34-8390-1349-85CC-5742E93B32AE}" destId="{AA32B2B9-0400-3C41-9DDF-150FCFD1E506}" srcOrd="3" destOrd="0" presId="urn:microsoft.com/office/officeart/2005/8/layout/hList9"/>
    <dgm:cxn modelId="{452F5150-F44B-A44E-904C-4A68CC7D01CD}" type="presParOf" srcId="{AA32B2B9-0400-3C41-9DDF-150FCFD1E506}" destId="{A325FDAE-B0BF-DE4A-9871-11BCA247C87E}" srcOrd="0" destOrd="0" presId="urn:microsoft.com/office/officeart/2005/8/layout/hList9"/>
    <dgm:cxn modelId="{5279D5C3-3332-3140-B76D-60704F8A1EFB}" type="presParOf" srcId="{AA32B2B9-0400-3C41-9DDF-150FCFD1E506}" destId="{812D661D-51FB-AB4D-81B4-3A330315A975}" srcOrd="1" destOrd="0" presId="urn:microsoft.com/office/officeart/2005/8/layout/hList9"/>
    <dgm:cxn modelId="{E2A13E64-1A11-3242-A839-279E8231A807}" type="presParOf" srcId="{E2F00F27-4951-6347-A0F6-A3350A9CD53E}" destId="{83F61576-ADF5-1043-B155-8E1F52AE4F0A}" srcOrd="2" destOrd="0" presId="urn:microsoft.com/office/officeart/2005/8/layout/hList9"/>
    <dgm:cxn modelId="{FADE6472-78BB-D84B-8B5D-F52A3786B521}" type="presParOf" srcId="{E2F00F27-4951-6347-A0F6-A3350A9CD53E}" destId="{FD55DE14-8255-3346-8CFE-E5031A647438}" srcOrd="3" destOrd="0" presId="urn:microsoft.com/office/officeart/2005/8/layout/hList9"/>
    <dgm:cxn modelId="{436A512D-7179-FD4B-BB70-05F1FFAA6EDA}" type="presParOf" srcId="{E2F00F27-4951-6347-A0F6-A3350A9CD53E}" destId="{914E8394-5392-CF49-9A2B-7D40C270C244}" srcOrd="4" destOrd="0" presId="urn:microsoft.com/office/officeart/2005/8/layout/hList9"/>
    <dgm:cxn modelId="{614FF7F2-90E4-A647-B408-21D304C017FA}" type="presParOf" srcId="{E2F00F27-4951-6347-A0F6-A3350A9CD53E}" destId="{9B93A4C3-F52D-A346-B71D-AD924F75DD7C}" srcOrd="5" destOrd="0" presId="urn:microsoft.com/office/officeart/2005/8/layout/hList9"/>
    <dgm:cxn modelId="{5F748E0A-EE25-5345-A32F-7943859478EB}" type="presParOf" srcId="{E2F00F27-4951-6347-A0F6-A3350A9CD53E}" destId="{808B971D-70A5-5B4F-94AE-E194E8DF9AAC}" srcOrd="6" destOrd="0" presId="urn:microsoft.com/office/officeart/2005/8/layout/hList9"/>
    <dgm:cxn modelId="{FC74EC59-2A3F-D140-81B1-B793C9A41A2F}" type="presParOf" srcId="{808B971D-70A5-5B4F-94AE-E194E8DF9AAC}" destId="{BAC5C3E2-63A5-DE41-8519-7E3B85D83A8E}" srcOrd="0" destOrd="0" presId="urn:microsoft.com/office/officeart/2005/8/layout/hList9"/>
    <dgm:cxn modelId="{26B85F95-8059-7145-8BAD-33334082152C}" type="presParOf" srcId="{808B971D-70A5-5B4F-94AE-E194E8DF9AAC}" destId="{FFE07616-FF99-1E40-B35A-5207E9883E6C}" srcOrd="1" destOrd="0" presId="urn:microsoft.com/office/officeart/2005/8/layout/hList9"/>
    <dgm:cxn modelId="{2EB35217-96CD-1F45-9D68-5258F627F7D5}" type="presParOf" srcId="{FFE07616-FF99-1E40-B35A-5207E9883E6C}" destId="{CDBBED45-787B-8943-A6A5-2C1E915EE76E}" srcOrd="0" destOrd="0" presId="urn:microsoft.com/office/officeart/2005/8/layout/hList9"/>
    <dgm:cxn modelId="{0CE91824-D149-CF4B-9EA7-70CFC98B9152}" type="presParOf" srcId="{FFE07616-FF99-1E40-B35A-5207E9883E6C}" destId="{838F40D3-0DF1-3C45-9789-60227075BC6A}" srcOrd="1" destOrd="0" presId="urn:microsoft.com/office/officeart/2005/8/layout/hList9"/>
    <dgm:cxn modelId="{06541719-6B6C-E442-BFC1-20CD2427A3DA}" type="presParOf" srcId="{808B971D-70A5-5B4F-94AE-E194E8DF9AAC}" destId="{56E0FE9D-BF1C-F241-A174-1D07B5B01207}" srcOrd="2" destOrd="0" presId="urn:microsoft.com/office/officeart/2005/8/layout/hList9"/>
    <dgm:cxn modelId="{4FEB4B9B-289B-C248-821C-5674BDDD2C0D}" type="presParOf" srcId="{56E0FE9D-BF1C-F241-A174-1D07B5B01207}" destId="{76018A5C-85DE-0448-921E-E4D7D49DF338}" srcOrd="0" destOrd="0" presId="urn:microsoft.com/office/officeart/2005/8/layout/hList9"/>
    <dgm:cxn modelId="{1591028C-FA53-6E44-9B61-80F4A0D39CA0}" type="presParOf" srcId="{56E0FE9D-BF1C-F241-A174-1D07B5B01207}" destId="{1672BD40-3E1E-594A-87EB-7C910C2DD335}" srcOrd="1" destOrd="0" presId="urn:microsoft.com/office/officeart/2005/8/layout/hList9"/>
    <dgm:cxn modelId="{0BEC3BFF-07E0-8F4F-B1F1-32AAF30C0006}" type="presParOf" srcId="{808B971D-70A5-5B4F-94AE-E194E8DF9AAC}" destId="{030F9F8B-802C-4B43-96E9-6D953A67C66A}" srcOrd="3" destOrd="0" presId="urn:microsoft.com/office/officeart/2005/8/layout/hList9"/>
    <dgm:cxn modelId="{6E27DE54-69A8-454B-8A7F-D8FE2971D983}" type="presParOf" srcId="{030F9F8B-802C-4B43-96E9-6D953A67C66A}" destId="{72F50080-E8D5-C74E-A09E-B47CE3DA4A4E}" srcOrd="0" destOrd="0" presId="urn:microsoft.com/office/officeart/2005/8/layout/hList9"/>
    <dgm:cxn modelId="{2385AA8E-16C7-844A-936C-86461E7E3644}" type="presParOf" srcId="{030F9F8B-802C-4B43-96E9-6D953A67C66A}" destId="{698025F5-6C12-0E40-8A31-05F7778C1B05}" srcOrd="1" destOrd="0" presId="urn:microsoft.com/office/officeart/2005/8/layout/hList9"/>
    <dgm:cxn modelId="{75307D5C-2988-454D-8117-A78922DCC899}" type="presParOf" srcId="{E2F00F27-4951-6347-A0F6-A3350A9CD53E}" destId="{52FBE36B-9A4B-3047-AC09-50848A0D08E2}" srcOrd="7" destOrd="0" presId="urn:microsoft.com/office/officeart/2005/8/layout/hList9"/>
    <dgm:cxn modelId="{E4C57D52-ACC4-8C49-B57C-3CBD8EBED619}" type="presParOf" srcId="{E2F00F27-4951-6347-A0F6-A3350A9CD53E}" destId="{7D648881-E9C8-D941-9D83-02A75E5394C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23409-78FF-6640-975A-09F30F388217}">
      <dsp:nvSpPr>
        <dsp:cNvPr id="0" name=""/>
        <dsp:cNvSpPr/>
      </dsp:nvSpPr>
      <dsp:spPr>
        <a:xfrm>
          <a:off x="5099595" y="3371529"/>
          <a:ext cx="94269" cy="26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60"/>
              </a:lnTo>
              <a:lnTo>
                <a:pt x="94269" y="131960"/>
              </a:lnTo>
              <a:lnTo>
                <a:pt x="94269" y="261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763CA-81C1-0E44-97CA-75926FE2CECA}">
      <dsp:nvSpPr>
        <dsp:cNvPr id="0" name=""/>
        <dsp:cNvSpPr/>
      </dsp:nvSpPr>
      <dsp:spPr>
        <a:xfrm>
          <a:off x="3476052" y="2278436"/>
          <a:ext cx="1623542" cy="26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60"/>
              </a:lnTo>
              <a:lnTo>
                <a:pt x="1623542" y="131960"/>
              </a:lnTo>
              <a:lnTo>
                <a:pt x="1623542" y="261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56C4D-AD3B-5243-B8F7-573082B3B5BC}">
      <dsp:nvSpPr>
        <dsp:cNvPr id="0" name=""/>
        <dsp:cNvSpPr/>
      </dsp:nvSpPr>
      <dsp:spPr>
        <a:xfrm>
          <a:off x="1630046" y="3358429"/>
          <a:ext cx="1401023" cy="24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72"/>
              </a:lnTo>
              <a:lnTo>
                <a:pt x="1401023" y="113872"/>
              </a:lnTo>
              <a:lnTo>
                <a:pt x="1401023" y="2437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0E6D-0FC3-0342-9472-F6E853288A9D}">
      <dsp:nvSpPr>
        <dsp:cNvPr id="0" name=""/>
        <dsp:cNvSpPr/>
      </dsp:nvSpPr>
      <dsp:spPr>
        <a:xfrm>
          <a:off x="731463" y="3358429"/>
          <a:ext cx="898583" cy="342499"/>
        </a:xfrm>
        <a:custGeom>
          <a:avLst/>
          <a:gdLst/>
          <a:ahLst/>
          <a:cxnLst/>
          <a:rect l="0" t="0" r="0" b="0"/>
          <a:pathLst>
            <a:path>
              <a:moveTo>
                <a:pt x="898583" y="0"/>
              </a:moveTo>
              <a:lnTo>
                <a:pt x="898583" y="212617"/>
              </a:lnTo>
              <a:lnTo>
                <a:pt x="0" y="212617"/>
              </a:lnTo>
              <a:lnTo>
                <a:pt x="0" y="342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C17B9-9D80-AB4B-BD0D-8E1FC1167B90}">
      <dsp:nvSpPr>
        <dsp:cNvPr id="0" name=""/>
        <dsp:cNvSpPr/>
      </dsp:nvSpPr>
      <dsp:spPr>
        <a:xfrm>
          <a:off x="1630046" y="2278436"/>
          <a:ext cx="1846006" cy="248743"/>
        </a:xfrm>
        <a:custGeom>
          <a:avLst/>
          <a:gdLst/>
          <a:ahLst/>
          <a:cxnLst/>
          <a:rect l="0" t="0" r="0" b="0"/>
          <a:pathLst>
            <a:path>
              <a:moveTo>
                <a:pt x="1846006" y="0"/>
              </a:moveTo>
              <a:lnTo>
                <a:pt x="1846006" y="118860"/>
              </a:lnTo>
              <a:lnTo>
                <a:pt x="0" y="118860"/>
              </a:lnTo>
              <a:lnTo>
                <a:pt x="0" y="248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A71C9-E6C9-654D-AC9F-3B17004EC741}">
      <dsp:nvSpPr>
        <dsp:cNvPr id="0" name=""/>
        <dsp:cNvSpPr/>
      </dsp:nvSpPr>
      <dsp:spPr>
        <a:xfrm>
          <a:off x="3060427" y="1447186"/>
          <a:ext cx="831249" cy="831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193B-BC80-5742-B590-1796FD80A820}">
      <dsp:nvSpPr>
        <dsp:cNvPr id="0" name=""/>
        <dsp:cNvSpPr/>
      </dsp:nvSpPr>
      <dsp:spPr>
        <a:xfrm>
          <a:off x="3891677" y="1445108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Machine learning</a:t>
          </a:r>
        </a:p>
      </dsp:txBody>
      <dsp:txXfrm>
        <a:off x="3891677" y="1445108"/>
        <a:ext cx="1246874" cy="831249"/>
      </dsp:txXfrm>
    </dsp:sp>
    <dsp:sp modelId="{25E8750B-5C39-594C-B95C-A43974895EA7}">
      <dsp:nvSpPr>
        <dsp:cNvPr id="0" name=""/>
        <dsp:cNvSpPr/>
      </dsp:nvSpPr>
      <dsp:spPr>
        <a:xfrm>
          <a:off x="1214421" y="2527179"/>
          <a:ext cx="831249" cy="8312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0C570-1834-EF40-8440-18B123DDA6DD}">
      <dsp:nvSpPr>
        <dsp:cNvPr id="0" name=""/>
        <dsp:cNvSpPr/>
      </dsp:nvSpPr>
      <dsp:spPr>
        <a:xfrm>
          <a:off x="2079594" y="2538202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 Machine learning</a:t>
          </a:r>
        </a:p>
      </dsp:txBody>
      <dsp:txXfrm>
        <a:off x="2079594" y="2538202"/>
        <a:ext cx="1246874" cy="831249"/>
      </dsp:txXfrm>
    </dsp:sp>
    <dsp:sp modelId="{A3C5700C-C211-6B48-A254-9F8BAB536545}">
      <dsp:nvSpPr>
        <dsp:cNvPr id="0" name=""/>
        <dsp:cNvSpPr/>
      </dsp:nvSpPr>
      <dsp:spPr>
        <a:xfrm>
          <a:off x="315838" y="3700929"/>
          <a:ext cx="831249" cy="8312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A3C90-7E18-9644-B70C-DDDAAD3210D2}">
      <dsp:nvSpPr>
        <dsp:cNvPr id="0" name=""/>
        <dsp:cNvSpPr/>
      </dsp:nvSpPr>
      <dsp:spPr>
        <a:xfrm>
          <a:off x="948502" y="3881061"/>
          <a:ext cx="1650837" cy="32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 </a:t>
          </a:r>
          <a:r>
            <a:rPr lang="en-GB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Classification</a:t>
          </a:r>
        </a:p>
      </dsp:txBody>
      <dsp:txXfrm>
        <a:off x="948502" y="3881061"/>
        <a:ext cx="1650837" cy="327562"/>
      </dsp:txXfrm>
    </dsp:sp>
    <dsp:sp modelId="{4954D5EA-A7EA-F24E-A195-C653D6773BBB}">
      <dsp:nvSpPr>
        <dsp:cNvPr id="0" name=""/>
        <dsp:cNvSpPr/>
      </dsp:nvSpPr>
      <dsp:spPr>
        <a:xfrm>
          <a:off x="2615444" y="3602185"/>
          <a:ext cx="831249" cy="83124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9D24-0477-EB4B-8A1D-55E2B6B87FBD}">
      <dsp:nvSpPr>
        <dsp:cNvPr id="0" name=""/>
        <dsp:cNvSpPr/>
      </dsp:nvSpPr>
      <dsp:spPr>
        <a:xfrm>
          <a:off x="3323553" y="3631295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 Regression</a:t>
          </a:r>
        </a:p>
      </dsp:txBody>
      <dsp:txXfrm>
        <a:off x="3323553" y="3631295"/>
        <a:ext cx="1246874" cy="831249"/>
      </dsp:txXfrm>
    </dsp:sp>
    <dsp:sp modelId="{7CA89743-49EE-6C44-8193-42330126D087}">
      <dsp:nvSpPr>
        <dsp:cNvPr id="0" name=""/>
        <dsp:cNvSpPr/>
      </dsp:nvSpPr>
      <dsp:spPr>
        <a:xfrm>
          <a:off x="4683970" y="2540280"/>
          <a:ext cx="831249" cy="8312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10AB-BB25-DE4D-97C6-062CDB63DCE1}">
      <dsp:nvSpPr>
        <dsp:cNvPr id="0" name=""/>
        <dsp:cNvSpPr/>
      </dsp:nvSpPr>
      <dsp:spPr>
        <a:xfrm>
          <a:off x="5617189" y="2538351"/>
          <a:ext cx="162395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Unsupervised Machine learning</a:t>
          </a:r>
        </a:p>
      </dsp:txBody>
      <dsp:txXfrm>
        <a:off x="5617189" y="2538351"/>
        <a:ext cx="1623954" cy="831249"/>
      </dsp:txXfrm>
    </dsp:sp>
    <dsp:sp modelId="{9A356B86-313F-CC44-A289-BAE8DDB76730}">
      <dsp:nvSpPr>
        <dsp:cNvPr id="0" name=""/>
        <dsp:cNvSpPr/>
      </dsp:nvSpPr>
      <dsp:spPr>
        <a:xfrm>
          <a:off x="4778240" y="3633373"/>
          <a:ext cx="831249" cy="83124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737D5-318B-EB44-AF1A-4B5A36C21A5F}">
      <dsp:nvSpPr>
        <dsp:cNvPr id="0" name=""/>
        <dsp:cNvSpPr/>
      </dsp:nvSpPr>
      <dsp:spPr>
        <a:xfrm>
          <a:off x="5609489" y="3631295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Clustering</a:t>
          </a:r>
        </a:p>
      </dsp:txBody>
      <dsp:txXfrm>
        <a:off x="5609489" y="3631295"/>
        <a:ext cx="1246874" cy="831249"/>
      </dsp:txXfrm>
    </dsp:sp>
    <dsp:sp modelId="{97BD2C74-30FE-A342-B0DC-4ACA724AB03A}">
      <dsp:nvSpPr>
        <dsp:cNvPr id="0" name=""/>
        <dsp:cNvSpPr/>
      </dsp:nvSpPr>
      <dsp:spPr>
        <a:xfrm>
          <a:off x="5346364" y="1447186"/>
          <a:ext cx="831249" cy="83124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BF89B-F889-1B44-A2AF-79C7E91C1574}">
      <dsp:nvSpPr>
        <dsp:cNvPr id="0" name=""/>
        <dsp:cNvSpPr/>
      </dsp:nvSpPr>
      <dsp:spPr>
        <a:xfrm>
          <a:off x="6138761" y="1445108"/>
          <a:ext cx="1324579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Natural Language Processing</a:t>
          </a:r>
        </a:p>
      </dsp:txBody>
      <dsp:txXfrm>
        <a:off x="6138761" y="1445108"/>
        <a:ext cx="1324579" cy="831249"/>
      </dsp:txXfrm>
    </dsp:sp>
    <dsp:sp modelId="{F81C5052-F6D8-544D-930E-F8D0E607DE89}">
      <dsp:nvSpPr>
        <dsp:cNvPr id="0" name=""/>
        <dsp:cNvSpPr/>
      </dsp:nvSpPr>
      <dsp:spPr>
        <a:xfrm>
          <a:off x="7671153" y="1447186"/>
          <a:ext cx="831249" cy="831249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70DF8-74E6-E543-A57E-DA5A9F617244}">
      <dsp:nvSpPr>
        <dsp:cNvPr id="0" name=""/>
        <dsp:cNvSpPr/>
      </dsp:nvSpPr>
      <dsp:spPr>
        <a:xfrm>
          <a:off x="8502403" y="1445108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Deep Learning</a:t>
          </a:r>
        </a:p>
      </dsp:txBody>
      <dsp:txXfrm>
        <a:off x="8502403" y="1445108"/>
        <a:ext cx="1246874" cy="831249"/>
      </dsp:txXfrm>
    </dsp:sp>
    <dsp:sp modelId="{37AAC927-5A83-0C40-8806-97D849BD6F8E}">
      <dsp:nvSpPr>
        <dsp:cNvPr id="0" name=""/>
        <dsp:cNvSpPr/>
      </dsp:nvSpPr>
      <dsp:spPr>
        <a:xfrm>
          <a:off x="9957090" y="1447186"/>
          <a:ext cx="831249" cy="83124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EE94-D1F2-F147-AC6A-5DC11D006E90}">
      <dsp:nvSpPr>
        <dsp:cNvPr id="0" name=""/>
        <dsp:cNvSpPr/>
      </dsp:nvSpPr>
      <dsp:spPr>
        <a:xfrm>
          <a:off x="10788339" y="1445108"/>
          <a:ext cx="1246874" cy="8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Big Data</a:t>
          </a:r>
        </a:p>
      </dsp:txBody>
      <dsp:txXfrm>
        <a:off x="10788339" y="1445108"/>
        <a:ext cx="1246874" cy="831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57098-330E-D748-8727-73361721829E}">
      <dsp:nvSpPr>
        <dsp:cNvPr id="0" name=""/>
        <dsp:cNvSpPr/>
      </dsp:nvSpPr>
      <dsp:spPr>
        <a:xfrm>
          <a:off x="-85011" y="-19701"/>
          <a:ext cx="5225143" cy="5225143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>
              <a:alpha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B256E-D19C-F749-95EB-D8702A6EC80B}">
      <dsp:nvSpPr>
        <dsp:cNvPr id="0" name=""/>
        <dsp:cNvSpPr/>
      </dsp:nvSpPr>
      <dsp:spPr>
        <a:xfrm>
          <a:off x="2561594" y="-2772"/>
          <a:ext cx="8594656" cy="5225143"/>
        </a:xfrm>
        <a:prstGeom prst="rect">
          <a:avLst/>
        </a:prstGeom>
        <a:solidFill>
          <a:schemeClr val="bg1">
            <a:alpha val="80000"/>
          </a:schemeClr>
        </a:solidFill>
        <a:ln w="12700" cap="flat" cmpd="sng" algn="ctr">
          <a:solidFill>
            <a:schemeClr val="tx1">
              <a:lumMod val="95000"/>
              <a:lumOff val="5000"/>
              <a:alpha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Churn Analysis</a:t>
          </a:r>
        </a:p>
      </dsp:txBody>
      <dsp:txXfrm>
        <a:off x="2561594" y="-2772"/>
        <a:ext cx="4297328" cy="1567546"/>
      </dsp:txXfrm>
    </dsp:sp>
    <dsp:sp modelId="{89848F81-D1C5-7E40-A278-3EAB0FE5B8E2}">
      <dsp:nvSpPr>
        <dsp:cNvPr id="0" name=""/>
        <dsp:cNvSpPr/>
      </dsp:nvSpPr>
      <dsp:spPr>
        <a:xfrm>
          <a:off x="829390" y="1547844"/>
          <a:ext cx="3396340" cy="3396340"/>
        </a:xfrm>
        <a:prstGeom prst="pie">
          <a:avLst>
            <a:gd name="adj1" fmla="val 5400000"/>
            <a:gd name="adj2" fmla="val 1620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A3663-A8E0-9C47-8CD0-5B89AE1D3073}">
      <dsp:nvSpPr>
        <dsp:cNvPr id="0" name=""/>
        <dsp:cNvSpPr/>
      </dsp:nvSpPr>
      <dsp:spPr>
        <a:xfrm>
          <a:off x="2544491" y="1247183"/>
          <a:ext cx="8594656" cy="3997662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Acquisition v/s Retention</a:t>
          </a:r>
        </a:p>
      </dsp:txBody>
      <dsp:txXfrm>
        <a:off x="2544491" y="1247183"/>
        <a:ext cx="4297328" cy="1845074"/>
      </dsp:txXfrm>
    </dsp:sp>
    <dsp:sp modelId="{6F534AF7-778C-D847-86F5-DFC23CC949DE}">
      <dsp:nvSpPr>
        <dsp:cNvPr id="0" name=""/>
        <dsp:cNvSpPr/>
      </dsp:nvSpPr>
      <dsp:spPr>
        <a:xfrm>
          <a:off x="1743789" y="3115386"/>
          <a:ext cx="1567541" cy="1567541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A375-98AE-8E4E-9C06-100960A1D9E8}">
      <dsp:nvSpPr>
        <dsp:cNvPr id="0" name=""/>
        <dsp:cNvSpPr/>
      </dsp:nvSpPr>
      <dsp:spPr>
        <a:xfrm>
          <a:off x="2527560" y="3386993"/>
          <a:ext cx="8594656" cy="1024325"/>
        </a:xfrm>
        <a:prstGeom prst="rect">
          <a:avLst/>
        </a:prstGeom>
        <a:solidFill>
          <a:schemeClr val="lt1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Profitability</a:t>
          </a:r>
        </a:p>
      </dsp:txBody>
      <dsp:txXfrm>
        <a:off x="2527560" y="3386993"/>
        <a:ext cx="4297328" cy="1024325"/>
      </dsp:txXfrm>
    </dsp:sp>
    <dsp:sp modelId="{92FB2933-60B3-2C4A-90A3-15E44C9F27D2}">
      <dsp:nvSpPr>
        <dsp:cNvPr id="0" name=""/>
        <dsp:cNvSpPr/>
      </dsp:nvSpPr>
      <dsp:spPr>
        <a:xfrm>
          <a:off x="6657807" y="-19701"/>
          <a:ext cx="4631488" cy="15675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Evaluation of </a:t>
          </a:r>
          <a:r>
            <a:rPr lang="en-GB" sz="1600" kern="1200" dirty="0">
              <a:highlight>
                <a:srgbClr val="FFFF00"/>
              </a:highlight>
            </a:rPr>
            <a:t>company’s customer loss rate </a:t>
          </a:r>
          <a:r>
            <a:rPr lang="en-GB" sz="1600" kern="1200" dirty="0"/>
            <a:t>so as to reduce it</a:t>
          </a:r>
        </a:p>
      </dsp:txBody>
      <dsp:txXfrm>
        <a:off x="6657807" y="-19701"/>
        <a:ext cx="4631488" cy="1567546"/>
      </dsp:txXfrm>
    </dsp:sp>
    <dsp:sp modelId="{2BE89D06-74AD-E143-B42A-B5A95539E447}">
      <dsp:nvSpPr>
        <dsp:cNvPr id="0" name=""/>
        <dsp:cNvSpPr/>
      </dsp:nvSpPr>
      <dsp:spPr>
        <a:xfrm>
          <a:off x="6654864" y="1322557"/>
          <a:ext cx="4637375" cy="20181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Both are important factors and have direct impact on the profitability of the organization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>
              <a:highlight>
                <a:srgbClr val="FFFF00"/>
              </a:highlight>
            </a:rPr>
            <a:t>Customer acquisition  </a:t>
          </a:r>
          <a:r>
            <a:rPr lang="en-GB" sz="1600" kern="1200" dirty="0"/>
            <a:t>viewed as detrimental for company’s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>
              <a:highlight>
                <a:srgbClr val="FFFF00"/>
              </a:highlight>
            </a:rPr>
            <a:t>Customer Retention </a:t>
          </a:r>
          <a:r>
            <a:rPr lang="en-GB" sz="1600" kern="1200" dirty="0"/>
            <a:t>viewed as key factor for long-term success of company includes customer satisfaction, quality of service and loyalty programmes. </a:t>
          </a:r>
        </a:p>
      </dsp:txBody>
      <dsp:txXfrm>
        <a:off x="6654864" y="1322557"/>
        <a:ext cx="4637375" cy="2018115"/>
      </dsp:txXfrm>
    </dsp:sp>
    <dsp:sp modelId="{724608E4-7ADB-954E-AF11-02FB2DE6B38D}">
      <dsp:nvSpPr>
        <dsp:cNvPr id="0" name=""/>
        <dsp:cNvSpPr/>
      </dsp:nvSpPr>
      <dsp:spPr>
        <a:xfrm>
          <a:off x="6679788" y="3115386"/>
          <a:ext cx="4587526" cy="15675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80% of the company profits may come from just </a:t>
          </a:r>
          <a:r>
            <a:rPr lang="en-GB" sz="1600" kern="1200" dirty="0">
              <a:highlight>
                <a:srgbClr val="FFFF00"/>
              </a:highlight>
            </a:rPr>
            <a:t>20% of existing customers</a:t>
          </a:r>
          <a:r>
            <a:rPr lang="en-GB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Also, attracting new customers is </a:t>
          </a:r>
          <a:r>
            <a:rPr lang="en-GB" sz="1600" kern="1200" dirty="0">
              <a:highlight>
                <a:srgbClr val="FFFF00"/>
              </a:highlight>
            </a:rPr>
            <a:t>5 times </a:t>
          </a:r>
          <a:r>
            <a:rPr lang="en-GB" sz="1600" kern="1200" dirty="0"/>
            <a:t>more expensive than to keep an existing one</a:t>
          </a:r>
        </a:p>
      </dsp:txBody>
      <dsp:txXfrm>
        <a:off x="6679788" y="3115386"/>
        <a:ext cx="4587526" cy="156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83902-CC78-5C43-A125-82F6C4C83F01}">
      <dsp:nvSpPr>
        <dsp:cNvPr id="0" name=""/>
        <dsp:cNvSpPr/>
      </dsp:nvSpPr>
      <dsp:spPr>
        <a:xfrm>
          <a:off x="7252" y="0"/>
          <a:ext cx="3016895" cy="2107094"/>
        </a:xfrm>
        <a:prstGeom prst="roundRect">
          <a:avLst>
            <a:gd name="adj" fmla="val 5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27000">
            <a:schemeClr val="accent4">
              <a:lumMod val="60000"/>
              <a:lumOff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>
            <a:noFill/>
          </a:endParaRPr>
        </a:p>
      </dsp:txBody>
      <dsp:txXfrm rot="16200000">
        <a:off x="-554966" y="562219"/>
        <a:ext cx="1727817" cy="603379"/>
      </dsp:txXfrm>
    </dsp:sp>
    <dsp:sp modelId="{B0ADA703-C344-394F-A7AE-4E84F826AE6B}">
      <dsp:nvSpPr>
        <dsp:cNvPr id="0" name=""/>
        <dsp:cNvSpPr/>
      </dsp:nvSpPr>
      <dsp:spPr>
        <a:xfrm>
          <a:off x="648740" y="0"/>
          <a:ext cx="2247587" cy="2107094"/>
        </a:xfrm>
        <a:prstGeom prst="rect">
          <a:avLst/>
        </a:prstGeom>
        <a:noFill/>
        <a:ln>
          <a:noFill/>
        </a:ln>
        <a:effectLst>
          <a:glow rad="127000">
            <a:srgbClr val="00B050"/>
          </a:glo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High competition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(e.g., </a:t>
          </a:r>
          <a:r>
            <a:rPr lang="en-GB" sz="2400" b="1" kern="1200" dirty="0" err="1">
              <a:solidFill>
                <a:schemeClr val="tx1"/>
              </a:solidFill>
            </a:rPr>
            <a:t>GoMo</a:t>
          </a:r>
          <a:r>
            <a:rPr lang="en-GB" sz="2400" b="1" kern="1200" dirty="0">
              <a:solidFill>
                <a:schemeClr val="tx1"/>
              </a:solidFill>
            </a:rPr>
            <a:t>)</a:t>
          </a:r>
        </a:p>
      </dsp:txBody>
      <dsp:txXfrm>
        <a:off x="648740" y="0"/>
        <a:ext cx="2247587" cy="2107094"/>
      </dsp:txXfrm>
    </dsp:sp>
    <dsp:sp modelId="{F58C6F65-E4F4-FB49-AAC7-0C78ECEBB231}">
      <dsp:nvSpPr>
        <dsp:cNvPr id="0" name=""/>
        <dsp:cNvSpPr/>
      </dsp:nvSpPr>
      <dsp:spPr>
        <a:xfrm>
          <a:off x="3174634" y="0"/>
          <a:ext cx="3542536" cy="2107094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27000">
            <a:schemeClr val="accent4">
              <a:lumMod val="60000"/>
              <a:lumOff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>
            <a:noFill/>
          </a:endParaRPr>
        </a:p>
      </dsp:txBody>
      <dsp:txXfrm rot="16200000">
        <a:off x="2664979" y="509654"/>
        <a:ext cx="1727817" cy="708507"/>
      </dsp:txXfrm>
    </dsp:sp>
    <dsp:sp modelId="{000FC565-EA13-EE45-87DA-1F060CC42FEA}">
      <dsp:nvSpPr>
        <dsp:cNvPr id="0" name=""/>
        <dsp:cNvSpPr/>
      </dsp:nvSpPr>
      <dsp:spPr>
        <a:xfrm rot="5400000">
          <a:off x="3010989" y="1541003"/>
          <a:ext cx="309718" cy="5313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B64C07-2E67-D44D-8480-EF353F3D4340}">
      <dsp:nvSpPr>
        <dsp:cNvPr id="0" name=""/>
        <dsp:cNvSpPr/>
      </dsp:nvSpPr>
      <dsp:spPr>
        <a:xfrm>
          <a:off x="3883141" y="0"/>
          <a:ext cx="2639190" cy="2107094"/>
        </a:xfrm>
        <a:prstGeom prst="rect">
          <a:avLst/>
        </a:prstGeom>
        <a:noFill/>
        <a:ln>
          <a:noFill/>
        </a:ln>
        <a:effectLst>
          <a:glow rad="127000">
            <a:schemeClr val="accent6">
              <a:lumMod val="60000"/>
              <a:lumOff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Low Tariff Rates</a:t>
          </a:r>
        </a:p>
      </dsp:txBody>
      <dsp:txXfrm>
        <a:off x="3883141" y="0"/>
        <a:ext cx="2639190" cy="2107094"/>
      </dsp:txXfrm>
    </dsp:sp>
    <dsp:sp modelId="{4C96EF08-3D6A-7344-A5C6-7FD3EF177F8F}">
      <dsp:nvSpPr>
        <dsp:cNvPr id="0" name=""/>
        <dsp:cNvSpPr/>
      </dsp:nvSpPr>
      <dsp:spPr>
        <a:xfrm>
          <a:off x="6814661" y="0"/>
          <a:ext cx="3542536" cy="2107094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>
          <a:glow rad="127000">
            <a:schemeClr val="accent4">
              <a:lumMod val="60000"/>
              <a:lumOff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>
            <a:noFill/>
          </a:endParaRPr>
        </a:p>
      </dsp:txBody>
      <dsp:txXfrm rot="16200000">
        <a:off x="6305007" y="509654"/>
        <a:ext cx="1727817" cy="708507"/>
      </dsp:txXfrm>
    </dsp:sp>
    <dsp:sp modelId="{CBB5F401-DA64-1A42-B9DF-FBF394C34E33}">
      <dsp:nvSpPr>
        <dsp:cNvPr id="0" name=""/>
        <dsp:cNvSpPr/>
      </dsp:nvSpPr>
      <dsp:spPr>
        <a:xfrm rot="5400000">
          <a:off x="6677515" y="1541003"/>
          <a:ext cx="309718" cy="5313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C3264-1A80-864C-BEF7-EDB0F98109FF}">
      <dsp:nvSpPr>
        <dsp:cNvPr id="0" name=""/>
        <dsp:cNvSpPr/>
      </dsp:nvSpPr>
      <dsp:spPr>
        <a:xfrm>
          <a:off x="7523169" y="0"/>
          <a:ext cx="2639190" cy="2107094"/>
        </a:xfrm>
        <a:prstGeom prst="rect">
          <a:avLst/>
        </a:prstGeom>
        <a:noFill/>
        <a:ln>
          <a:noFill/>
        </a:ln>
        <a:effectLst>
          <a:glow rad="127000">
            <a:schemeClr val="accent2">
              <a:lumMod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Acquisition is </a:t>
          </a:r>
          <a:r>
            <a:rPr lang="en-GB" sz="2400" b="1" kern="1200" dirty="0">
              <a:solidFill>
                <a:schemeClr val="tx1"/>
              </a:solidFill>
            </a:rPr>
            <a:t>Acquiring new customer is more expensive</a:t>
          </a:r>
        </a:p>
      </dsp:txBody>
      <dsp:txXfrm>
        <a:off x="7523169" y="0"/>
        <a:ext cx="2639190" cy="2107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39757-668D-4796-85D8-A1D5D3FFC4A4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90A52-025B-4BC6-9699-46FB55C8963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37F4-7575-4AEB-B15A-5A2C3D22CC1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Preparation</a:t>
          </a:r>
          <a:endParaRPr lang="en-GB" sz="1900" kern="1200" dirty="0"/>
        </a:p>
      </dsp:txBody>
      <dsp:txXfrm>
        <a:off x="937002" y="1903"/>
        <a:ext cx="5576601" cy="811257"/>
      </dsp:txXfrm>
    </dsp:sp>
    <dsp:sp modelId="{51611AFD-E6F2-4FAA-9F48-DD235A37EBFB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90147-29A8-49F9-94C6-B95DCB9C3E5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F765D-3440-4FFC-B7AA-87616BB085C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Exploratory Data Analysis and Feature Engineering</a:t>
          </a:r>
        </a:p>
      </dsp:txBody>
      <dsp:txXfrm>
        <a:off x="937002" y="1015975"/>
        <a:ext cx="5576601" cy="811257"/>
      </dsp:txXfrm>
    </dsp:sp>
    <dsp:sp modelId="{5D007BC4-5BA8-40CE-8B10-DB7E2E7FC795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62D93-D9F2-4363-A479-2C474F502DC9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9CAF-BFA5-44DF-8EE0-A6DE421F0A9C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Visualization</a:t>
          </a:r>
          <a:endParaRPr lang="en-GB" sz="1900" kern="1200" dirty="0"/>
        </a:p>
      </dsp:txBody>
      <dsp:txXfrm>
        <a:off x="937002" y="2030048"/>
        <a:ext cx="5576601" cy="811257"/>
      </dsp:txXfrm>
    </dsp:sp>
    <dsp:sp modelId="{B3C2DA89-B552-4244-8A01-C90F9E33A787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1C3A2-F555-44C3-A245-D2986CDC3BDA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BBD73-98C1-4FF6-AF5D-E60E9321E43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Classification</a:t>
          </a:r>
          <a:endParaRPr lang="en-GB" sz="1900" kern="1200" dirty="0"/>
        </a:p>
      </dsp:txBody>
      <dsp:txXfrm>
        <a:off x="937002" y="3044120"/>
        <a:ext cx="5576601" cy="811257"/>
      </dsp:txXfrm>
    </dsp:sp>
    <dsp:sp modelId="{614BBF7B-BF39-4EB8-8A00-17B348A08AB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FB03D-CE7F-432A-A4C5-2C7CC3D096B2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2E0F8-BDBA-4695-86EA-AF5A22B9946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Predictive Analytics</a:t>
          </a:r>
          <a:endParaRPr lang="en-GB" sz="1900" kern="1200" dirty="0"/>
        </a:p>
      </dsp:txBody>
      <dsp:txXfrm>
        <a:off x="937002" y="4058192"/>
        <a:ext cx="5576601" cy="811257"/>
      </dsp:txXfrm>
    </dsp:sp>
    <dsp:sp modelId="{BA3FBB63-F68C-4C17-902D-491744A6C801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C551-E0DF-49CA-A5D3-8F84A1721A2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A0B65-BD32-45D7-82BD-EC82D6C4A27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Results and Conclusion</a:t>
          </a:r>
          <a:endParaRPr lang="en-GB" sz="1900" kern="1200" dirty="0"/>
        </a:p>
      </dsp:txBody>
      <dsp:txXfrm>
        <a:off x="937002" y="5072264"/>
        <a:ext cx="5576601" cy="811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93E05-4714-054C-A318-43AD38003690}">
      <dsp:nvSpPr>
        <dsp:cNvPr id="0" name=""/>
        <dsp:cNvSpPr/>
      </dsp:nvSpPr>
      <dsp:spPr>
        <a:xfrm>
          <a:off x="40" y="394734"/>
          <a:ext cx="3833700" cy="1450031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MODELS</a:t>
          </a:r>
        </a:p>
      </dsp:txBody>
      <dsp:txXfrm>
        <a:off x="40" y="394734"/>
        <a:ext cx="3833700" cy="1450031"/>
      </dsp:txXfrm>
    </dsp:sp>
    <dsp:sp modelId="{54AC0597-1BB7-1B45-B1CE-E4A13188B684}">
      <dsp:nvSpPr>
        <dsp:cNvPr id="0" name=""/>
        <dsp:cNvSpPr/>
      </dsp:nvSpPr>
      <dsp:spPr>
        <a:xfrm>
          <a:off x="0" y="1878531"/>
          <a:ext cx="3833700" cy="351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Logistic Regression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Random Forests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XGBoost</a:t>
          </a:r>
        </a:p>
      </dsp:txBody>
      <dsp:txXfrm>
        <a:off x="0" y="1878531"/>
        <a:ext cx="3833700" cy="3513600"/>
      </dsp:txXfrm>
    </dsp:sp>
    <dsp:sp modelId="{ED2D4B63-A0D3-5A47-9829-7BDA85EEF837}">
      <dsp:nvSpPr>
        <dsp:cNvPr id="0" name=""/>
        <dsp:cNvSpPr/>
      </dsp:nvSpPr>
      <dsp:spPr>
        <a:xfrm>
          <a:off x="4370459" y="394734"/>
          <a:ext cx="3833700" cy="145003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PERFORMANCE METRICS</a:t>
          </a:r>
        </a:p>
      </dsp:txBody>
      <dsp:txXfrm>
        <a:off x="4370459" y="394734"/>
        <a:ext cx="3833700" cy="1450031"/>
      </dsp:txXfrm>
    </dsp:sp>
    <dsp:sp modelId="{97DC4A6D-1663-964F-B90B-F338BA780918}">
      <dsp:nvSpPr>
        <dsp:cNvPr id="0" name=""/>
        <dsp:cNvSpPr/>
      </dsp:nvSpPr>
      <dsp:spPr>
        <a:xfrm>
          <a:off x="4370459" y="1844765"/>
          <a:ext cx="3833700" cy="351360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Accuracy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Confusion Matrix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AUC </a:t>
          </a:r>
        </a:p>
      </dsp:txBody>
      <dsp:txXfrm>
        <a:off x="4370459" y="1844765"/>
        <a:ext cx="3833700" cy="351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035F4-EB7B-CE47-ABA0-7E3187AC74A7}">
      <dsp:nvSpPr>
        <dsp:cNvPr id="0" name=""/>
        <dsp:cNvSpPr/>
      </dsp:nvSpPr>
      <dsp:spPr>
        <a:xfrm>
          <a:off x="2238126" y="728154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Getting insights from data</a:t>
          </a:r>
        </a:p>
      </dsp:txBody>
      <dsp:txXfrm>
        <a:off x="2663346" y="728154"/>
        <a:ext cx="2232409" cy="1772639"/>
      </dsp:txXfrm>
    </dsp:sp>
    <dsp:sp modelId="{7327153B-5CA2-4242-BF0F-932B90DD4F32}">
      <dsp:nvSpPr>
        <dsp:cNvPr id="0" name=""/>
        <dsp:cNvSpPr/>
      </dsp:nvSpPr>
      <dsp:spPr>
        <a:xfrm>
          <a:off x="2238126" y="2515701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2172385"/>
            <a:satOff val="-10249"/>
            <a:lumOff val="-37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72385"/>
              <a:satOff val="-10249"/>
              <a:lumOff val="-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 depth knowledge of classification models</a:t>
          </a:r>
        </a:p>
      </dsp:txBody>
      <dsp:txXfrm>
        <a:off x="2663346" y="2515701"/>
        <a:ext cx="2232409" cy="1772639"/>
      </dsp:txXfrm>
    </dsp:sp>
    <dsp:sp modelId="{A325FDAE-B0BF-DE4A-9871-11BCA247C87E}">
      <dsp:nvSpPr>
        <dsp:cNvPr id="0" name=""/>
        <dsp:cNvSpPr/>
      </dsp:nvSpPr>
      <dsp:spPr>
        <a:xfrm>
          <a:off x="2238126" y="4263034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4344770"/>
            <a:satOff val="-20498"/>
            <a:lumOff val="-74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344770"/>
              <a:satOff val="-20498"/>
              <a:lumOff val="-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Learned different Performance metrics </a:t>
          </a:r>
        </a:p>
      </dsp:txBody>
      <dsp:txXfrm>
        <a:off x="2663346" y="4263034"/>
        <a:ext cx="2232409" cy="1772639"/>
      </dsp:txXfrm>
    </dsp:sp>
    <dsp:sp modelId="{FD55DE14-8255-3346-8CFE-E5031A647438}">
      <dsp:nvSpPr>
        <dsp:cNvPr id="0" name=""/>
        <dsp:cNvSpPr/>
      </dsp:nvSpPr>
      <dsp:spPr>
        <a:xfrm>
          <a:off x="0" y="2879"/>
          <a:ext cx="2376151" cy="24024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Technical Learning</a:t>
          </a:r>
        </a:p>
      </dsp:txBody>
      <dsp:txXfrm>
        <a:off x="347979" y="354709"/>
        <a:ext cx="1680193" cy="1698784"/>
      </dsp:txXfrm>
    </dsp:sp>
    <dsp:sp modelId="{CDBBED45-787B-8943-A6A5-2C1E915EE76E}">
      <dsp:nvSpPr>
        <dsp:cNvPr id="0" name=""/>
        <dsp:cNvSpPr/>
      </dsp:nvSpPr>
      <dsp:spPr>
        <a:xfrm>
          <a:off x="8689249" y="743062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6517155"/>
            <a:satOff val="-30747"/>
            <a:lumOff val="-111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517155"/>
              <a:satOff val="-30747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Telecommunication Market knowledge (products, strategy, future scope)</a:t>
          </a:r>
        </a:p>
      </dsp:txBody>
      <dsp:txXfrm>
        <a:off x="9114470" y="743062"/>
        <a:ext cx="2232409" cy="1772639"/>
      </dsp:txXfrm>
    </dsp:sp>
    <dsp:sp modelId="{76018A5C-85DE-0448-921E-E4D7D49DF338}">
      <dsp:nvSpPr>
        <dsp:cNvPr id="0" name=""/>
        <dsp:cNvSpPr/>
      </dsp:nvSpPr>
      <dsp:spPr>
        <a:xfrm>
          <a:off x="8689249" y="2470942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8689540"/>
            <a:satOff val="-40996"/>
            <a:lumOff val="-148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689540"/>
              <a:satOff val="-4099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Researched about Retention programmes started by Three (3Plus), Vodafone (Fantastic Days), </a:t>
          </a:r>
          <a:r>
            <a:rPr lang="en-GB" sz="1700" kern="1200" dirty="0" err="1"/>
            <a:t>Eir</a:t>
          </a:r>
          <a:r>
            <a:rPr lang="en-GB" sz="1700" kern="1200" dirty="0"/>
            <a:t> (</a:t>
          </a:r>
          <a:r>
            <a:rPr lang="en-GB" sz="1700" kern="1200" dirty="0" err="1"/>
            <a:t>Eir</a:t>
          </a:r>
          <a:r>
            <a:rPr lang="en-GB" sz="1700" kern="1200" dirty="0"/>
            <a:t> sports) etc. </a:t>
          </a:r>
        </a:p>
      </dsp:txBody>
      <dsp:txXfrm>
        <a:off x="9114470" y="2470942"/>
        <a:ext cx="2232409" cy="1772639"/>
      </dsp:txXfrm>
    </dsp:sp>
    <dsp:sp modelId="{72F50080-E8D5-C74E-A09E-B47CE3DA4A4E}">
      <dsp:nvSpPr>
        <dsp:cNvPr id="0" name=""/>
        <dsp:cNvSpPr/>
      </dsp:nvSpPr>
      <dsp:spPr>
        <a:xfrm>
          <a:off x="8689249" y="4228673"/>
          <a:ext cx="2657630" cy="1772639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Strategizing results obtained from this project to real-time business</a:t>
          </a:r>
        </a:p>
      </dsp:txBody>
      <dsp:txXfrm>
        <a:off x="9114470" y="4228673"/>
        <a:ext cx="2232409" cy="1772639"/>
      </dsp:txXfrm>
    </dsp:sp>
    <dsp:sp modelId="{7D648881-E9C8-D941-9D83-02A75E5394C2}">
      <dsp:nvSpPr>
        <dsp:cNvPr id="0" name=""/>
        <dsp:cNvSpPr/>
      </dsp:nvSpPr>
      <dsp:spPr>
        <a:xfrm>
          <a:off x="6257322" y="4527"/>
          <a:ext cx="2439279" cy="2462117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Business Learning</a:t>
          </a:r>
        </a:p>
      </dsp:txBody>
      <dsp:txXfrm>
        <a:off x="6614546" y="365096"/>
        <a:ext cx="1724831" cy="1740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E9D9-1045-4945-87EF-810391AD0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14CF2-7BF0-864C-94E7-D7F61051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C0E4-AE51-0540-BBF9-55EDE2C2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25CC-1553-6B46-9D50-D59C3C0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5A7F-0BAB-6D40-A0B8-67670FB6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4027-D938-AA40-BD61-E8332DC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65132-7A6B-1148-B298-79C1A0FA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264D-2AB2-074A-A59C-CCBAE6E7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D23A-3761-9B41-AD96-0F10507A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B043-4812-E741-BE19-94CBCD96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1DFAF-AB51-954D-871F-4C36FED7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935E3-087C-464D-B7F6-18540706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FDAF-19E6-B64F-AE6F-7D0579E0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0C99-0DE6-B940-B195-DB43FC1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C2C8-310E-254F-93BD-0444F429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4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205F-6072-514B-A568-4C9E8D4A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3CF4-9659-BA4D-85DA-8F065C2E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F808-D407-E042-A437-17E8BE1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341C-90C1-424D-B385-55708A33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4FA1-65D9-B046-8BB4-7A778674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A77B-B45F-5844-BFA6-3E8EE47E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69CD-BE76-B44C-858C-3CF1DBC0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EFEC-3941-CB47-8B6E-6EB65F02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8505-52F0-7143-A5D9-CCF42C97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75F7-7E51-E040-BE9F-6C68447F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453-4D11-6443-B856-6E6ACDCF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6A3E-6CFF-F941-A793-D84E443E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2C61-96A6-8F44-9D6A-F16D20C7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2986-B44C-614B-BE9E-608F40B0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A138-2228-5E4C-AACD-0D0CA35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4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5E98-6BB2-384D-A8F1-BB5E7DC6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4F76-0BFD-5E4D-BA2F-4197F1A1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75A3-944A-FE48-A978-E9153E94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0085-A44B-E848-9469-CED495E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750E-10F0-F541-913F-E57487A5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9B7D-B5B3-0A4F-8B76-BA45D334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8914-9FE8-A943-9BA3-2D9804FA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7D5EC-8A85-B047-89A7-31709C1F8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FAB9-1C66-9346-8E86-60DEAD99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C8F3-81B3-AD43-B8B7-F38B4285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C40F-B84E-8540-9919-F1BC015B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6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1F4A-E23C-9041-A6D5-8A891F85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EAEB-8F6A-FA49-9C72-673887B7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1F4E-94F2-2D48-B1D8-9ADC9C51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D3526-A973-8B4E-9D01-3BDFF2754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7B327-3580-1947-AB9A-BA841786A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D423-54A6-114D-82B3-EDBE9279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CF964-1350-B54C-BF38-867482C2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73C9B-171F-E148-8FF5-0630DA9F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4A7B-54C0-2F41-82E3-AE3ECB1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F3071-9956-FD4E-9A3F-6D225C38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C12CE-35D1-3B49-A65F-79BD65A7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F114-74C5-924D-91D0-0828960C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AC4E8-0385-FD41-AC5C-DB3D42BB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383B-1C3F-5D41-9F9C-0C807080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463-1F95-DC4D-A232-2032F607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E337-114E-D64A-B760-1FB5CED0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8E92-FCEF-554C-BD1A-AB7976D8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830F-7971-414E-A956-171DF4E5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B5C6D-63D8-F94F-9FED-F3118B15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91BB-BA22-DE45-B214-E58227A1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A25A5-0549-3D4B-908F-BE4F3D3B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F489-D68E-4241-844C-06C60845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71F89-DE81-3940-9857-8E4BD202D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D13D-9BF2-BB43-ADD6-6FC0870F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BF63-6531-2749-B7CA-43AC0C8B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D2A5-FDF1-144F-8A78-54E4D01E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CE61-4BB0-8944-81E6-2396F9AA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DC110-35E3-E144-8332-E5375F4D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4571-C1F4-6546-BF60-224F3B37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970A-56ED-924F-A103-48924230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C40D-84D6-5941-8D17-FF6080B8E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1FFC-FE89-6140-8C41-6E65E204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14D9-89DC-2541-99E4-FC560663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F3EC-C6A3-6749-AC84-A0A43FF85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C2DCC-62C4-1B4A-BDA4-C826B26C3828}"/>
              </a:ext>
            </a:extLst>
          </p:cNvPr>
          <p:cNvSpPr txBox="1"/>
          <p:nvPr/>
        </p:nvSpPr>
        <p:spPr>
          <a:xfrm>
            <a:off x="2411896" y="1749287"/>
            <a:ext cx="739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&amp; PREVENTION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B1ECE-409A-724A-8768-E2E3E6E531A1}"/>
              </a:ext>
            </a:extLst>
          </p:cNvPr>
          <p:cNvSpPr txBox="1"/>
          <p:nvPr/>
        </p:nvSpPr>
        <p:spPr>
          <a:xfrm>
            <a:off x="7116418" y="3326296"/>
            <a:ext cx="24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By Pooja Tyagi</a:t>
            </a:r>
          </a:p>
        </p:txBody>
      </p:sp>
    </p:spTree>
    <p:extLst>
      <p:ext uri="{BB962C8B-B14F-4D97-AF65-F5344CB8AC3E}">
        <p14:creationId xmlns:p14="http://schemas.microsoft.com/office/powerpoint/2010/main" val="5057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8F1C-7003-224B-AAD9-CF76AD95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132523"/>
            <a:ext cx="11088757" cy="5168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1097-BAA5-8449-9A74-C8AC6F04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755374"/>
            <a:ext cx="11661914" cy="5970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Observations: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Two_year</a:t>
            </a:r>
            <a:r>
              <a:rPr lang="en-US" dirty="0"/>
              <a:t> contract reduces chances of </a:t>
            </a:r>
          </a:p>
          <a:p>
            <a:pPr marL="0" indent="0">
              <a:buNone/>
            </a:pPr>
            <a:r>
              <a:rPr lang="en-US" dirty="0"/>
              <a:t>    Churn.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Two_year </a:t>
            </a:r>
            <a:r>
              <a:rPr lang="en-US" dirty="0"/>
              <a:t>contract along with </a:t>
            </a:r>
            <a:r>
              <a:rPr lang="en-US" b="1" dirty="0"/>
              <a:t>tenure</a:t>
            </a:r>
            <a:r>
              <a:rPr lang="en-US" dirty="0"/>
              <a:t> have </a:t>
            </a:r>
          </a:p>
          <a:p>
            <a:pPr marL="0" indent="0">
              <a:buNone/>
            </a:pPr>
            <a:r>
              <a:rPr lang="en-US" dirty="0"/>
              <a:t>    most negative relation with churn as predicted</a:t>
            </a:r>
          </a:p>
          <a:p>
            <a:pPr marL="0" indent="0">
              <a:buNone/>
            </a:pPr>
            <a:r>
              <a:rPr lang="en-US" dirty="0"/>
              <a:t>    by XGBoost.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DSL internet service </a:t>
            </a:r>
            <a:r>
              <a:rPr lang="en-US" dirty="0"/>
              <a:t>is also negatively</a:t>
            </a:r>
          </a:p>
          <a:p>
            <a:pPr marL="0" indent="0">
              <a:buNone/>
            </a:pPr>
            <a:r>
              <a:rPr lang="en-US" dirty="0"/>
              <a:t>    correlated.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Lastly, </a:t>
            </a:r>
            <a:r>
              <a:rPr lang="en-US" b="1" dirty="0"/>
              <a:t>total charges</a:t>
            </a:r>
            <a:r>
              <a:rPr lang="en-US" dirty="0"/>
              <a:t>, </a:t>
            </a:r>
            <a:r>
              <a:rPr lang="en-US" b="1" dirty="0"/>
              <a:t>monthly contracts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fiber optics </a:t>
            </a:r>
            <a:r>
              <a:rPr lang="en-US" dirty="0"/>
              <a:t>can lead to higher churn.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Monthly contracts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highlight>
                  <a:srgbClr val="FFFF00"/>
                </a:highlight>
              </a:rPr>
              <a:t>TotalCharges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b="1" dirty="0">
                <a:highlight>
                  <a:srgbClr val="FFFF00"/>
                </a:highlight>
              </a:rPr>
              <a:t>tenure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are the most important predictor variables to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 predict churn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NOTE: Interestingly Fiber Optics services are</a:t>
            </a:r>
          </a:p>
          <a:p>
            <a:pPr marL="0" indent="0">
              <a:buNone/>
            </a:pPr>
            <a:r>
              <a:rPr lang="en-US" b="1" dirty="0"/>
              <a:t>faster but customers are likely to churn</a:t>
            </a:r>
          </a:p>
          <a:p>
            <a:pPr marL="0" indent="0">
              <a:buNone/>
            </a:pPr>
            <a:r>
              <a:rPr lang="en-US" b="1" dirty="0"/>
              <a:t>because of it.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4BD87F-E699-EA49-AFA2-B076DCB2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1" y="132523"/>
            <a:ext cx="4986039" cy="367356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FC665-27A3-994C-A1B8-2881C191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91" y="3355035"/>
            <a:ext cx="5274366" cy="35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3A4-77CE-4448-99B0-4AA7C1E1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"/>
            <a:ext cx="11022496" cy="681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BD4D4-4483-AC46-A6EE-92C42FDA8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09765"/>
              </p:ext>
            </p:extLst>
          </p:nvPr>
        </p:nvGraphicFramePr>
        <p:xfrm>
          <a:off x="331304" y="822325"/>
          <a:ext cx="11555896" cy="603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0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A9-D06F-4241-9702-798867AF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19271"/>
            <a:ext cx="11181522" cy="5617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900E-8A02-4B44-86A7-918CBA7E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808383"/>
            <a:ext cx="11582400" cy="573819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more can be done in future..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Dataset</a:t>
            </a:r>
            <a:r>
              <a:rPr lang="en-US" dirty="0"/>
              <a:t> – Including features that portrays </a:t>
            </a:r>
            <a:r>
              <a:rPr lang="en-US" dirty="0">
                <a:highlight>
                  <a:srgbClr val="FFFF00"/>
                </a:highlight>
              </a:rPr>
              <a:t>customer usage details </a:t>
            </a:r>
            <a:r>
              <a:rPr lang="en-US" dirty="0"/>
              <a:t>such as, calling mins (nationally, internationally), Data usage, text usage etc. will help in predicting churn.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Implementing Artificial Neural Networks will improve the prediction as suggested in research paper, “</a:t>
            </a:r>
            <a:r>
              <a:rPr lang="en-IE" b="1" dirty="0"/>
              <a:t>Customer churn prediction by hybrid neural networks</a:t>
            </a:r>
            <a:r>
              <a:rPr lang="en-IE" dirty="0"/>
              <a:t>”, by Chih-Fong Tsai. In this paper, author used hybrid neural network models to predict churn.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Hence, we can experiment more with </a:t>
            </a:r>
            <a:r>
              <a:rPr lang="en-US" dirty="0">
                <a:highlight>
                  <a:srgbClr val="FFFF00"/>
                </a:highlight>
              </a:rPr>
              <a:t>Deep Neural Networks </a:t>
            </a:r>
            <a:r>
              <a:rPr lang="en-US" dirty="0"/>
              <a:t>for churn prediction.</a:t>
            </a:r>
          </a:p>
        </p:txBody>
      </p:sp>
    </p:spTree>
    <p:extLst>
      <p:ext uri="{BB962C8B-B14F-4D97-AF65-F5344CB8AC3E}">
        <p14:creationId xmlns:p14="http://schemas.microsoft.com/office/powerpoint/2010/main" val="181229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06024-5554-BA42-B5A9-111A140E69CC}"/>
              </a:ext>
            </a:extLst>
          </p:cNvPr>
          <p:cNvSpPr txBox="1"/>
          <p:nvPr/>
        </p:nvSpPr>
        <p:spPr>
          <a:xfrm>
            <a:off x="3631096" y="2363304"/>
            <a:ext cx="524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</a:p>
        </p:txBody>
      </p:sp>
      <p:pic>
        <p:nvPicPr>
          <p:cNvPr id="4" name="Picture 3" descr="A picture containing clip, wolf, stationary, light&#10;&#10;Description automatically generated">
            <a:extLst>
              <a:ext uri="{FF2B5EF4-FFF2-40B4-BE49-F238E27FC236}">
                <a16:creationId xmlns:a16="http://schemas.microsoft.com/office/drawing/2014/main" id="{BB460B85-D4AB-7E49-9782-05BC1761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81" y="3071190"/>
            <a:ext cx="1667289" cy="16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FA72-5490-224B-8A0D-8FA5149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8141"/>
            <a:ext cx="11887175" cy="11551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DOMAIN..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0E348-875B-CA4E-B244-CABD3DB0E12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3058882"/>
              </p:ext>
            </p:extLst>
          </p:nvPr>
        </p:nvGraphicFramePr>
        <p:xfrm>
          <a:off x="0" y="948268"/>
          <a:ext cx="12039600" cy="590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4B1BC7B-37A7-0F4C-8E0E-576FCB396B6F}"/>
              </a:ext>
            </a:extLst>
          </p:cNvPr>
          <p:cNvSpPr/>
          <p:nvPr/>
        </p:nvSpPr>
        <p:spPr>
          <a:xfrm>
            <a:off x="7663334" y="3459223"/>
            <a:ext cx="800018" cy="80001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/>
              <a:t>RN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8C8E5-65BC-1148-A1B2-4C471A5243B9}"/>
              </a:ext>
            </a:extLst>
          </p:cNvPr>
          <p:cNvCxnSpPr>
            <a:cxnSpLocks/>
          </p:cNvCxnSpPr>
          <p:nvPr/>
        </p:nvCxnSpPr>
        <p:spPr>
          <a:xfrm>
            <a:off x="5118265" y="3344883"/>
            <a:ext cx="290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5B567A-8FAA-B34E-8F60-C810ECA5914D}"/>
              </a:ext>
            </a:extLst>
          </p:cNvPr>
          <p:cNvCxnSpPr>
            <a:cxnSpLocks/>
          </p:cNvCxnSpPr>
          <p:nvPr/>
        </p:nvCxnSpPr>
        <p:spPr>
          <a:xfrm>
            <a:off x="8027719" y="3344883"/>
            <a:ext cx="0" cy="15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0F4CDF-02EF-CD41-ACB6-789F1E720054}"/>
              </a:ext>
            </a:extLst>
          </p:cNvPr>
          <p:cNvSpPr/>
          <p:nvPr/>
        </p:nvSpPr>
        <p:spPr>
          <a:xfrm>
            <a:off x="8608928" y="3521012"/>
            <a:ext cx="1642548" cy="67643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w Cen MT" panose="020B0602020104020603"/>
              </a:rPr>
              <a:t>Reinforcement Learning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66C17DE-EB7B-FA45-AD91-A02167FD5F37}"/>
              </a:ext>
            </a:extLst>
          </p:cNvPr>
          <p:cNvSpPr/>
          <p:nvPr/>
        </p:nvSpPr>
        <p:spPr>
          <a:xfrm rot="16200000">
            <a:off x="1491614" y="1412414"/>
            <a:ext cx="437005" cy="2641906"/>
          </a:xfrm>
          <a:prstGeom prst="downArrow">
            <a:avLst>
              <a:gd name="adj1" fmla="val 57750"/>
              <a:gd name="adj2" fmla="val 500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AD4CFD55-66F8-CE4D-B50A-1BFE052743CC}"/>
              </a:ext>
            </a:extLst>
          </p:cNvPr>
          <p:cNvSpPr/>
          <p:nvPr/>
        </p:nvSpPr>
        <p:spPr>
          <a:xfrm rot="16200000" flipH="1">
            <a:off x="570672" y="3488803"/>
            <a:ext cx="437004" cy="800021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E26D-6B42-084B-95B4-5117545DDB44}"/>
              </a:ext>
            </a:extLst>
          </p:cNvPr>
          <p:cNvSpPr/>
          <p:nvPr/>
        </p:nvSpPr>
        <p:spPr>
          <a:xfrm>
            <a:off x="152400" y="4449504"/>
            <a:ext cx="2377044" cy="1033153"/>
          </a:xfrm>
          <a:prstGeom prst="rect">
            <a:avLst/>
          </a:prstGeom>
          <a:noFill/>
          <a:ln w="793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3807C9-BE0C-2940-977F-FBB76A4EDA40}"/>
              </a:ext>
            </a:extLst>
          </p:cNvPr>
          <p:cNvSpPr/>
          <p:nvPr/>
        </p:nvSpPr>
        <p:spPr>
          <a:xfrm>
            <a:off x="3031069" y="1333266"/>
            <a:ext cx="8618619" cy="77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MAJOR MODULES IN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2732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F611-161C-5F45-A5CA-FA2549EE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42503"/>
            <a:ext cx="11467605" cy="103315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CHURN ANALYSIS?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6E57C0-1B2B-BF41-8CE8-ACF85F4775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9149419"/>
              </p:ext>
            </p:extLst>
          </p:nvPr>
        </p:nvGraphicFramePr>
        <p:xfrm>
          <a:off x="510639" y="1069639"/>
          <a:ext cx="11207228" cy="52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DDC9A4B-3C9D-9A42-873A-50CCC7A17A30}"/>
              </a:ext>
            </a:extLst>
          </p:cNvPr>
          <p:cNvSpPr txBox="1">
            <a:spLocks/>
          </p:cNvSpPr>
          <p:nvPr/>
        </p:nvSpPr>
        <p:spPr>
          <a:xfrm>
            <a:off x="212035" y="265043"/>
            <a:ext cx="3749017" cy="1266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Industry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281BC-6968-2D48-9333-61D65146ED65}"/>
              </a:ext>
            </a:extLst>
          </p:cNvPr>
          <p:cNvSpPr/>
          <p:nvPr/>
        </p:nvSpPr>
        <p:spPr>
          <a:xfrm>
            <a:off x="3961052" y="265043"/>
            <a:ext cx="5951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Why Churn Analysis is important for THREE IRELAND?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612ADD45-69B1-9E4E-8CD4-634AA458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56" y="204392"/>
            <a:ext cx="958044" cy="13716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61A21A-B91F-E343-9C62-654D5259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1" y="1878271"/>
            <a:ext cx="4488092" cy="805343"/>
          </a:xfrm>
          <a:prstGeom prst="rect">
            <a:avLst/>
          </a:prstGeom>
        </p:spPr>
      </p:pic>
      <p:pic>
        <p:nvPicPr>
          <p:cNvPr id="8" name="Picture 7" descr="A screenshot of a person&#10;&#10;Description automatically generated">
            <a:extLst>
              <a:ext uri="{FF2B5EF4-FFF2-40B4-BE49-F238E27FC236}">
                <a16:creationId xmlns:a16="http://schemas.microsoft.com/office/drawing/2014/main" id="{4139BB7C-AF3B-9F40-8914-432B08AD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00903"/>
            <a:ext cx="4088872" cy="38444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0CCE1E-96B2-2F47-B0BF-22B15487C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05" y="3273287"/>
            <a:ext cx="7249152" cy="227139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273895-639C-4B45-BC59-86CAA65D8543}"/>
              </a:ext>
            </a:extLst>
          </p:cNvPr>
          <p:cNvSpPr/>
          <p:nvPr/>
        </p:nvSpPr>
        <p:spPr>
          <a:xfrm>
            <a:off x="4620605" y="4823129"/>
            <a:ext cx="7266595" cy="511042"/>
          </a:xfrm>
          <a:prstGeom prst="roundRect">
            <a:avLst/>
          </a:prstGeom>
          <a:noFill/>
          <a:ln w="730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93237D0-4B97-0544-9648-6397BBE889B9}"/>
              </a:ext>
            </a:extLst>
          </p:cNvPr>
          <p:cNvSpPr/>
          <p:nvPr/>
        </p:nvSpPr>
        <p:spPr>
          <a:xfrm>
            <a:off x="0" y="204392"/>
            <a:ext cx="3961052" cy="1014758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TELECOMMUNICATION  SECTOR</a:t>
            </a:r>
          </a:p>
        </p:txBody>
      </p:sp>
    </p:spTree>
    <p:extLst>
      <p:ext uri="{BB962C8B-B14F-4D97-AF65-F5344CB8AC3E}">
        <p14:creationId xmlns:p14="http://schemas.microsoft.com/office/powerpoint/2010/main" val="39754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9EE-8167-2B43-A430-FB8AA073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558140"/>
          </a:xfrm>
        </p:spPr>
        <p:txBody>
          <a:bodyPr>
            <a:normAutofit fontScale="90000"/>
          </a:bodyPr>
          <a:lstStyle/>
          <a:p>
            <a:pPr algn="l"/>
            <a:endParaRPr lang="en-US" b="1" dirty="0"/>
          </a:p>
        </p:txBody>
      </p:sp>
      <p:pic>
        <p:nvPicPr>
          <p:cNvPr id="5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6D50E9F7-DEDF-7D4F-9BC7-5692F77C65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7009" y="2650435"/>
            <a:ext cx="7028241" cy="4207565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6B9D26-8C6B-6E45-91AF-3F7EBAA49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336951"/>
              </p:ext>
            </p:extLst>
          </p:nvPr>
        </p:nvGraphicFramePr>
        <p:xfrm>
          <a:off x="913773" y="212036"/>
          <a:ext cx="10364451" cy="210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9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20D0D95-C96C-C64B-A624-A2F80395A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2032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789CFF-D3E9-884A-ADB5-CDF01B157657}"/>
              </a:ext>
            </a:extLst>
          </p:cNvPr>
          <p:cNvSpPr txBox="1"/>
          <p:nvPr/>
        </p:nvSpPr>
        <p:spPr>
          <a:xfrm>
            <a:off x="484096" y="494971"/>
            <a:ext cx="383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0E55-7E26-074C-8614-1FB0796905F4}"/>
              </a:ext>
            </a:extLst>
          </p:cNvPr>
          <p:cNvSpPr txBox="1"/>
          <p:nvPr/>
        </p:nvSpPr>
        <p:spPr>
          <a:xfrm>
            <a:off x="12121116" y="1850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ECE29-2E22-5946-B25C-27584F88F8C4}"/>
              </a:ext>
            </a:extLst>
          </p:cNvPr>
          <p:cNvSpPr txBox="1"/>
          <p:nvPr/>
        </p:nvSpPr>
        <p:spPr>
          <a:xfrm>
            <a:off x="368300" y="-21570"/>
            <a:ext cx="679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CYCLE AND INSIGHTS..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CA3B2-F6F0-E841-8F76-D75E4544E53E}"/>
              </a:ext>
            </a:extLst>
          </p:cNvPr>
          <p:cNvSpPr txBox="1"/>
          <p:nvPr/>
        </p:nvSpPr>
        <p:spPr>
          <a:xfrm>
            <a:off x="596900" y="990600"/>
            <a:ext cx="3830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set used, “Telco customer churn” , published by IBM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WORKFLOW: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Getting insights from data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Engineering (helped in increasing the accuracy of the model)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Built Classification models (Logistic Regression, Random Forests, XGBoost) 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Comparison and Evaluation of all the Models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Defining the policies to prevent the customers getting churn 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876D-5D6E-684C-972B-180F6EFA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"/>
            <a:ext cx="11163300" cy="863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4A1D-C1D0-FB4E-9EFF-2B1D38B1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3600"/>
            <a:ext cx="11696700" cy="57531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D83420-3D81-4445-9714-424EEBBF6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910044"/>
              </p:ext>
            </p:extLst>
          </p:nvPr>
        </p:nvGraphicFramePr>
        <p:xfrm>
          <a:off x="1930400" y="863600"/>
          <a:ext cx="8204200" cy="575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9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BAA9-B096-3944-8536-BE4A09C8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9C00D3-9BAF-4C41-B7BC-61911B86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4737100" cy="5110163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A2F873B-1952-4646-820E-165A7E72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066800"/>
            <a:ext cx="5156200" cy="55460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0010CB-A11F-1D4F-B5AC-734066D4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85462"/>
              </p:ext>
            </p:extLst>
          </p:nvPr>
        </p:nvGraphicFramePr>
        <p:xfrm>
          <a:off x="838200" y="365125"/>
          <a:ext cx="10515600" cy="4857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348877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2131735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6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F69-6A3E-4E48-AECF-D0865BF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504"/>
            <a:ext cx="10515600" cy="26669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F13A286-C31D-F349-A6B7-04A9DBB7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1" y="1168400"/>
            <a:ext cx="5168900" cy="54245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B4565-CAFB-5843-BFD0-E02446102FF1}"/>
              </a:ext>
            </a:extLst>
          </p:cNvPr>
          <p:cNvSpPr txBox="1"/>
          <p:nvPr/>
        </p:nvSpPr>
        <p:spPr>
          <a:xfrm>
            <a:off x="6324599" y="1168400"/>
            <a:ext cx="51689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Extreme Gradient Boosting algorithm outperforms in solving this problem with an accuracy of </a:t>
            </a:r>
            <a:r>
              <a:rPr lang="en-US" sz="2000" b="1" dirty="0"/>
              <a:t>82.51% </a:t>
            </a:r>
            <a:r>
              <a:rPr lang="en-US" sz="2000" dirty="0"/>
              <a:t>because,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XGBoost builds one tree at a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tree helps to correct errors made by previous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Dataset, there were </a:t>
            </a:r>
            <a:r>
              <a:rPr lang="en-US" sz="2000" b="1" dirty="0">
                <a:highlight>
                  <a:srgbClr val="FFFF00"/>
                </a:highlight>
              </a:rPr>
              <a:t>categorical variables </a:t>
            </a:r>
            <a:r>
              <a:rPr lang="en-US" sz="2000" dirty="0"/>
              <a:t>with different number of levels, Random Forests in this case favors attributes with more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problem, there were group of </a:t>
            </a:r>
            <a:r>
              <a:rPr lang="en-US" sz="2000" dirty="0">
                <a:highlight>
                  <a:srgbClr val="FFFF00"/>
                </a:highlight>
              </a:rPr>
              <a:t>correlated features </a:t>
            </a:r>
            <a:r>
              <a:rPr lang="en-US" sz="2000" dirty="0"/>
              <a:t>of similar relevance for the output, Random Forests favors smaller groups over larger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1D730-D94F-1347-80EE-5296DE55E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06882"/>
              </p:ext>
            </p:extLst>
          </p:nvPr>
        </p:nvGraphicFramePr>
        <p:xfrm>
          <a:off x="838200" y="265044"/>
          <a:ext cx="105156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68347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67382876"/>
                    </a:ext>
                  </a:extLst>
                </a:gridCol>
              </a:tblGrid>
              <a:tr h="6061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CONCLUSION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622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DOMAIN..  </vt:lpstr>
      <vt:lpstr>WHY CHURN ANALYSIS?</vt:lpstr>
      <vt:lpstr>PowerPoint Presentation</vt:lpstr>
      <vt:lpstr>PowerPoint Presentation</vt:lpstr>
      <vt:lpstr>PowerPoint Presentation</vt:lpstr>
      <vt:lpstr>DESIGN &amp; IMPLEMENTATION</vt:lpstr>
      <vt:lpstr>PowerPoint Presentation</vt:lpstr>
      <vt:lpstr>PowerPoint Presentation</vt:lpstr>
      <vt:lpstr>PREVENTION</vt:lpstr>
      <vt:lpstr>LEARNING..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Tyagi</dc:creator>
  <cp:lastModifiedBy>Pooja Tyagi</cp:lastModifiedBy>
  <cp:revision>26</cp:revision>
  <dcterms:created xsi:type="dcterms:W3CDTF">2020-01-18T18:34:21Z</dcterms:created>
  <dcterms:modified xsi:type="dcterms:W3CDTF">2020-01-21T11:16:14Z</dcterms:modified>
</cp:coreProperties>
</file>