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81462fac9992a6/Documents/employee_data%20.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81462fac9992a6/Documents/employee_data%20..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^^.xlsx]Sheet1!PivotTable1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74E-4AA4-874C-B6ED338348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74E-4AA4-874C-B6ED338348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74E-4AA4-874C-B6ED338348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74E-4AA4-874C-B6ED338348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74E-4AA4-874C-B6ED338348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74E-4AA4-874C-B6ED338348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74E-4AA4-874C-B6ED338348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374E-4AA4-874C-B6ED3383486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374E-4AA4-874C-B6ED3383486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374E-4AA4-874C-B6ED3383486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74E-4AA4-874C-B6ED3383486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374E-4AA4-874C-B6ED338348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374E-4AA4-874C-B6ED338348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374E-4AA4-874C-B6ED338348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374E-4AA4-874C-B6ED338348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374E-4AA4-874C-B6ED338348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374E-4AA4-874C-B6ED338348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374E-4AA4-874C-B6ED338348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374E-4AA4-874C-B6ED3383486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374E-4AA4-874C-B6ED3383486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374E-4AA4-874C-B6ED3383486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74E-4AA4-874C-B6ED3383486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374E-4AA4-874C-B6ED338348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374E-4AA4-874C-B6ED338348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374E-4AA4-874C-B6ED338348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374E-4AA4-874C-B6ED338348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374E-4AA4-874C-B6ED338348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374E-4AA4-874C-B6ED338348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374E-4AA4-874C-B6ED338348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374E-4AA4-874C-B6ED3383486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374E-4AA4-874C-B6ED3383486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374E-4AA4-874C-B6ED3383486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74E-4AA4-874C-B6ED3383486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374E-4AA4-874C-B6ED338348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374E-4AA4-874C-B6ED338348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374E-4AA4-874C-B6ED338348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374E-4AA4-874C-B6ED338348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374E-4AA4-874C-B6ED338348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374E-4AA4-874C-B6ED338348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374E-4AA4-874C-B6ED338348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374E-4AA4-874C-B6ED3383486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374E-4AA4-874C-B6ED3383486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374E-4AA4-874C-B6ED3383486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74E-4AA4-874C-B6ED33834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^^.xlsx]Sheet1!PivotTable1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580927384076991E-2"/>
          <c:y val="0.1692548848060659"/>
          <c:w val="0.60494685039370077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2-4C99-BC2A-AF541915634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72-4C99-BC2A-AF541915634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72-4C99-BC2A-AF541915634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72-4C99-BC2A-AF5419156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227840"/>
        <c:axId val="610229280"/>
      </c:barChart>
      <c:catAx>
        <c:axId val="61022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29280"/>
        <c:crosses val="autoZero"/>
        <c:auto val="1"/>
        <c:lblAlgn val="ctr"/>
        <c:lblOffset val="100"/>
        <c:noMultiLvlLbl val="0"/>
      </c:catAx>
      <c:valAx>
        <c:axId val="6102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2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POOJA U.S</a:t>
            </a:r>
          </a:p>
          <a:p>
            <a:r>
              <a:rPr lang="en-US" sz="2400" dirty="0"/>
              <a:t>REGISTER NO: 312209601 / asunm1353312209601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 : ANNA ADARSH COLLEGE FOR WOMEN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7EB60D-CE39-7A67-8F5C-42F8C9BF5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773333"/>
              </p:ext>
            </p:extLst>
          </p:nvPr>
        </p:nvGraphicFramePr>
        <p:xfrm>
          <a:off x="2286000" y="1600200"/>
          <a:ext cx="6096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4A5FD0-38BC-D0D9-C98F-8EE5519034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32926"/>
              </p:ext>
            </p:extLst>
          </p:nvPr>
        </p:nvGraphicFramePr>
        <p:xfrm>
          <a:off x="1447800" y="2438400"/>
          <a:ext cx="6172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77A3C-3450-B0ED-7D2A-16E0729BB298}"/>
              </a:ext>
            </a:extLst>
          </p:cNvPr>
          <p:cNvSpPr txBox="1"/>
          <p:nvPr/>
        </p:nvSpPr>
        <p:spPr>
          <a:xfrm>
            <a:off x="1752600" y="13716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Times New Roman"/>
                <a:cs typeface="Times New Roman"/>
              </a:rPr>
              <a:t>This is the overall performance of the employee based on performance rate high ,medium ,low .</a:t>
            </a:r>
            <a:r>
              <a:rPr lang="en-US" sz="1800">
                <a:latin typeface="Times New Roman"/>
                <a:cs typeface="Times New Roman"/>
              </a:rPr>
              <a:t>The employee data analysis project has been instrumental in providing valuable insights into various facets of employee performance, engagement, and overall organizational effectiveness. Through a comprehensive examination of performance metrics, employee feedback, and training records, the analysis has yielded several key findings and actionable recommendation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EC941-3463-D570-7231-963EA19472E6}"/>
              </a:ext>
            </a:extLst>
          </p:cNvPr>
          <p:cNvSpPr txBox="1"/>
          <p:nvPr/>
        </p:nvSpPr>
        <p:spPr>
          <a:xfrm>
            <a:off x="381000" y="22098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Performance Evaluation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It helps assess how well employees are performing their roles and meeting organizational goals. This can include evaluating productivity, quality of work, and adherence to company standards.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Skill Development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Identifying strengths and areas for improvement allows for </a:t>
            </a:r>
            <a:r>
              <a:rPr lang="en-US" dirty="0">
                <a:latin typeface="Times New Roman"/>
                <a:ea typeface="+mn-lt"/>
                <a:cs typeface="+mn-lt"/>
              </a:rPr>
              <a:t>targeted professional development, helping employees grow their skills and advance their careers.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Resource Allocation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By understanding employee capabilities, organizations can allocate tasks and responsibilities more effectively, ensuring that the right people are in the right roles.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4B3A5-D13B-AB3D-75AB-73EE83D7E8A7}"/>
              </a:ext>
            </a:extLst>
          </p:cNvPr>
          <p:cNvSpPr txBox="1"/>
          <p:nvPr/>
        </p:nvSpPr>
        <p:spPr>
          <a:xfrm>
            <a:off x="1143000" y="24384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Times New Roman"/>
                <a:cs typeface="Times New Roman"/>
              </a:rPr>
              <a:t>The primary goal of this project is to  assess and analyze the performance of employees within the organization using excel. 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Times New Roman"/>
                <a:cs typeface="Times New Roman"/>
              </a:rPr>
              <a:t>The analysis will provide insights into individual and team performance , helping to identify top performers, areas needing improvement, and trends over time.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EA62D-A7EA-2D6A-98C4-92CFC5ED2184}"/>
              </a:ext>
            </a:extLst>
          </p:cNvPr>
          <p:cNvSpPr txBox="1"/>
          <p:nvPr/>
        </p:nvSpPr>
        <p:spPr>
          <a:xfrm>
            <a:off x="533400" y="1981200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HR DEPARTMENT</a:t>
            </a:r>
            <a:endParaRPr lang="en-US" dirty="0"/>
          </a:p>
          <a:p>
            <a:r>
              <a:rPr lang="en-IN" sz="1800" dirty="0">
                <a:latin typeface="Times New Roman"/>
                <a:cs typeface="Times New Roman"/>
              </a:rPr>
              <a:t>They use the analysis to monitor employee performance ,identify training needs, and manage and promotions</a:t>
            </a:r>
            <a:endParaRPr lang="en-IN" dirty="0"/>
          </a:p>
          <a:p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ea typeface="Calibri"/>
                <a:cs typeface="Times New Roman"/>
              </a:rPr>
              <a:t>SENIOR MANAGEMENT </a:t>
            </a:r>
          </a:p>
          <a:p>
            <a:r>
              <a:rPr lang="en-IN" sz="1800" dirty="0">
                <a:latin typeface="Times New Roman"/>
                <a:ea typeface="Calibri"/>
                <a:cs typeface="Times New Roman"/>
              </a:rPr>
              <a:t>They use the analysis to make strategic decision regarding workforce planning, budging, and overall organisational efficiently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512E5-03EC-9B3E-F249-1EB5F1DC0945}"/>
              </a:ext>
            </a:extLst>
          </p:cNvPr>
          <p:cNvSpPr txBox="1"/>
          <p:nvPr/>
        </p:nvSpPr>
        <p:spPr>
          <a:xfrm>
            <a:off x="4038600" y="2209800"/>
            <a:ext cx="3369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CONDITIONAL FORMATTING </a:t>
            </a:r>
          </a:p>
          <a:p>
            <a:r>
              <a:rPr lang="en-IN" sz="1800" dirty="0">
                <a:latin typeface="Times New Roman"/>
                <a:cs typeface="Times New Roman"/>
              </a:rPr>
              <a:t>FILTER REMOVE</a:t>
            </a:r>
          </a:p>
          <a:p>
            <a:r>
              <a:rPr lang="en-IN" sz="1800" dirty="0">
                <a:latin typeface="Times New Roman"/>
                <a:cs typeface="Times New Roman"/>
              </a:rPr>
              <a:t>FORMULA – </a:t>
            </a:r>
          </a:p>
          <a:p>
            <a:r>
              <a:rPr lang="en-IN" sz="1800" dirty="0">
                <a:latin typeface="Times New Roman"/>
                <a:cs typeface="Times New Roman"/>
              </a:rPr>
              <a:t>PIVOT TABLE</a:t>
            </a:r>
          </a:p>
          <a:p>
            <a:r>
              <a:rPr lang="en-IN" sz="1800" dirty="0">
                <a:latin typeface="Times New Roman"/>
                <a:cs typeface="Times New Roman"/>
              </a:rPr>
              <a:t>GRAPH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EE48E-3300-77C4-0E56-213848A5EB99}"/>
              </a:ext>
            </a:extLst>
          </p:cNvPr>
          <p:cNvSpPr txBox="1"/>
          <p:nvPr/>
        </p:nvSpPr>
        <p:spPr>
          <a:xfrm>
            <a:off x="2057400" y="1524000"/>
            <a:ext cx="19752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Employee= Kaggle</a:t>
            </a:r>
          </a:p>
          <a:p>
            <a:r>
              <a:rPr lang="en-IN" sz="1800" dirty="0">
                <a:latin typeface="Times New Roman"/>
                <a:cs typeface="Times New Roman"/>
              </a:rPr>
              <a:t>26- features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9- feature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Emp id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Name type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Performance level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Gender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employee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F5FA3-E186-95D8-C36E-2B47F4540492}"/>
              </a:ext>
            </a:extLst>
          </p:cNvPr>
          <p:cNvSpPr txBox="1"/>
          <p:nvPr/>
        </p:nvSpPr>
        <p:spPr>
          <a:xfrm>
            <a:off x="2907890" y="201426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IFS FORMULA</a:t>
            </a:r>
          </a:p>
          <a:p>
            <a:r>
              <a:rPr lang="en-IN" sz="1800" dirty="0">
                <a:latin typeface="Times New Roman"/>
                <a:cs typeface="Times New Roman"/>
              </a:rPr>
              <a:t>TRUE FORMULA</a:t>
            </a:r>
          </a:p>
          <a:p>
            <a:r>
              <a:rPr lang="en-IN" sz="1800" dirty="0">
                <a:latin typeface="Times New Roman"/>
                <a:cs typeface="Times New Roman"/>
              </a:rPr>
              <a:t>PIVOT TABLE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381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Ankita pareek</cp:lastModifiedBy>
  <cp:revision>13</cp:revision>
  <dcterms:created xsi:type="dcterms:W3CDTF">2024-03-29T15:07:22Z</dcterms:created>
  <dcterms:modified xsi:type="dcterms:W3CDTF">2024-08-30T17:59:48Z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