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Lexend Light"/>
      <p:regular r:id="rId22"/>
      <p:bold r:id="rId23"/>
    </p:embeddedFont>
    <p:embeddedFont>
      <p:font typeface="Merriweather Light"/>
      <p:regular r:id="rId24"/>
      <p:bold r:id="rId25"/>
      <p:italic r:id="rId26"/>
      <p:boldItalic r:id="rId27"/>
    </p:embeddedFont>
    <p:embeddedFont>
      <p:font typeface="Lexend"/>
      <p:regular r:id="rId28"/>
      <p:bold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5BC38B-17B8-4395-AA18-88A10DAAD58A}">
  <a:tblStyle styleId="{795BC38B-17B8-4395-AA18-88A10DAAD5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LexendLight-regular.fntdata"/><Relationship Id="rId21" Type="http://schemas.openxmlformats.org/officeDocument/2006/relationships/slide" Target="slides/slide14.xml"/><Relationship Id="rId24" Type="http://schemas.openxmlformats.org/officeDocument/2006/relationships/font" Target="fonts/MerriweatherLight-regular.fntdata"/><Relationship Id="rId23" Type="http://schemas.openxmlformats.org/officeDocument/2006/relationships/font" Target="fonts/Lexend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erriweatherLight-italic.fntdata"/><Relationship Id="rId25" Type="http://schemas.openxmlformats.org/officeDocument/2006/relationships/font" Target="fonts/MerriweatherLight-bold.fntdata"/><Relationship Id="rId28" Type="http://schemas.openxmlformats.org/officeDocument/2006/relationships/font" Target="fonts/Lexend-regular.fntdata"/><Relationship Id="rId27" Type="http://schemas.openxmlformats.org/officeDocument/2006/relationships/font" Target="fonts/MerriweatherLight-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exend-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4.xml"/><Relationship Id="rId33" Type="http://schemas.openxmlformats.org/officeDocument/2006/relationships/font" Target="fonts/Merriweather-boldItalic.fntdata"/><Relationship Id="rId10" Type="http://schemas.openxmlformats.org/officeDocument/2006/relationships/slide" Target="slides/slide3.xml"/><Relationship Id="rId32" Type="http://schemas.openxmlformats.org/officeDocument/2006/relationships/font" Target="fonts/Merriweather-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1b6d12052f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1b6d12052f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1b6d12052f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1b6d12052f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1b6d12052f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1b6d12052f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1b6d12052f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1b6d12052f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1b6d12052f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1b6d12052f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1b6d12052f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1b6d12052f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1b6d12052f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1b6d12052f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1b6d12052f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1b6d12052f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1b6d12052f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1b6d12052f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1b6d12052f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1b6d12052f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1b6d12052f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1b6d12052f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1b6d12052f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1b6d12052f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1b6d12052f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1b6d12052f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1b6d12052f_0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1b6d12052f_0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exend Light"/>
              <a:ea typeface="Lexend Light"/>
              <a:cs typeface="Lexend Light"/>
              <a:sym typeface="Lexend Light"/>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9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Char char="●"/>
              <a:defRPr/>
            </a:lvl1pPr>
            <a:lvl2pPr indent="-285750" lvl="1" marL="914400" algn="ctr">
              <a:spcBef>
                <a:spcPts val="0"/>
              </a:spcBef>
              <a:spcAft>
                <a:spcPts val="0"/>
              </a:spcAft>
              <a:buSzPts val="900"/>
              <a:buChar char="○"/>
              <a:defRPr/>
            </a:lvl2pPr>
            <a:lvl3pPr indent="-285750" lvl="2" marL="1371600" algn="ctr">
              <a:spcBef>
                <a:spcPts val="0"/>
              </a:spcBef>
              <a:spcAft>
                <a:spcPts val="0"/>
              </a:spcAft>
              <a:buSzPts val="900"/>
              <a:buChar char="■"/>
              <a:defRPr/>
            </a:lvl3pPr>
            <a:lvl4pPr indent="-285750" lvl="3" marL="1828800" algn="ctr">
              <a:spcBef>
                <a:spcPts val="0"/>
              </a:spcBef>
              <a:spcAft>
                <a:spcPts val="0"/>
              </a:spcAft>
              <a:buSzPts val="900"/>
              <a:buChar char="●"/>
              <a:defRPr/>
            </a:lvl4pPr>
            <a:lvl5pPr indent="-285750" lvl="4" marL="2286000" algn="ctr">
              <a:spcBef>
                <a:spcPts val="0"/>
              </a:spcBef>
              <a:spcAft>
                <a:spcPts val="0"/>
              </a:spcAft>
              <a:buSzPts val="900"/>
              <a:buChar char="○"/>
              <a:defRPr/>
            </a:lvl5pPr>
            <a:lvl6pPr indent="-285750" lvl="5" marL="2743200" algn="ctr">
              <a:spcBef>
                <a:spcPts val="0"/>
              </a:spcBef>
              <a:spcAft>
                <a:spcPts val="0"/>
              </a:spcAft>
              <a:buSzPts val="900"/>
              <a:buChar char="■"/>
              <a:defRPr/>
            </a:lvl6pPr>
            <a:lvl7pPr indent="-285750" lvl="6" marL="3200400" algn="ctr">
              <a:spcBef>
                <a:spcPts val="0"/>
              </a:spcBef>
              <a:spcAft>
                <a:spcPts val="0"/>
              </a:spcAft>
              <a:buSzPts val="900"/>
              <a:buChar char="●"/>
              <a:defRPr/>
            </a:lvl7pPr>
            <a:lvl8pPr indent="-285750" lvl="7" marL="3657600" algn="ctr">
              <a:spcBef>
                <a:spcPts val="0"/>
              </a:spcBef>
              <a:spcAft>
                <a:spcPts val="0"/>
              </a:spcAft>
              <a:buSzPts val="900"/>
              <a:buChar char="○"/>
              <a:defRPr/>
            </a:lvl8pPr>
            <a:lvl9pPr indent="-285750" lvl="8" marL="4114800" algn="ctr">
              <a:spcBef>
                <a:spcPts val="0"/>
              </a:spcBef>
              <a:spcAft>
                <a:spcPts val="0"/>
              </a:spcAft>
              <a:buSzPts val="9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type="title">
  <p:cSld name="TITLE">
    <p:spTree>
      <p:nvGrpSpPr>
        <p:cNvPr id="176" name="Shape 176"/>
        <p:cNvGrpSpPr/>
        <p:nvPr/>
      </p:nvGrpSpPr>
      <p:grpSpPr>
        <a:xfrm>
          <a:off x="0" y="0"/>
          <a:ext cx="0" cy="0"/>
          <a:chOff x="0" y="0"/>
          <a:chExt cx="0" cy="0"/>
        </a:xfrm>
      </p:grpSpPr>
      <p:sp>
        <p:nvSpPr>
          <p:cNvPr id="177" name="Google Shape;177;p35"/>
          <p:cNvSpPr/>
          <p:nvPr>
            <p:ph idx="2" type="pic"/>
          </p:nvPr>
        </p:nvSpPr>
        <p:spPr>
          <a:xfrm>
            <a:off x="0" y="1693150"/>
            <a:ext cx="4494900" cy="2755800"/>
          </a:xfrm>
          <a:prstGeom prst="rect">
            <a:avLst/>
          </a:prstGeom>
          <a:noFill/>
          <a:ln>
            <a:noFill/>
          </a:ln>
        </p:spPr>
      </p:sp>
      <p:sp>
        <p:nvSpPr>
          <p:cNvPr id="178" name="Google Shape;178;p35"/>
          <p:cNvSpPr txBox="1"/>
          <p:nvPr/>
        </p:nvSpPr>
        <p:spPr>
          <a:xfrm>
            <a:off x="0" y="-125188"/>
            <a:ext cx="9144000" cy="1525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t/>
            </a:r>
            <a:endParaRPr sz="11800">
              <a:latin typeface="Merriweather Light"/>
              <a:ea typeface="Merriweather Light"/>
              <a:cs typeface="Merriweather Light"/>
              <a:sym typeface="Merriweather Light"/>
            </a:endParaRPr>
          </a:p>
        </p:txBody>
      </p:sp>
      <p:sp>
        <p:nvSpPr>
          <p:cNvPr id="179" name="Google Shape;179;p35"/>
          <p:cNvSpPr txBox="1"/>
          <p:nvPr>
            <p:ph idx="1" type="subTitle"/>
          </p:nvPr>
        </p:nvSpPr>
        <p:spPr>
          <a:xfrm>
            <a:off x="4658775" y="4015525"/>
            <a:ext cx="4256400" cy="8994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3000"/>
              <a:buFont typeface="Merriweather Light"/>
              <a:buNone/>
              <a:defRPr sz="3000">
                <a:latin typeface="Merriweather Light"/>
                <a:ea typeface="Merriweather Light"/>
                <a:cs typeface="Merriweather Light"/>
                <a:sym typeface="Merriweath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35"/>
          <p:cNvSpPr txBox="1"/>
          <p:nvPr>
            <p:ph idx="3" type="body"/>
          </p:nvPr>
        </p:nvSpPr>
        <p:spPr>
          <a:xfrm>
            <a:off x="4658775" y="2585350"/>
            <a:ext cx="4278600" cy="8028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Char char="●"/>
              <a:defRPr>
                <a:solidFill>
                  <a:schemeClr val="dk2"/>
                </a:solidFill>
              </a:defRPr>
            </a:lvl1pPr>
            <a:lvl2pPr indent="-285750" lvl="1" marL="914400">
              <a:spcBef>
                <a:spcPts val="0"/>
              </a:spcBef>
              <a:spcAft>
                <a:spcPts val="0"/>
              </a:spcAft>
              <a:buClr>
                <a:schemeClr val="dk2"/>
              </a:buClr>
              <a:buSzPts val="900"/>
              <a:buChar char="○"/>
              <a:defRPr>
                <a:solidFill>
                  <a:schemeClr val="dk2"/>
                </a:solidFill>
              </a:defRPr>
            </a:lvl2pPr>
            <a:lvl3pPr indent="-285750" lvl="2" marL="1371600">
              <a:spcBef>
                <a:spcPts val="0"/>
              </a:spcBef>
              <a:spcAft>
                <a:spcPts val="0"/>
              </a:spcAft>
              <a:buClr>
                <a:schemeClr val="dk2"/>
              </a:buClr>
              <a:buSzPts val="900"/>
              <a:buChar char="■"/>
              <a:defRPr>
                <a:solidFill>
                  <a:schemeClr val="dk2"/>
                </a:solidFill>
              </a:defRPr>
            </a:lvl3pPr>
            <a:lvl4pPr indent="-285750" lvl="3" marL="1828800">
              <a:spcBef>
                <a:spcPts val="0"/>
              </a:spcBef>
              <a:spcAft>
                <a:spcPts val="0"/>
              </a:spcAft>
              <a:buClr>
                <a:schemeClr val="dk2"/>
              </a:buClr>
              <a:buSzPts val="900"/>
              <a:buChar char="●"/>
              <a:defRPr>
                <a:solidFill>
                  <a:schemeClr val="dk2"/>
                </a:solidFill>
              </a:defRPr>
            </a:lvl4pPr>
            <a:lvl5pPr indent="-285750" lvl="4" marL="2286000">
              <a:spcBef>
                <a:spcPts val="0"/>
              </a:spcBef>
              <a:spcAft>
                <a:spcPts val="0"/>
              </a:spcAft>
              <a:buClr>
                <a:schemeClr val="dk2"/>
              </a:buClr>
              <a:buSzPts val="900"/>
              <a:buChar char="○"/>
              <a:defRPr>
                <a:solidFill>
                  <a:schemeClr val="dk2"/>
                </a:solidFill>
              </a:defRPr>
            </a:lvl5pPr>
            <a:lvl6pPr indent="-285750" lvl="5" marL="2743200">
              <a:spcBef>
                <a:spcPts val="0"/>
              </a:spcBef>
              <a:spcAft>
                <a:spcPts val="0"/>
              </a:spcAft>
              <a:buClr>
                <a:schemeClr val="dk2"/>
              </a:buClr>
              <a:buSzPts val="900"/>
              <a:buChar char="■"/>
              <a:defRPr>
                <a:solidFill>
                  <a:schemeClr val="dk2"/>
                </a:solidFill>
              </a:defRPr>
            </a:lvl6pPr>
            <a:lvl7pPr indent="-285750" lvl="6" marL="3200400">
              <a:spcBef>
                <a:spcPts val="0"/>
              </a:spcBef>
              <a:spcAft>
                <a:spcPts val="0"/>
              </a:spcAft>
              <a:buClr>
                <a:schemeClr val="dk2"/>
              </a:buClr>
              <a:buSzPts val="900"/>
              <a:buChar char="●"/>
              <a:defRPr>
                <a:solidFill>
                  <a:schemeClr val="dk2"/>
                </a:solidFill>
              </a:defRPr>
            </a:lvl7pPr>
            <a:lvl8pPr indent="-285750" lvl="7" marL="3657600">
              <a:spcBef>
                <a:spcPts val="0"/>
              </a:spcBef>
              <a:spcAft>
                <a:spcPts val="0"/>
              </a:spcAft>
              <a:buClr>
                <a:schemeClr val="dk2"/>
              </a:buClr>
              <a:buSzPts val="900"/>
              <a:buChar char="○"/>
              <a:defRPr>
                <a:solidFill>
                  <a:schemeClr val="dk2"/>
                </a:solidFill>
              </a:defRPr>
            </a:lvl8pPr>
            <a:lvl9pPr indent="-285750" lvl="8" marL="4114800">
              <a:spcBef>
                <a:spcPts val="0"/>
              </a:spcBef>
              <a:spcAft>
                <a:spcPts val="0"/>
              </a:spcAft>
              <a:buClr>
                <a:schemeClr val="dk2"/>
              </a:buClr>
              <a:buSzPts val="900"/>
              <a:buChar char="■"/>
              <a:defRPr>
                <a:solidFill>
                  <a:schemeClr val="dk2"/>
                </a:solidFill>
              </a:defRPr>
            </a:lvl9pPr>
          </a:lstStyle>
          <a:p/>
        </p:txBody>
      </p:sp>
      <p:sp>
        <p:nvSpPr>
          <p:cNvPr id="181" name="Google Shape;181;p35"/>
          <p:cNvSpPr txBox="1"/>
          <p:nvPr>
            <p:ph type="title"/>
          </p:nvPr>
        </p:nvSpPr>
        <p:spPr>
          <a:xfrm>
            <a:off x="0" y="-204100"/>
            <a:ext cx="9144000" cy="1687500"/>
          </a:xfrm>
          <a:prstGeom prst="rect">
            <a:avLst/>
          </a:prstGeom>
        </p:spPr>
        <p:txBody>
          <a:bodyPr anchorCtr="0" anchor="t" bIns="91425" lIns="91425" spcFirstLastPara="1" rIns="91425" wrap="square" tIns="91425">
            <a:noAutofit/>
          </a:bodyPr>
          <a:lstStyle>
            <a:lvl1pPr lvl="0">
              <a:spcBef>
                <a:spcPts val="0"/>
              </a:spcBef>
              <a:spcAft>
                <a:spcPts val="0"/>
              </a:spcAft>
              <a:buSzPts val="11800"/>
              <a:buFont typeface="Merriweather Light"/>
              <a:buNone/>
              <a:defRPr sz="11800"/>
            </a:lvl1pPr>
            <a:lvl2pPr lvl="1">
              <a:spcBef>
                <a:spcPts val="0"/>
              </a:spcBef>
              <a:spcAft>
                <a:spcPts val="0"/>
              </a:spcAft>
              <a:buSzPts val="11800"/>
              <a:buFont typeface="Merriweather Light"/>
              <a:buNone/>
              <a:defRPr sz="11800"/>
            </a:lvl2pPr>
            <a:lvl3pPr lvl="2">
              <a:spcBef>
                <a:spcPts val="0"/>
              </a:spcBef>
              <a:spcAft>
                <a:spcPts val="0"/>
              </a:spcAft>
              <a:buSzPts val="11800"/>
              <a:buFont typeface="Merriweather Light"/>
              <a:buNone/>
              <a:defRPr sz="11800"/>
            </a:lvl3pPr>
            <a:lvl4pPr lvl="3">
              <a:spcBef>
                <a:spcPts val="0"/>
              </a:spcBef>
              <a:spcAft>
                <a:spcPts val="0"/>
              </a:spcAft>
              <a:buSzPts val="11800"/>
              <a:buFont typeface="Merriweather Light"/>
              <a:buNone/>
              <a:defRPr sz="11800"/>
            </a:lvl4pPr>
            <a:lvl5pPr lvl="4">
              <a:spcBef>
                <a:spcPts val="0"/>
              </a:spcBef>
              <a:spcAft>
                <a:spcPts val="0"/>
              </a:spcAft>
              <a:buSzPts val="11800"/>
              <a:buFont typeface="Merriweather Light"/>
              <a:buNone/>
              <a:defRPr sz="11800"/>
            </a:lvl5pPr>
            <a:lvl6pPr lvl="5">
              <a:spcBef>
                <a:spcPts val="0"/>
              </a:spcBef>
              <a:spcAft>
                <a:spcPts val="0"/>
              </a:spcAft>
              <a:buSzPts val="11800"/>
              <a:buFont typeface="Merriweather Light"/>
              <a:buNone/>
              <a:defRPr sz="11800"/>
            </a:lvl6pPr>
            <a:lvl7pPr lvl="6">
              <a:spcBef>
                <a:spcPts val="0"/>
              </a:spcBef>
              <a:spcAft>
                <a:spcPts val="0"/>
              </a:spcAft>
              <a:buSzPts val="11800"/>
              <a:buFont typeface="Merriweather Light"/>
              <a:buNone/>
              <a:defRPr sz="11800"/>
            </a:lvl7pPr>
            <a:lvl8pPr lvl="7">
              <a:spcBef>
                <a:spcPts val="0"/>
              </a:spcBef>
              <a:spcAft>
                <a:spcPts val="0"/>
              </a:spcAft>
              <a:buSzPts val="11800"/>
              <a:buFont typeface="Merriweather Light"/>
              <a:buNone/>
              <a:defRPr sz="11800"/>
            </a:lvl8pPr>
            <a:lvl9pPr lvl="8">
              <a:spcBef>
                <a:spcPts val="0"/>
              </a:spcBef>
              <a:spcAft>
                <a:spcPts val="0"/>
              </a:spcAft>
              <a:buSzPts val="11800"/>
              <a:buFont typeface="Merriweather Light"/>
              <a:buNone/>
              <a:defRPr sz="11800"/>
            </a:lvl9pPr>
          </a:lstStyle>
          <a:p/>
        </p:txBody>
      </p:sp>
      <p:sp>
        <p:nvSpPr>
          <p:cNvPr id="182" name="Google Shape;182;p35"/>
          <p:cNvSpPr txBox="1"/>
          <p:nvPr>
            <p:ph idx="4" type="body"/>
          </p:nvPr>
        </p:nvSpPr>
        <p:spPr>
          <a:xfrm>
            <a:off x="228600" y="4597400"/>
            <a:ext cx="3150000" cy="317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183" name="Google Shape;183;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type="secHead">
  <p:cSld name="SECTION_HEADER">
    <p:spTree>
      <p:nvGrpSpPr>
        <p:cNvPr id="184" name="Shape 184"/>
        <p:cNvGrpSpPr/>
        <p:nvPr/>
      </p:nvGrpSpPr>
      <p:grpSpPr>
        <a:xfrm>
          <a:off x="0" y="0"/>
          <a:ext cx="0" cy="0"/>
          <a:chOff x="0" y="0"/>
          <a:chExt cx="0" cy="0"/>
        </a:xfrm>
      </p:grpSpPr>
      <p:sp>
        <p:nvSpPr>
          <p:cNvPr id="185" name="Google Shape;185;p36"/>
          <p:cNvSpPr/>
          <p:nvPr>
            <p:ph idx="2" type="pic"/>
          </p:nvPr>
        </p:nvSpPr>
        <p:spPr>
          <a:xfrm>
            <a:off x="0" y="0"/>
            <a:ext cx="8583300" cy="3954600"/>
          </a:xfrm>
          <a:prstGeom prst="rect">
            <a:avLst/>
          </a:prstGeom>
          <a:noFill/>
          <a:ln>
            <a:noFill/>
          </a:ln>
        </p:spPr>
      </p:sp>
      <p:sp>
        <p:nvSpPr>
          <p:cNvPr id="186" name="Google Shape;186;p36"/>
          <p:cNvSpPr txBox="1"/>
          <p:nvPr>
            <p:ph type="title"/>
          </p:nvPr>
        </p:nvSpPr>
        <p:spPr>
          <a:xfrm>
            <a:off x="228600" y="4076300"/>
            <a:ext cx="8354700" cy="1067400"/>
          </a:xfrm>
          <a:prstGeom prst="rect">
            <a:avLst/>
          </a:prstGeom>
        </p:spPr>
        <p:txBody>
          <a:bodyPr anchorCtr="0" anchor="t" bIns="91425" lIns="91425" spcFirstLastPara="1" rIns="91425" wrap="square" tIns="91425">
            <a:normAutofit/>
          </a:bodyPr>
          <a:lstStyle>
            <a:lvl1pPr lvl="0">
              <a:spcBef>
                <a:spcPts val="0"/>
              </a:spcBef>
              <a:spcAft>
                <a:spcPts val="0"/>
              </a:spcAft>
              <a:buSzPts val="7200"/>
              <a:buFont typeface="Merriweather Light"/>
              <a:buNone/>
              <a:defRPr sz="7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187" name="Google Shape;187;p36"/>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188" name="Google Shape;188;p36"/>
          <p:cNvSpPr txBox="1"/>
          <p:nvPr>
            <p:ph idx="3"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189" name="Google Shape;189;p36"/>
          <p:cNvSpPr txBox="1"/>
          <p:nvPr>
            <p:ph idx="4"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190" name="Google Shape;190;p36"/>
          <p:cNvSpPr txBox="1"/>
          <p:nvPr>
            <p:ph idx="5"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191" name="Google Shape;19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rvices / Clients" type="tx">
  <p:cSld name="TITLE_AND_BODY">
    <p:spTree>
      <p:nvGrpSpPr>
        <p:cNvPr id="192" name="Shape 192"/>
        <p:cNvGrpSpPr/>
        <p:nvPr/>
      </p:nvGrpSpPr>
      <p:grpSpPr>
        <a:xfrm>
          <a:off x="0" y="0"/>
          <a:ext cx="0" cy="0"/>
          <a:chOff x="0" y="0"/>
          <a:chExt cx="0" cy="0"/>
        </a:xfrm>
      </p:grpSpPr>
      <p:cxnSp>
        <p:nvCxnSpPr>
          <p:cNvPr id="193" name="Google Shape;193;p37"/>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194" name="Google Shape;194;p37"/>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195" name="Google Shape;195;p37"/>
          <p:cNvSpPr txBox="1"/>
          <p:nvPr>
            <p:ph idx="2"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196" name="Google Shape;196;p37"/>
          <p:cNvSpPr txBox="1"/>
          <p:nvPr>
            <p:ph idx="3"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197" name="Google Shape;197;p37"/>
          <p:cNvSpPr txBox="1"/>
          <p:nvPr>
            <p:ph idx="4"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198" name="Google Shape;198;p37"/>
          <p:cNvSpPr txBox="1"/>
          <p:nvPr>
            <p:ph idx="5" type="title"/>
          </p:nvPr>
        </p:nvSpPr>
        <p:spPr>
          <a:xfrm>
            <a:off x="228600" y="516850"/>
            <a:ext cx="7619700" cy="509700"/>
          </a:xfrm>
          <a:prstGeom prst="rect">
            <a:avLst/>
          </a:prstGeom>
        </p:spPr>
        <p:txBody>
          <a:bodyPr anchorCtr="0" anchor="t" bIns="91425" lIns="91425" spcFirstLastPara="1" rIns="91425" wrap="square" tIns="91425">
            <a:noAutofit/>
          </a:bodyPr>
          <a:lstStyle>
            <a:lvl1pPr lvl="0">
              <a:spcBef>
                <a:spcPts val="0"/>
              </a:spcBef>
              <a:spcAft>
                <a:spcPts val="0"/>
              </a:spcAft>
              <a:buSzPts val="3000"/>
              <a:buFont typeface="Merriweather"/>
              <a:buNone/>
              <a:defRPr>
                <a:latin typeface="Merriweather"/>
                <a:ea typeface="Merriweather"/>
                <a:cs typeface="Merriweather"/>
                <a:sym typeface="Merriweather"/>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199" name="Google Shape;199;p37"/>
          <p:cNvCxnSpPr/>
          <p:nvPr/>
        </p:nvCxnSpPr>
        <p:spPr>
          <a:xfrm>
            <a:off x="0" y="2212850"/>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200" name="Google Shape;200;p37"/>
          <p:cNvCxnSpPr/>
          <p:nvPr/>
        </p:nvCxnSpPr>
        <p:spPr>
          <a:xfrm>
            <a:off x="-125" y="4914900"/>
            <a:ext cx="8586300" cy="0"/>
          </a:xfrm>
          <a:prstGeom prst="straightConnector1">
            <a:avLst/>
          </a:prstGeom>
          <a:noFill/>
          <a:ln cap="flat" cmpd="sng" w="9525">
            <a:solidFill>
              <a:schemeClr val="accent1"/>
            </a:solidFill>
            <a:prstDash val="solid"/>
            <a:round/>
            <a:headEnd len="med" w="med" type="none"/>
            <a:tailEnd len="med" w="med" type="none"/>
          </a:ln>
        </p:spPr>
      </p:cxnSp>
      <p:sp>
        <p:nvSpPr>
          <p:cNvPr id="201" name="Google Shape;201;p37"/>
          <p:cNvSpPr txBox="1"/>
          <p:nvPr>
            <p:ph idx="1" type="subTitle"/>
          </p:nvPr>
        </p:nvSpPr>
        <p:spPr>
          <a:xfrm>
            <a:off x="228600" y="2353775"/>
            <a:ext cx="2203500" cy="217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Merriweath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37"/>
          <p:cNvSpPr txBox="1"/>
          <p:nvPr>
            <p:ph idx="6" type="subTitle"/>
          </p:nvPr>
        </p:nvSpPr>
        <p:spPr>
          <a:xfrm>
            <a:off x="3558200" y="2353775"/>
            <a:ext cx="2037900" cy="217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Merriweath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37"/>
          <p:cNvSpPr txBox="1"/>
          <p:nvPr>
            <p:ph idx="7" type="body"/>
          </p:nvPr>
        </p:nvSpPr>
        <p:spPr>
          <a:xfrm>
            <a:off x="229900" y="3034400"/>
            <a:ext cx="3148800" cy="17739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04" name="Google Shape;204;p37"/>
          <p:cNvSpPr txBox="1"/>
          <p:nvPr>
            <p:ph idx="8" type="body"/>
          </p:nvPr>
        </p:nvSpPr>
        <p:spPr>
          <a:xfrm>
            <a:off x="3558200" y="3034400"/>
            <a:ext cx="3148800" cy="17739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05" name="Google Shape;205;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3">
    <p:spTree>
      <p:nvGrpSpPr>
        <p:cNvPr id="206" name="Shape 206"/>
        <p:cNvGrpSpPr/>
        <p:nvPr/>
      </p:nvGrpSpPr>
      <p:grpSpPr>
        <a:xfrm>
          <a:off x="0" y="0"/>
          <a:ext cx="0" cy="0"/>
          <a:chOff x="0" y="0"/>
          <a:chExt cx="0" cy="0"/>
        </a:xfrm>
      </p:grpSpPr>
      <p:cxnSp>
        <p:nvCxnSpPr>
          <p:cNvPr id="207" name="Google Shape;207;p38"/>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208" name="Google Shape;208;p38"/>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209" name="Google Shape;209;p38"/>
          <p:cNvSpPr txBox="1"/>
          <p:nvPr>
            <p:ph idx="2"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210" name="Google Shape;210;p38"/>
          <p:cNvSpPr txBox="1"/>
          <p:nvPr>
            <p:ph idx="3"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211" name="Google Shape;21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slide" type="twoColTx">
  <p:cSld name="TITLE_AND_TWO_COLUMNS">
    <p:spTree>
      <p:nvGrpSpPr>
        <p:cNvPr id="212" name="Shape 212"/>
        <p:cNvGrpSpPr/>
        <p:nvPr/>
      </p:nvGrpSpPr>
      <p:grpSpPr>
        <a:xfrm>
          <a:off x="0" y="0"/>
          <a:ext cx="0" cy="0"/>
          <a:chOff x="0" y="0"/>
          <a:chExt cx="0" cy="0"/>
        </a:xfrm>
      </p:grpSpPr>
      <p:sp>
        <p:nvSpPr>
          <p:cNvPr id="213" name="Google Shape;213;p39"/>
          <p:cNvSpPr/>
          <p:nvPr>
            <p:ph idx="2" type="pic"/>
          </p:nvPr>
        </p:nvSpPr>
        <p:spPr>
          <a:xfrm>
            <a:off x="3558200" y="213800"/>
            <a:ext cx="5025000" cy="2358000"/>
          </a:xfrm>
          <a:prstGeom prst="rect">
            <a:avLst/>
          </a:prstGeom>
          <a:noFill/>
          <a:ln>
            <a:noFill/>
          </a:ln>
        </p:spPr>
      </p:sp>
      <p:sp>
        <p:nvSpPr>
          <p:cNvPr id="214" name="Google Shape;214;p39"/>
          <p:cNvSpPr/>
          <p:nvPr>
            <p:ph idx="3" type="pic"/>
          </p:nvPr>
        </p:nvSpPr>
        <p:spPr>
          <a:xfrm>
            <a:off x="3557075" y="2571750"/>
            <a:ext cx="5025000" cy="2343300"/>
          </a:xfrm>
          <a:prstGeom prst="rect">
            <a:avLst/>
          </a:prstGeom>
          <a:noFill/>
          <a:ln>
            <a:noFill/>
          </a:ln>
        </p:spPr>
      </p:sp>
      <p:cxnSp>
        <p:nvCxnSpPr>
          <p:cNvPr id="215" name="Google Shape;215;p39"/>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216" name="Google Shape;216;p39"/>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217" name="Google Shape;217;p39"/>
          <p:cNvSpPr txBox="1"/>
          <p:nvPr>
            <p:ph idx="4"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218" name="Google Shape;218;p39"/>
          <p:cNvSpPr txBox="1"/>
          <p:nvPr>
            <p:ph idx="5"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219" name="Google Shape;219;p39"/>
          <p:cNvSpPr txBox="1"/>
          <p:nvPr>
            <p:ph idx="6"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220" name="Google Shape;220;p39"/>
          <p:cNvSpPr txBox="1"/>
          <p:nvPr>
            <p:ph idx="7" type="title"/>
          </p:nvPr>
        </p:nvSpPr>
        <p:spPr>
          <a:xfrm>
            <a:off x="231325" y="1403700"/>
            <a:ext cx="3147300" cy="1167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Merriweather Light"/>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1" name="Google Shape;221;p39"/>
          <p:cNvSpPr txBox="1"/>
          <p:nvPr>
            <p:ph idx="1" type="body"/>
          </p:nvPr>
        </p:nvSpPr>
        <p:spPr>
          <a:xfrm>
            <a:off x="229125" y="2572475"/>
            <a:ext cx="3149400" cy="17547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222" name="Google Shape;22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with captions" type="titleOnly">
  <p:cSld name="TITLE_ONLY">
    <p:spTree>
      <p:nvGrpSpPr>
        <p:cNvPr id="223" name="Shape 223"/>
        <p:cNvGrpSpPr/>
        <p:nvPr/>
      </p:nvGrpSpPr>
      <p:grpSpPr>
        <a:xfrm>
          <a:off x="0" y="0"/>
          <a:ext cx="0" cy="0"/>
          <a:chOff x="0" y="0"/>
          <a:chExt cx="0" cy="0"/>
        </a:xfrm>
      </p:grpSpPr>
      <p:sp>
        <p:nvSpPr>
          <p:cNvPr id="224" name="Google Shape;224;p40"/>
          <p:cNvSpPr/>
          <p:nvPr>
            <p:ph idx="2" type="pic"/>
          </p:nvPr>
        </p:nvSpPr>
        <p:spPr>
          <a:xfrm>
            <a:off x="233775" y="820275"/>
            <a:ext cx="2043000" cy="3507000"/>
          </a:xfrm>
          <a:prstGeom prst="rect">
            <a:avLst/>
          </a:prstGeom>
          <a:noFill/>
          <a:ln>
            <a:noFill/>
          </a:ln>
        </p:spPr>
      </p:sp>
      <p:sp>
        <p:nvSpPr>
          <p:cNvPr id="225" name="Google Shape;225;p40"/>
          <p:cNvSpPr/>
          <p:nvPr>
            <p:ph idx="3" type="pic"/>
          </p:nvPr>
        </p:nvSpPr>
        <p:spPr>
          <a:xfrm>
            <a:off x="2441450" y="1404850"/>
            <a:ext cx="3154200" cy="3507000"/>
          </a:xfrm>
          <a:prstGeom prst="rect">
            <a:avLst/>
          </a:prstGeom>
          <a:noFill/>
          <a:ln>
            <a:noFill/>
          </a:ln>
        </p:spPr>
      </p:sp>
      <p:sp>
        <p:nvSpPr>
          <p:cNvPr id="226" name="Google Shape;226;p40"/>
          <p:cNvSpPr/>
          <p:nvPr>
            <p:ph idx="4" type="pic"/>
          </p:nvPr>
        </p:nvSpPr>
        <p:spPr>
          <a:xfrm>
            <a:off x="5760650" y="818250"/>
            <a:ext cx="2052600" cy="3612900"/>
          </a:xfrm>
          <a:prstGeom prst="rect">
            <a:avLst/>
          </a:prstGeom>
          <a:noFill/>
          <a:ln>
            <a:noFill/>
          </a:ln>
        </p:spPr>
      </p:sp>
      <p:cxnSp>
        <p:nvCxnSpPr>
          <p:cNvPr id="227" name="Google Shape;227;p40"/>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228" name="Google Shape;228;p40"/>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229" name="Google Shape;229;p40"/>
          <p:cNvSpPr txBox="1"/>
          <p:nvPr>
            <p:ph idx="5"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230" name="Google Shape;230;p40"/>
          <p:cNvSpPr txBox="1"/>
          <p:nvPr>
            <p:ph idx="6"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231" name="Google Shape;231;p40"/>
          <p:cNvSpPr txBox="1"/>
          <p:nvPr>
            <p:ph idx="7"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232" name="Google Shape;232;p40"/>
          <p:cNvSpPr txBox="1"/>
          <p:nvPr>
            <p:ph idx="1" type="body"/>
          </p:nvPr>
        </p:nvSpPr>
        <p:spPr>
          <a:xfrm>
            <a:off x="2447900" y="818250"/>
            <a:ext cx="3147600" cy="583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1pPr>
            <a:lvl2pPr indent="-285750" lvl="1" marL="914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2pPr>
            <a:lvl3pPr indent="-285750" lvl="2" marL="1371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3pPr>
            <a:lvl4pPr indent="-285750" lvl="3" marL="1828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4pPr>
            <a:lvl5pPr indent="-285750" lvl="4" marL="22860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5pPr>
            <a:lvl6pPr indent="-285750" lvl="5" marL="2743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6pPr>
            <a:lvl7pPr indent="-285750" lvl="6" marL="3200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7pPr>
            <a:lvl8pPr indent="-285750" lvl="7" marL="3657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8pPr>
            <a:lvl9pPr indent="-285750" lvl="8" marL="4114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9pPr>
          </a:lstStyle>
          <a:p/>
        </p:txBody>
      </p:sp>
      <p:sp>
        <p:nvSpPr>
          <p:cNvPr id="233" name="Google Shape;233;p40"/>
          <p:cNvSpPr txBox="1"/>
          <p:nvPr>
            <p:ph idx="8" type="body"/>
          </p:nvPr>
        </p:nvSpPr>
        <p:spPr>
          <a:xfrm>
            <a:off x="228600" y="4329625"/>
            <a:ext cx="2052600" cy="5835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1pPr>
            <a:lvl2pPr indent="-285750" lvl="1" marL="914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2pPr>
            <a:lvl3pPr indent="-285750" lvl="2" marL="1371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3pPr>
            <a:lvl4pPr indent="-285750" lvl="3" marL="1828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4pPr>
            <a:lvl5pPr indent="-285750" lvl="4" marL="22860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5pPr>
            <a:lvl6pPr indent="-285750" lvl="5" marL="2743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6pPr>
            <a:lvl7pPr indent="-285750" lvl="6" marL="3200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7pPr>
            <a:lvl8pPr indent="-285750" lvl="7" marL="3657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8pPr>
            <a:lvl9pPr indent="-285750" lvl="8" marL="4114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9pPr>
          </a:lstStyle>
          <a:p/>
        </p:txBody>
      </p:sp>
      <p:sp>
        <p:nvSpPr>
          <p:cNvPr id="234" name="Google Shape;234;p40"/>
          <p:cNvSpPr txBox="1"/>
          <p:nvPr>
            <p:ph idx="9" type="body"/>
          </p:nvPr>
        </p:nvSpPr>
        <p:spPr>
          <a:xfrm>
            <a:off x="5755900" y="4431150"/>
            <a:ext cx="2057700" cy="4806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1pPr>
            <a:lvl2pPr indent="-285750" lvl="1" marL="914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2pPr>
            <a:lvl3pPr indent="-285750" lvl="2" marL="1371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3pPr>
            <a:lvl4pPr indent="-285750" lvl="3" marL="1828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4pPr>
            <a:lvl5pPr indent="-285750" lvl="4" marL="22860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5pPr>
            <a:lvl6pPr indent="-285750" lvl="5" marL="2743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6pPr>
            <a:lvl7pPr indent="-285750" lvl="6" marL="3200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7pPr>
            <a:lvl8pPr indent="-285750" lvl="7" marL="3657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8pPr>
            <a:lvl9pPr indent="-285750" lvl="8" marL="4114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9pPr>
          </a:lstStyle>
          <a:p/>
        </p:txBody>
      </p:sp>
      <p:sp>
        <p:nvSpPr>
          <p:cNvPr id="235" name="Google Shape;235;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latin typeface="Merriweather"/>
                <a:ea typeface="Merriweather"/>
                <a:cs typeface="Merriweather"/>
                <a:sym typeface="Merriweather"/>
              </a:defRPr>
            </a:lvl1pPr>
            <a:lvl2pPr lvl="1">
              <a:buNone/>
              <a:defRPr>
                <a:solidFill>
                  <a:schemeClr val="dk2"/>
                </a:solidFill>
                <a:latin typeface="Merriweather"/>
                <a:ea typeface="Merriweather"/>
                <a:cs typeface="Merriweather"/>
                <a:sym typeface="Merriweather"/>
              </a:defRPr>
            </a:lvl2pPr>
            <a:lvl3pPr lvl="2">
              <a:buNone/>
              <a:defRPr>
                <a:solidFill>
                  <a:schemeClr val="dk2"/>
                </a:solidFill>
                <a:latin typeface="Merriweather"/>
                <a:ea typeface="Merriweather"/>
                <a:cs typeface="Merriweather"/>
                <a:sym typeface="Merriweather"/>
              </a:defRPr>
            </a:lvl3pPr>
            <a:lvl4pPr lvl="3">
              <a:buNone/>
              <a:defRPr>
                <a:solidFill>
                  <a:schemeClr val="dk2"/>
                </a:solidFill>
                <a:latin typeface="Merriweather"/>
                <a:ea typeface="Merriweather"/>
                <a:cs typeface="Merriweather"/>
                <a:sym typeface="Merriweather"/>
              </a:defRPr>
            </a:lvl4pPr>
            <a:lvl5pPr lvl="4">
              <a:buNone/>
              <a:defRPr>
                <a:solidFill>
                  <a:schemeClr val="dk2"/>
                </a:solidFill>
                <a:latin typeface="Merriweather"/>
                <a:ea typeface="Merriweather"/>
                <a:cs typeface="Merriweather"/>
                <a:sym typeface="Merriweather"/>
              </a:defRPr>
            </a:lvl5pPr>
            <a:lvl6pPr lvl="5">
              <a:buNone/>
              <a:defRPr>
                <a:solidFill>
                  <a:schemeClr val="dk2"/>
                </a:solidFill>
                <a:latin typeface="Merriweather"/>
                <a:ea typeface="Merriweather"/>
                <a:cs typeface="Merriweather"/>
                <a:sym typeface="Merriweather"/>
              </a:defRPr>
            </a:lvl6pPr>
            <a:lvl7pPr lvl="6">
              <a:buNone/>
              <a:defRPr>
                <a:solidFill>
                  <a:schemeClr val="dk2"/>
                </a:solidFill>
                <a:latin typeface="Merriweather"/>
                <a:ea typeface="Merriweather"/>
                <a:cs typeface="Merriweather"/>
                <a:sym typeface="Merriweather"/>
              </a:defRPr>
            </a:lvl7pPr>
            <a:lvl8pPr lvl="7">
              <a:buNone/>
              <a:defRPr>
                <a:solidFill>
                  <a:schemeClr val="dk2"/>
                </a:solidFill>
                <a:latin typeface="Merriweather"/>
                <a:ea typeface="Merriweather"/>
                <a:cs typeface="Merriweather"/>
                <a:sym typeface="Merriweather"/>
              </a:defRPr>
            </a:lvl8pPr>
            <a:lvl9pPr lvl="8">
              <a:buNone/>
              <a:defRPr>
                <a:solidFill>
                  <a:schemeClr val="dk2"/>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ertise / Skills">
  <p:cSld name="ONE_COLUMN_TEXT">
    <p:spTree>
      <p:nvGrpSpPr>
        <p:cNvPr id="236" name="Shape 236"/>
        <p:cNvGrpSpPr/>
        <p:nvPr/>
      </p:nvGrpSpPr>
      <p:grpSpPr>
        <a:xfrm>
          <a:off x="0" y="0"/>
          <a:ext cx="0" cy="0"/>
          <a:chOff x="0" y="0"/>
          <a:chExt cx="0" cy="0"/>
        </a:xfrm>
      </p:grpSpPr>
      <p:sp>
        <p:nvSpPr>
          <p:cNvPr id="237" name="Google Shape;237;p41"/>
          <p:cNvSpPr txBox="1"/>
          <p:nvPr>
            <p:ph type="title"/>
          </p:nvPr>
        </p:nvSpPr>
        <p:spPr>
          <a:xfrm>
            <a:off x="221950" y="804550"/>
            <a:ext cx="3156600" cy="3220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Merriweather"/>
              <a:buNone/>
              <a:defRPr>
                <a:latin typeface="Merriweather"/>
                <a:ea typeface="Merriweather"/>
                <a:cs typeface="Merriweather"/>
                <a:sym typeface="Merriweather"/>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238" name="Google Shape;238;p41"/>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239" name="Google Shape;239;p41"/>
          <p:cNvSpPr txBox="1"/>
          <p:nvPr>
            <p:ph idx="2"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240" name="Google Shape;240;p41"/>
          <p:cNvSpPr txBox="1"/>
          <p:nvPr>
            <p:ph idx="3"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241" name="Google Shape;241;p41"/>
          <p:cNvSpPr txBox="1"/>
          <p:nvPr>
            <p:ph idx="4"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242" name="Google Shape;242;p41"/>
          <p:cNvSpPr txBox="1"/>
          <p:nvPr>
            <p:ph idx="5"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243" name="Google Shape;243;p41"/>
          <p:cNvSpPr/>
          <p:nvPr>
            <p:ph idx="6" type="pic"/>
          </p:nvPr>
        </p:nvSpPr>
        <p:spPr>
          <a:xfrm>
            <a:off x="3556900" y="818400"/>
            <a:ext cx="2039100" cy="4098600"/>
          </a:xfrm>
          <a:prstGeom prst="rect">
            <a:avLst/>
          </a:prstGeom>
          <a:noFill/>
          <a:ln>
            <a:noFill/>
          </a:ln>
        </p:spPr>
      </p:sp>
      <p:sp>
        <p:nvSpPr>
          <p:cNvPr id="244" name="Google Shape;244;p41"/>
          <p:cNvSpPr/>
          <p:nvPr>
            <p:ph idx="7" type="pic"/>
          </p:nvPr>
        </p:nvSpPr>
        <p:spPr>
          <a:xfrm>
            <a:off x="5758550" y="818400"/>
            <a:ext cx="2052900" cy="4098600"/>
          </a:xfrm>
          <a:prstGeom prst="rect">
            <a:avLst/>
          </a:prstGeom>
          <a:noFill/>
          <a:ln>
            <a:noFill/>
          </a:ln>
        </p:spPr>
      </p:sp>
      <p:sp>
        <p:nvSpPr>
          <p:cNvPr id="245" name="Google Shape;245;p41"/>
          <p:cNvSpPr txBox="1"/>
          <p:nvPr>
            <p:ph idx="1" type="body"/>
          </p:nvPr>
        </p:nvSpPr>
        <p:spPr>
          <a:xfrm>
            <a:off x="228600" y="4179600"/>
            <a:ext cx="3150000" cy="737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246" name="Google Shape;246;p41"/>
          <p:cNvSpPr txBox="1"/>
          <p:nvPr>
            <p:ph idx="8" type="subTitle"/>
          </p:nvPr>
        </p:nvSpPr>
        <p:spPr>
          <a:xfrm>
            <a:off x="3556900" y="213800"/>
            <a:ext cx="22035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
        <p:nvSpPr>
          <p:cNvPr id="247" name="Google Shape;247;p41"/>
          <p:cNvSpPr txBox="1"/>
          <p:nvPr>
            <p:ph idx="9" type="subTitle"/>
          </p:nvPr>
        </p:nvSpPr>
        <p:spPr>
          <a:xfrm>
            <a:off x="5766050" y="213800"/>
            <a:ext cx="20379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
        <p:nvSpPr>
          <p:cNvPr id="248" name="Google Shape;24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age">
  <p:cSld name="MAIN_POINT">
    <p:spTree>
      <p:nvGrpSpPr>
        <p:cNvPr id="249" name="Shape 249"/>
        <p:cNvGrpSpPr/>
        <p:nvPr/>
      </p:nvGrpSpPr>
      <p:grpSpPr>
        <a:xfrm>
          <a:off x="0" y="0"/>
          <a:ext cx="0" cy="0"/>
          <a:chOff x="0" y="0"/>
          <a:chExt cx="0" cy="0"/>
        </a:xfrm>
      </p:grpSpPr>
      <p:sp>
        <p:nvSpPr>
          <p:cNvPr id="250" name="Google Shape;250;p42"/>
          <p:cNvSpPr txBox="1"/>
          <p:nvPr>
            <p:ph type="title"/>
          </p:nvPr>
        </p:nvSpPr>
        <p:spPr>
          <a:xfrm>
            <a:off x="228600" y="219850"/>
            <a:ext cx="7740000" cy="598500"/>
          </a:xfrm>
          <a:prstGeom prst="rect">
            <a:avLst/>
          </a:prstGeom>
        </p:spPr>
        <p:txBody>
          <a:bodyPr anchorCtr="0" anchor="t" bIns="91425" lIns="91425" spcFirstLastPara="1" rIns="91425" wrap="square" tIns="91425">
            <a:noAutofit/>
          </a:bodyPr>
          <a:lstStyle>
            <a:lvl1pPr lvl="0">
              <a:spcBef>
                <a:spcPts val="0"/>
              </a:spcBef>
              <a:spcAft>
                <a:spcPts val="0"/>
              </a:spcAft>
              <a:buSzPts val="3000"/>
              <a:buFont typeface="Merriweather Light"/>
              <a:buNone/>
              <a:defRPr/>
            </a:lvl1pPr>
            <a:lvl2pPr lvl="1">
              <a:spcBef>
                <a:spcPts val="0"/>
              </a:spcBef>
              <a:spcAft>
                <a:spcPts val="0"/>
              </a:spcAft>
              <a:buClr>
                <a:schemeClr val="dk1"/>
              </a:buClr>
              <a:buSzPts val="3000"/>
              <a:buFont typeface="Merriweather Light"/>
              <a:buNone/>
              <a:defRPr/>
            </a:lvl2pPr>
            <a:lvl3pPr lvl="2">
              <a:spcBef>
                <a:spcPts val="0"/>
              </a:spcBef>
              <a:spcAft>
                <a:spcPts val="0"/>
              </a:spcAft>
              <a:buClr>
                <a:schemeClr val="dk1"/>
              </a:buClr>
              <a:buSzPts val="3000"/>
              <a:buFont typeface="Merriweather Light"/>
              <a:buNone/>
              <a:defRPr/>
            </a:lvl3pPr>
            <a:lvl4pPr lvl="3">
              <a:spcBef>
                <a:spcPts val="0"/>
              </a:spcBef>
              <a:spcAft>
                <a:spcPts val="0"/>
              </a:spcAft>
              <a:buClr>
                <a:schemeClr val="dk1"/>
              </a:buClr>
              <a:buSzPts val="3000"/>
              <a:buFont typeface="Merriweather Light"/>
              <a:buNone/>
              <a:defRPr/>
            </a:lvl4pPr>
            <a:lvl5pPr lvl="4">
              <a:spcBef>
                <a:spcPts val="0"/>
              </a:spcBef>
              <a:spcAft>
                <a:spcPts val="0"/>
              </a:spcAft>
              <a:buClr>
                <a:schemeClr val="dk1"/>
              </a:buClr>
              <a:buSzPts val="3000"/>
              <a:buFont typeface="Merriweather Light"/>
              <a:buNone/>
              <a:defRPr/>
            </a:lvl5pPr>
            <a:lvl6pPr lvl="5">
              <a:spcBef>
                <a:spcPts val="0"/>
              </a:spcBef>
              <a:spcAft>
                <a:spcPts val="0"/>
              </a:spcAft>
              <a:buClr>
                <a:schemeClr val="dk1"/>
              </a:buClr>
              <a:buSzPts val="3000"/>
              <a:buFont typeface="Merriweather Light"/>
              <a:buNone/>
              <a:defRPr/>
            </a:lvl6pPr>
            <a:lvl7pPr lvl="6">
              <a:spcBef>
                <a:spcPts val="0"/>
              </a:spcBef>
              <a:spcAft>
                <a:spcPts val="0"/>
              </a:spcAft>
              <a:buClr>
                <a:schemeClr val="dk1"/>
              </a:buClr>
              <a:buSzPts val="3000"/>
              <a:buFont typeface="Merriweather Light"/>
              <a:buNone/>
              <a:defRPr/>
            </a:lvl7pPr>
            <a:lvl8pPr lvl="7">
              <a:spcBef>
                <a:spcPts val="0"/>
              </a:spcBef>
              <a:spcAft>
                <a:spcPts val="0"/>
              </a:spcAft>
              <a:buClr>
                <a:schemeClr val="dk1"/>
              </a:buClr>
              <a:buSzPts val="3000"/>
              <a:buFont typeface="Merriweather Light"/>
              <a:buNone/>
              <a:defRPr/>
            </a:lvl8pPr>
            <a:lvl9pPr lvl="8">
              <a:spcBef>
                <a:spcPts val="0"/>
              </a:spcBef>
              <a:spcAft>
                <a:spcPts val="0"/>
              </a:spcAft>
              <a:buClr>
                <a:schemeClr val="dk1"/>
              </a:buClr>
              <a:buSzPts val="3000"/>
              <a:buFont typeface="Merriweather Light"/>
              <a:buNone/>
              <a:defRPr/>
            </a:lvl9pPr>
          </a:lstStyle>
          <a:p/>
        </p:txBody>
      </p:sp>
      <p:sp>
        <p:nvSpPr>
          <p:cNvPr id="251" name="Google Shape;251;p42"/>
          <p:cNvSpPr txBox="1"/>
          <p:nvPr>
            <p:ph idx="2" type="title"/>
          </p:nvPr>
        </p:nvSpPr>
        <p:spPr>
          <a:xfrm>
            <a:off x="228600" y="1984250"/>
            <a:ext cx="4265700" cy="598500"/>
          </a:xfrm>
          <a:prstGeom prst="rect">
            <a:avLst/>
          </a:prstGeom>
        </p:spPr>
        <p:txBody>
          <a:bodyPr anchorCtr="0" anchor="t" bIns="91425" lIns="91425" spcFirstLastPara="1" rIns="91425" wrap="square" tIns="91425">
            <a:noAutofit/>
          </a:bodyPr>
          <a:lstStyle>
            <a:lvl1pPr lvl="0">
              <a:spcBef>
                <a:spcPts val="0"/>
              </a:spcBef>
              <a:spcAft>
                <a:spcPts val="0"/>
              </a:spcAft>
              <a:buSzPts val="3000"/>
              <a:buFont typeface="Merriweather"/>
              <a:buNone/>
              <a:defRPr>
                <a:latin typeface="Merriweather"/>
                <a:ea typeface="Merriweather"/>
                <a:cs typeface="Merriweather"/>
                <a:sym typeface="Merriweather"/>
              </a:defRPr>
            </a:lvl1pPr>
            <a:lvl2pPr lvl="1">
              <a:spcBef>
                <a:spcPts val="0"/>
              </a:spcBef>
              <a:spcAft>
                <a:spcPts val="0"/>
              </a:spcAft>
              <a:buClr>
                <a:schemeClr val="dk1"/>
              </a:buClr>
              <a:buSzPts val="3000"/>
              <a:buFont typeface="Merriweather"/>
              <a:buNone/>
              <a:defRPr>
                <a:latin typeface="Merriweather"/>
                <a:ea typeface="Merriweather"/>
                <a:cs typeface="Merriweather"/>
                <a:sym typeface="Merriweather"/>
              </a:defRPr>
            </a:lvl2pPr>
            <a:lvl3pPr lvl="2">
              <a:spcBef>
                <a:spcPts val="0"/>
              </a:spcBef>
              <a:spcAft>
                <a:spcPts val="0"/>
              </a:spcAft>
              <a:buClr>
                <a:schemeClr val="dk1"/>
              </a:buClr>
              <a:buSzPts val="3000"/>
              <a:buFont typeface="Merriweather"/>
              <a:buNone/>
              <a:defRPr>
                <a:latin typeface="Merriweather"/>
                <a:ea typeface="Merriweather"/>
                <a:cs typeface="Merriweather"/>
                <a:sym typeface="Merriweather"/>
              </a:defRPr>
            </a:lvl3pPr>
            <a:lvl4pPr lvl="3">
              <a:spcBef>
                <a:spcPts val="0"/>
              </a:spcBef>
              <a:spcAft>
                <a:spcPts val="0"/>
              </a:spcAft>
              <a:buClr>
                <a:schemeClr val="dk1"/>
              </a:buClr>
              <a:buSzPts val="3000"/>
              <a:buFont typeface="Merriweather"/>
              <a:buNone/>
              <a:defRPr>
                <a:latin typeface="Merriweather"/>
                <a:ea typeface="Merriweather"/>
                <a:cs typeface="Merriweather"/>
                <a:sym typeface="Merriweather"/>
              </a:defRPr>
            </a:lvl4pPr>
            <a:lvl5pPr lvl="4">
              <a:spcBef>
                <a:spcPts val="0"/>
              </a:spcBef>
              <a:spcAft>
                <a:spcPts val="0"/>
              </a:spcAft>
              <a:buClr>
                <a:schemeClr val="dk1"/>
              </a:buClr>
              <a:buSzPts val="3000"/>
              <a:buFont typeface="Merriweather"/>
              <a:buNone/>
              <a:defRPr>
                <a:latin typeface="Merriweather"/>
                <a:ea typeface="Merriweather"/>
                <a:cs typeface="Merriweather"/>
                <a:sym typeface="Merriweather"/>
              </a:defRPr>
            </a:lvl5pPr>
            <a:lvl6pPr lvl="5">
              <a:spcBef>
                <a:spcPts val="0"/>
              </a:spcBef>
              <a:spcAft>
                <a:spcPts val="0"/>
              </a:spcAft>
              <a:buClr>
                <a:schemeClr val="dk1"/>
              </a:buClr>
              <a:buSzPts val="3000"/>
              <a:buFont typeface="Merriweather"/>
              <a:buNone/>
              <a:defRPr>
                <a:latin typeface="Merriweather"/>
                <a:ea typeface="Merriweather"/>
                <a:cs typeface="Merriweather"/>
                <a:sym typeface="Merriweather"/>
              </a:defRPr>
            </a:lvl6pPr>
            <a:lvl7pPr lvl="6">
              <a:spcBef>
                <a:spcPts val="0"/>
              </a:spcBef>
              <a:spcAft>
                <a:spcPts val="0"/>
              </a:spcAft>
              <a:buClr>
                <a:schemeClr val="dk1"/>
              </a:buClr>
              <a:buSzPts val="3000"/>
              <a:buFont typeface="Merriweather"/>
              <a:buNone/>
              <a:defRPr>
                <a:latin typeface="Merriweather"/>
                <a:ea typeface="Merriweather"/>
                <a:cs typeface="Merriweather"/>
                <a:sym typeface="Merriweather"/>
              </a:defRPr>
            </a:lvl7pPr>
            <a:lvl8pPr lvl="7">
              <a:spcBef>
                <a:spcPts val="0"/>
              </a:spcBef>
              <a:spcAft>
                <a:spcPts val="0"/>
              </a:spcAft>
              <a:buClr>
                <a:schemeClr val="dk1"/>
              </a:buClr>
              <a:buSzPts val="3000"/>
              <a:buFont typeface="Merriweather"/>
              <a:buNone/>
              <a:defRPr>
                <a:latin typeface="Merriweather"/>
                <a:ea typeface="Merriweather"/>
                <a:cs typeface="Merriweather"/>
                <a:sym typeface="Merriweather"/>
              </a:defRPr>
            </a:lvl8pPr>
            <a:lvl9pPr lvl="8">
              <a:spcBef>
                <a:spcPts val="0"/>
              </a:spcBef>
              <a:spcAft>
                <a:spcPts val="0"/>
              </a:spcAft>
              <a:buClr>
                <a:schemeClr val="dk1"/>
              </a:buClr>
              <a:buSzPts val="3000"/>
              <a:buFont typeface="Merriweather"/>
              <a:buNone/>
              <a:defRPr>
                <a:latin typeface="Merriweather"/>
                <a:ea typeface="Merriweather"/>
                <a:cs typeface="Merriweather"/>
                <a:sym typeface="Merriweather"/>
              </a:defRPr>
            </a:lvl9pPr>
          </a:lstStyle>
          <a:p/>
        </p:txBody>
      </p:sp>
      <p:sp>
        <p:nvSpPr>
          <p:cNvPr id="252" name="Google Shape;252;p42"/>
          <p:cNvSpPr txBox="1"/>
          <p:nvPr>
            <p:ph idx="3" type="title"/>
          </p:nvPr>
        </p:nvSpPr>
        <p:spPr>
          <a:xfrm>
            <a:off x="4658875" y="4316425"/>
            <a:ext cx="4256400" cy="598500"/>
          </a:xfrm>
          <a:prstGeom prst="rect">
            <a:avLst/>
          </a:prstGeom>
        </p:spPr>
        <p:txBody>
          <a:bodyPr anchorCtr="0" anchor="t" bIns="91425" lIns="91425" spcFirstLastPara="1" rIns="91425" wrap="square" tIns="91425">
            <a:normAutofit/>
          </a:bodyPr>
          <a:lstStyle>
            <a:lvl1pPr lvl="0">
              <a:spcBef>
                <a:spcPts val="0"/>
              </a:spcBef>
              <a:spcAft>
                <a:spcPts val="0"/>
              </a:spcAft>
              <a:buSzPts val="3000"/>
              <a:buFont typeface="Merriweather Light"/>
              <a:buNone/>
              <a:defRPr/>
            </a:lvl1pPr>
            <a:lvl2pPr lvl="1">
              <a:spcBef>
                <a:spcPts val="0"/>
              </a:spcBef>
              <a:spcAft>
                <a:spcPts val="0"/>
              </a:spcAft>
              <a:buClr>
                <a:schemeClr val="dk1"/>
              </a:buClr>
              <a:buSzPts val="3000"/>
              <a:buFont typeface="Merriweather Light"/>
              <a:buNone/>
              <a:defRPr/>
            </a:lvl2pPr>
            <a:lvl3pPr lvl="2">
              <a:spcBef>
                <a:spcPts val="0"/>
              </a:spcBef>
              <a:spcAft>
                <a:spcPts val="0"/>
              </a:spcAft>
              <a:buClr>
                <a:schemeClr val="dk1"/>
              </a:buClr>
              <a:buSzPts val="3000"/>
              <a:buFont typeface="Merriweather Light"/>
              <a:buNone/>
              <a:defRPr/>
            </a:lvl3pPr>
            <a:lvl4pPr lvl="3">
              <a:spcBef>
                <a:spcPts val="0"/>
              </a:spcBef>
              <a:spcAft>
                <a:spcPts val="0"/>
              </a:spcAft>
              <a:buClr>
                <a:schemeClr val="dk1"/>
              </a:buClr>
              <a:buSzPts val="3000"/>
              <a:buFont typeface="Merriweather Light"/>
              <a:buNone/>
              <a:defRPr/>
            </a:lvl4pPr>
            <a:lvl5pPr lvl="4">
              <a:spcBef>
                <a:spcPts val="0"/>
              </a:spcBef>
              <a:spcAft>
                <a:spcPts val="0"/>
              </a:spcAft>
              <a:buClr>
                <a:schemeClr val="dk1"/>
              </a:buClr>
              <a:buSzPts val="3000"/>
              <a:buFont typeface="Merriweather Light"/>
              <a:buNone/>
              <a:defRPr/>
            </a:lvl5pPr>
            <a:lvl6pPr lvl="5">
              <a:spcBef>
                <a:spcPts val="0"/>
              </a:spcBef>
              <a:spcAft>
                <a:spcPts val="0"/>
              </a:spcAft>
              <a:buClr>
                <a:schemeClr val="dk1"/>
              </a:buClr>
              <a:buSzPts val="3000"/>
              <a:buFont typeface="Merriweather Light"/>
              <a:buNone/>
              <a:defRPr/>
            </a:lvl6pPr>
            <a:lvl7pPr lvl="6">
              <a:spcBef>
                <a:spcPts val="0"/>
              </a:spcBef>
              <a:spcAft>
                <a:spcPts val="0"/>
              </a:spcAft>
              <a:buClr>
                <a:schemeClr val="dk1"/>
              </a:buClr>
              <a:buSzPts val="3000"/>
              <a:buFont typeface="Merriweather Light"/>
              <a:buNone/>
              <a:defRPr/>
            </a:lvl7pPr>
            <a:lvl8pPr lvl="7">
              <a:spcBef>
                <a:spcPts val="0"/>
              </a:spcBef>
              <a:spcAft>
                <a:spcPts val="0"/>
              </a:spcAft>
              <a:buClr>
                <a:schemeClr val="dk1"/>
              </a:buClr>
              <a:buSzPts val="3000"/>
              <a:buFont typeface="Merriweather Light"/>
              <a:buNone/>
              <a:defRPr/>
            </a:lvl8pPr>
            <a:lvl9pPr lvl="8">
              <a:spcBef>
                <a:spcPts val="0"/>
              </a:spcBef>
              <a:spcAft>
                <a:spcPts val="0"/>
              </a:spcAft>
              <a:buClr>
                <a:schemeClr val="dk1"/>
              </a:buClr>
              <a:buSzPts val="3000"/>
              <a:buFont typeface="Merriweather Light"/>
              <a:buNone/>
              <a:defRPr/>
            </a:lvl9pPr>
          </a:lstStyle>
          <a:p/>
        </p:txBody>
      </p:sp>
      <p:sp>
        <p:nvSpPr>
          <p:cNvPr id="253" name="Google Shape;253;p42"/>
          <p:cNvSpPr txBox="1"/>
          <p:nvPr>
            <p:ph idx="1" type="body"/>
          </p:nvPr>
        </p:nvSpPr>
        <p:spPr>
          <a:xfrm>
            <a:off x="228600" y="4179600"/>
            <a:ext cx="3150000" cy="737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254" name="Google Shape;254;p42"/>
          <p:cNvSpPr txBox="1"/>
          <p:nvPr>
            <p:ph idx="4" type="body"/>
          </p:nvPr>
        </p:nvSpPr>
        <p:spPr>
          <a:xfrm>
            <a:off x="4658875" y="1984250"/>
            <a:ext cx="4265700" cy="7374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255" name="Google Shape;25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wards">
  <p:cSld name="SECTION_TITLE_AND_DESCRIPTION">
    <p:spTree>
      <p:nvGrpSpPr>
        <p:cNvPr id="256" name="Shape 256"/>
        <p:cNvGrpSpPr/>
        <p:nvPr/>
      </p:nvGrpSpPr>
      <p:grpSpPr>
        <a:xfrm>
          <a:off x="0" y="0"/>
          <a:ext cx="0" cy="0"/>
          <a:chOff x="0" y="0"/>
          <a:chExt cx="0" cy="0"/>
        </a:xfrm>
      </p:grpSpPr>
      <p:cxnSp>
        <p:nvCxnSpPr>
          <p:cNvPr id="257" name="Google Shape;257;p43"/>
          <p:cNvCxnSpPr/>
          <p:nvPr/>
        </p:nvCxnSpPr>
        <p:spPr>
          <a:xfrm>
            <a:off x="-125" y="2270875"/>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258" name="Google Shape;258;p43"/>
          <p:cNvCxnSpPr/>
          <p:nvPr/>
        </p:nvCxnSpPr>
        <p:spPr>
          <a:xfrm>
            <a:off x="-125" y="3149550"/>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259" name="Google Shape;259;p43"/>
          <p:cNvCxnSpPr/>
          <p:nvPr/>
        </p:nvCxnSpPr>
        <p:spPr>
          <a:xfrm>
            <a:off x="-125" y="4030900"/>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260" name="Google Shape;260;p43"/>
          <p:cNvCxnSpPr/>
          <p:nvPr/>
        </p:nvCxnSpPr>
        <p:spPr>
          <a:xfrm>
            <a:off x="-125" y="4914900"/>
            <a:ext cx="8586300" cy="0"/>
          </a:xfrm>
          <a:prstGeom prst="straightConnector1">
            <a:avLst/>
          </a:prstGeom>
          <a:noFill/>
          <a:ln cap="flat" cmpd="sng" w="9525">
            <a:solidFill>
              <a:schemeClr val="accent1"/>
            </a:solidFill>
            <a:prstDash val="solid"/>
            <a:round/>
            <a:headEnd len="med" w="med" type="none"/>
            <a:tailEnd len="med" w="med" type="none"/>
          </a:ln>
        </p:spPr>
      </p:cxnSp>
      <p:sp>
        <p:nvSpPr>
          <p:cNvPr id="261" name="Google Shape;261;p43"/>
          <p:cNvSpPr txBox="1"/>
          <p:nvPr>
            <p:ph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262" name="Google Shape;262;p43"/>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263" name="Google Shape;263;p43"/>
          <p:cNvSpPr txBox="1"/>
          <p:nvPr>
            <p:ph idx="2"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264" name="Google Shape;264;p43"/>
          <p:cNvSpPr txBox="1"/>
          <p:nvPr>
            <p:ph idx="3"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265" name="Google Shape;265;p43"/>
          <p:cNvSpPr txBox="1"/>
          <p:nvPr>
            <p:ph idx="4"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266" name="Google Shape;266;p43"/>
          <p:cNvSpPr txBox="1"/>
          <p:nvPr>
            <p:ph idx="5" type="title"/>
          </p:nvPr>
        </p:nvSpPr>
        <p:spPr>
          <a:xfrm>
            <a:off x="1325925" y="1403700"/>
            <a:ext cx="4270200" cy="8646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267" name="Google Shape;267;p43"/>
          <p:cNvSpPr txBox="1"/>
          <p:nvPr>
            <p:ph idx="6" type="title"/>
          </p:nvPr>
        </p:nvSpPr>
        <p:spPr>
          <a:xfrm>
            <a:off x="1325875" y="2273525"/>
            <a:ext cx="4270200" cy="8760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268" name="Google Shape;268;p43"/>
          <p:cNvSpPr txBox="1"/>
          <p:nvPr>
            <p:ph idx="7" type="title"/>
          </p:nvPr>
        </p:nvSpPr>
        <p:spPr>
          <a:xfrm>
            <a:off x="1325875" y="3152225"/>
            <a:ext cx="4270200" cy="88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269" name="Google Shape;269;p43"/>
          <p:cNvSpPr txBox="1"/>
          <p:nvPr>
            <p:ph idx="8" type="title"/>
          </p:nvPr>
        </p:nvSpPr>
        <p:spPr>
          <a:xfrm>
            <a:off x="1325875" y="4036300"/>
            <a:ext cx="4276800" cy="88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270" name="Google Shape;270;p43"/>
          <p:cNvSpPr txBox="1"/>
          <p:nvPr>
            <p:ph idx="1" type="subTitle"/>
          </p:nvPr>
        </p:nvSpPr>
        <p:spPr>
          <a:xfrm>
            <a:off x="228600" y="1403700"/>
            <a:ext cx="937200" cy="86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271" name="Google Shape;271;p43"/>
          <p:cNvSpPr txBox="1"/>
          <p:nvPr>
            <p:ph idx="9" type="subTitle"/>
          </p:nvPr>
        </p:nvSpPr>
        <p:spPr>
          <a:xfrm>
            <a:off x="228600" y="2273525"/>
            <a:ext cx="9372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272" name="Google Shape;272;p43"/>
          <p:cNvSpPr txBox="1"/>
          <p:nvPr>
            <p:ph idx="13" type="subTitle"/>
          </p:nvPr>
        </p:nvSpPr>
        <p:spPr>
          <a:xfrm>
            <a:off x="231150" y="3152225"/>
            <a:ext cx="9348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273" name="Google Shape;273;p43"/>
          <p:cNvSpPr txBox="1"/>
          <p:nvPr>
            <p:ph idx="14" type="subTitle"/>
          </p:nvPr>
        </p:nvSpPr>
        <p:spPr>
          <a:xfrm>
            <a:off x="228600" y="4028225"/>
            <a:ext cx="9372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274" name="Google Shape;274;p43"/>
          <p:cNvSpPr txBox="1"/>
          <p:nvPr>
            <p:ph idx="15" type="body"/>
          </p:nvPr>
        </p:nvSpPr>
        <p:spPr>
          <a:xfrm>
            <a:off x="5760650" y="1403700"/>
            <a:ext cx="2829600" cy="8616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275" name="Google Shape;275;p43"/>
          <p:cNvSpPr txBox="1"/>
          <p:nvPr>
            <p:ph idx="16" type="body"/>
          </p:nvPr>
        </p:nvSpPr>
        <p:spPr>
          <a:xfrm>
            <a:off x="5760650" y="2268150"/>
            <a:ext cx="2829600" cy="8814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276" name="Google Shape;276;p43"/>
          <p:cNvSpPr txBox="1"/>
          <p:nvPr>
            <p:ph idx="17" type="body"/>
          </p:nvPr>
        </p:nvSpPr>
        <p:spPr>
          <a:xfrm>
            <a:off x="5760500" y="3152200"/>
            <a:ext cx="2829600" cy="8814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277" name="Google Shape;277;p43"/>
          <p:cNvSpPr txBox="1"/>
          <p:nvPr>
            <p:ph idx="18" type="body"/>
          </p:nvPr>
        </p:nvSpPr>
        <p:spPr>
          <a:xfrm>
            <a:off x="5762750" y="4036238"/>
            <a:ext cx="2834100" cy="8814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278" name="Google Shape;278;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APTION_ONLY">
    <p:spTree>
      <p:nvGrpSpPr>
        <p:cNvPr id="279" name="Shape 279"/>
        <p:cNvGrpSpPr/>
        <p:nvPr/>
      </p:nvGrpSpPr>
      <p:grpSpPr>
        <a:xfrm>
          <a:off x="0" y="0"/>
          <a:ext cx="0" cy="0"/>
          <a:chOff x="0" y="0"/>
          <a:chExt cx="0" cy="0"/>
        </a:xfrm>
      </p:grpSpPr>
      <p:sp>
        <p:nvSpPr>
          <p:cNvPr id="280" name="Google Shape;280;p44"/>
          <p:cNvSpPr txBox="1"/>
          <p:nvPr>
            <p:ph type="title"/>
          </p:nvPr>
        </p:nvSpPr>
        <p:spPr>
          <a:xfrm>
            <a:off x="-21000" y="-125200"/>
            <a:ext cx="9186000" cy="155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11800"/>
              <a:buFont typeface="Merriweather Light"/>
              <a:buNone/>
              <a:defRPr sz="118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281" name="Google Shape;281;p44"/>
          <p:cNvSpPr txBox="1"/>
          <p:nvPr>
            <p:ph idx="2" type="title"/>
          </p:nvPr>
        </p:nvSpPr>
        <p:spPr>
          <a:xfrm>
            <a:off x="4658875" y="4316425"/>
            <a:ext cx="4256400" cy="5985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3000"/>
              <a:buFont typeface="Merriweather Light"/>
              <a:buNone/>
              <a:defRPr/>
            </a:lvl1pPr>
            <a:lvl2pPr lvl="1">
              <a:spcBef>
                <a:spcPts val="0"/>
              </a:spcBef>
              <a:spcAft>
                <a:spcPts val="0"/>
              </a:spcAft>
              <a:buClr>
                <a:schemeClr val="dk1"/>
              </a:buClr>
              <a:buSzPts val="3000"/>
              <a:buFont typeface="Merriweather Light"/>
              <a:buNone/>
              <a:defRPr/>
            </a:lvl2pPr>
            <a:lvl3pPr lvl="2">
              <a:spcBef>
                <a:spcPts val="0"/>
              </a:spcBef>
              <a:spcAft>
                <a:spcPts val="0"/>
              </a:spcAft>
              <a:buClr>
                <a:schemeClr val="dk1"/>
              </a:buClr>
              <a:buSzPts val="3000"/>
              <a:buFont typeface="Merriweather Light"/>
              <a:buNone/>
              <a:defRPr/>
            </a:lvl3pPr>
            <a:lvl4pPr lvl="3">
              <a:spcBef>
                <a:spcPts val="0"/>
              </a:spcBef>
              <a:spcAft>
                <a:spcPts val="0"/>
              </a:spcAft>
              <a:buClr>
                <a:schemeClr val="dk1"/>
              </a:buClr>
              <a:buSzPts val="3000"/>
              <a:buFont typeface="Merriweather Light"/>
              <a:buNone/>
              <a:defRPr/>
            </a:lvl4pPr>
            <a:lvl5pPr lvl="4">
              <a:spcBef>
                <a:spcPts val="0"/>
              </a:spcBef>
              <a:spcAft>
                <a:spcPts val="0"/>
              </a:spcAft>
              <a:buClr>
                <a:schemeClr val="dk1"/>
              </a:buClr>
              <a:buSzPts val="3000"/>
              <a:buFont typeface="Merriweather Light"/>
              <a:buNone/>
              <a:defRPr/>
            </a:lvl5pPr>
            <a:lvl6pPr lvl="5">
              <a:spcBef>
                <a:spcPts val="0"/>
              </a:spcBef>
              <a:spcAft>
                <a:spcPts val="0"/>
              </a:spcAft>
              <a:buClr>
                <a:schemeClr val="dk1"/>
              </a:buClr>
              <a:buSzPts val="3000"/>
              <a:buFont typeface="Merriweather Light"/>
              <a:buNone/>
              <a:defRPr/>
            </a:lvl6pPr>
            <a:lvl7pPr lvl="6">
              <a:spcBef>
                <a:spcPts val="0"/>
              </a:spcBef>
              <a:spcAft>
                <a:spcPts val="0"/>
              </a:spcAft>
              <a:buClr>
                <a:schemeClr val="dk1"/>
              </a:buClr>
              <a:buSzPts val="3000"/>
              <a:buFont typeface="Merriweather Light"/>
              <a:buNone/>
              <a:defRPr/>
            </a:lvl7pPr>
            <a:lvl8pPr lvl="7">
              <a:spcBef>
                <a:spcPts val="0"/>
              </a:spcBef>
              <a:spcAft>
                <a:spcPts val="0"/>
              </a:spcAft>
              <a:buClr>
                <a:schemeClr val="dk1"/>
              </a:buClr>
              <a:buSzPts val="3000"/>
              <a:buFont typeface="Merriweather Light"/>
              <a:buNone/>
              <a:defRPr/>
            </a:lvl8pPr>
            <a:lvl9pPr lvl="8">
              <a:spcBef>
                <a:spcPts val="0"/>
              </a:spcBef>
              <a:spcAft>
                <a:spcPts val="0"/>
              </a:spcAft>
              <a:buClr>
                <a:schemeClr val="dk1"/>
              </a:buClr>
              <a:buSzPts val="3000"/>
              <a:buFont typeface="Merriweather Light"/>
              <a:buNone/>
              <a:defRPr/>
            </a:lvl9pPr>
          </a:lstStyle>
          <a:p/>
        </p:txBody>
      </p:sp>
      <p:sp>
        <p:nvSpPr>
          <p:cNvPr id="282" name="Google Shape;282;p44"/>
          <p:cNvSpPr txBox="1"/>
          <p:nvPr>
            <p:ph idx="1" type="body"/>
          </p:nvPr>
        </p:nvSpPr>
        <p:spPr>
          <a:xfrm>
            <a:off x="228600" y="4179600"/>
            <a:ext cx="3150000" cy="737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283" name="Google Shape;283;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BIG_NUMBER">
    <p:spTree>
      <p:nvGrpSpPr>
        <p:cNvPr id="284" name="Shape 284"/>
        <p:cNvGrpSpPr/>
        <p:nvPr/>
      </p:nvGrpSpPr>
      <p:grpSpPr>
        <a:xfrm>
          <a:off x="0" y="0"/>
          <a:ext cx="0" cy="0"/>
          <a:chOff x="0" y="0"/>
          <a:chExt cx="0" cy="0"/>
        </a:xfrm>
      </p:grpSpPr>
      <p:cxnSp>
        <p:nvCxnSpPr>
          <p:cNvPr id="285" name="Google Shape;285;p45"/>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286" name="Google Shape;286;p45"/>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287" name="Google Shape;287;p45"/>
          <p:cNvSpPr txBox="1"/>
          <p:nvPr>
            <p:ph idx="2"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288" name="Google Shape;288;p45"/>
          <p:cNvSpPr txBox="1"/>
          <p:nvPr>
            <p:ph idx="3"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289" name="Google Shape;289;p45"/>
          <p:cNvSpPr/>
          <p:nvPr>
            <p:ph idx="4" type="pic"/>
          </p:nvPr>
        </p:nvSpPr>
        <p:spPr>
          <a:xfrm>
            <a:off x="0" y="0"/>
            <a:ext cx="8582100" cy="5143500"/>
          </a:xfrm>
          <a:prstGeom prst="rect">
            <a:avLst/>
          </a:prstGeom>
          <a:noFill/>
          <a:ln>
            <a:noFill/>
          </a:ln>
        </p:spPr>
      </p:sp>
      <p:sp>
        <p:nvSpPr>
          <p:cNvPr id="290" name="Google Shape;290;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8">
    <p:spTree>
      <p:nvGrpSpPr>
        <p:cNvPr id="291" name="Shape 291"/>
        <p:cNvGrpSpPr/>
        <p:nvPr/>
      </p:nvGrpSpPr>
      <p:grpSpPr>
        <a:xfrm>
          <a:off x="0" y="0"/>
          <a:ext cx="0" cy="0"/>
          <a:chOff x="0" y="0"/>
          <a:chExt cx="0" cy="0"/>
        </a:xfrm>
      </p:grpSpPr>
      <p:cxnSp>
        <p:nvCxnSpPr>
          <p:cNvPr id="292" name="Google Shape;292;p46"/>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293" name="Google Shape;293;p46"/>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294" name="Google Shape;294;p46"/>
          <p:cNvSpPr txBox="1"/>
          <p:nvPr>
            <p:ph idx="2"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295" name="Google Shape;295;p46"/>
          <p:cNvSpPr txBox="1"/>
          <p:nvPr>
            <p:ph idx="3"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296" name="Google Shape;296;p46"/>
          <p:cNvSpPr/>
          <p:nvPr>
            <p:ph idx="4" type="pic"/>
          </p:nvPr>
        </p:nvSpPr>
        <p:spPr>
          <a:xfrm>
            <a:off x="0" y="0"/>
            <a:ext cx="8582100" cy="4025100"/>
          </a:xfrm>
          <a:prstGeom prst="rect">
            <a:avLst/>
          </a:prstGeom>
          <a:noFill/>
          <a:ln>
            <a:noFill/>
          </a:ln>
        </p:spPr>
      </p:sp>
      <p:sp>
        <p:nvSpPr>
          <p:cNvPr id="297" name="Google Shape;297;p46"/>
          <p:cNvSpPr txBox="1"/>
          <p:nvPr>
            <p:ph idx="5" type="title"/>
          </p:nvPr>
        </p:nvSpPr>
        <p:spPr>
          <a:xfrm>
            <a:off x="228600" y="4025100"/>
            <a:ext cx="4265700" cy="1119000"/>
          </a:xfrm>
          <a:prstGeom prst="rect">
            <a:avLst/>
          </a:prstGeom>
        </p:spPr>
        <p:txBody>
          <a:bodyPr anchorCtr="0" anchor="ctr" bIns="91425" lIns="91425" spcFirstLastPara="1" rIns="91425" wrap="square" tIns="91425">
            <a:noAutofit/>
          </a:bodyPr>
          <a:lstStyle>
            <a:lvl1pPr lvl="0">
              <a:spcBef>
                <a:spcPts val="0"/>
              </a:spcBef>
              <a:spcAft>
                <a:spcPts val="0"/>
              </a:spcAft>
              <a:buSzPts val="3000"/>
              <a:buFont typeface="Merriweather Light"/>
              <a:buNone/>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298" name="Google Shape;298;p46"/>
          <p:cNvSpPr txBox="1"/>
          <p:nvPr>
            <p:ph idx="1" type="body"/>
          </p:nvPr>
        </p:nvSpPr>
        <p:spPr>
          <a:xfrm>
            <a:off x="4658875" y="4025100"/>
            <a:ext cx="3319200" cy="11190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299" name="Google Shape;299;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p:cSld name="CUSTOM_2">
    <p:spTree>
      <p:nvGrpSpPr>
        <p:cNvPr id="300" name="Shape 300"/>
        <p:cNvGrpSpPr/>
        <p:nvPr/>
      </p:nvGrpSpPr>
      <p:grpSpPr>
        <a:xfrm>
          <a:off x="0" y="0"/>
          <a:ext cx="0" cy="0"/>
          <a:chOff x="0" y="0"/>
          <a:chExt cx="0" cy="0"/>
        </a:xfrm>
      </p:grpSpPr>
      <p:sp>
        <p:nvSpPr>
          <p:cNvPr id="301" name="Google Shape;301;p47"/>
          <p:cNvSpPr/>
          <p:nvPr>
            <p:ph idx="2" type="pic"/>
          </p:nvPr>
        </p:nvSpPr>
        <p:spPr>
          <a:xfrm>
            <a:off x="228600" y="1984250"/>
            <a:ext cx="4263900" cy="2546400"/>
          </a:xfrm>
          <a:prstGeom prst="rect">
            <a:avLst/>
          </a:prstGeom>
          <a:noFill/>
          <a:ln>
            <a:noFill/>
          </a:ln>
        </p:spPr>
      </p:sp>
      <p:sp>
        <p:nvSpPr>
          <p:cNvPr id="302" name="Google Shape;302;p47"/>
          <p:cNvSpPr txBox="1"/>
          <p:nvPr>
            <p:ph type="title"/>
          </p:nvPr>
        </p:nvSpPr>
        <p:spPr>
          <a:xfrm>
            <a:off x="228600" y="219850"/>
            <a:ext cx="7740000" cy="59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Merriweather Light"/>
              <a:buNone/>
              <a:defRPr/>
            </a:lvl1pPr>
            <a:lvl2pPr lvl="1">
              <a:spcBef>
                <a:spcPts val="0"/>
              </a:spcBef>
              <a:spcAft>
                <a:spcPts val="0"/>
              </a:spcAft>
              <a:buClr>
                <a:schemeClr val="dk1"/>
              </a:buClr>
              <a:buSzPts val="3000"/>
              <a:buFont typeface="Merriweather Light"/>
              <a:buNone/>
              <a:defRPr/>
            </a:lvl2pPr>
            <a:lvl3pPr lvl="2">
              <a:spcBef>
                <a:spcPts val="0"/>
              </a:spcBef>
              <a:spcAft>
                <a:spcPts val="0"/>
              </a:spcAft>
              <a:buClr>
                <a:schemeClr val="dk1"/>
              </a:buClr>
              <a:buSzPts val="3000"/>
              <a:buFont typeface="Merriweather Light"/>
              <a:buNone/>
              <a:defRPr/>
            </a:lvl3pPr>
            <a:lvl4pPr lvl="3">
              <a:spcBef>
                <a:spcPts val="0"/>
              </a:spcBef>
              <a:spcAft>
                <a:spcPts val="0"/>
              </a:spcAft>
              <a:buClr>
                <a:schemeClr val="dk1"/>
              </a:buClr>
              <a:buSzPts val="3000"/>
              <a:buFont typeface="Merriweather Light"/>
              <a:buNone/>
              <a:defRPr/>
            </a:lvl4pPr>
            <a:lvl5pPr lvl="4">
              <a:spcBef>
                <a:spcPts val="0"/>
              </a:spcBef>
              <a:spcAft>
                <a:spcPts val="0"/>
              </a:spcAft>
              <a:buClr>
                <a:schemeClr val="dk1"/>
              </a:buClr>
              <a:buSzPts val="3000"/>
              <a:buFont typeface="Merriweather Light"/>
              <a:buNone/>
              <a:defRPr/>
            </a:lvl5pPr>
            <a:lvl6pPr lvl="5">
              <a:spcBef>
                <a:spcPts val="0"/>
              </a:spcBef>
              <a:spcAft>
                <a:spcPts val="0"/>
              </a:spcAft>
              <a:buClr>
                <a:schemeClr val="dk1"/>
              </a:buClr>
              <a:buSzPts val="3000"/>
              <a:buFont typeface="Merriweather Light"/>
              <a:buNone/>
              <a:defRPr/>
            </a:lvl6pPr>
            <a:lvl7pPr lvl="6">
              <a:spcBef>
                <a:spcPts val="0"/>
              </a:spcBef>
              <a:spcAft>
                <a:spcPts val="0"/>
              </a:spcAft>
              <a:buClr>
                <a:schemeClr val="dk1"/>
              </a:buClr>
              <a:buSzPts val="3000"/>
              <a:buFont typeface="Merriweather Light"/>
              <a:buNone/>
              <a:defRPr/>
            </a:lvl7pPr>
            <a:lvl8pPr lvl="7">
              <a:spcBef>
                <a:spcPts val="0"/>
              </a:spcBef>
              <a:spcAft>
                <a:spcPts val="0"/>
              </a:spcAft>
              <a:buClr>
                <a:schemeClr val="dk1"/>
              </a:buClr>
              <a:buSzPts val="3000"/>
              <a:buFont typeface="Merriweather Light"/>
              <a:buNone/>
              <a:defRPr/>
            </a:lvl8pPr>
            <a:lvl9pPr lvl="8">
              <a:spcBef>
                <a:spcPts val="0"/>
              </a:spcBef>
              <a:spcAft>
                <a:spcPts val="0"/>
              </a:spcAft>
              <a:buClr>
                <a:schemeClr val="dk1"/>
              </a:buClr>
              <a:buSzPts val="3000"/>
              <a:buFont typeface="Merriweather Light"/>
              <a:buNone/>
              <a:defRPr/>
            </a:lvl9pPr>
          </a:lstStyle>
          <a:p/>
        </p:txBody>
      </p:sp>
      <p:sp>
        <p:nvSpPr>
          <p:cNvPr id="303" name="Google Shape;303;p47"/>
          <p:cNvSpPr txBox="1"/>
          <p:nvPr>
            <p:ph idx="1" type="body"/>
          </p:nvPr>
        </p:nvSpPr>
        <p:spPr>
          <a:xfrm>
            <a:off x="4658875" y="1984250"/>
            <a:ext cx="3319200" cy="21549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304" name="Google Shape;304;p47"/>
          <p:cNvSpPr txBox="1"/>
          <p:nvPr>
            <p:ph idx="3" type="body"/>
          </p:nvPr>
        </p:nvSpPr>
        <p:spPr>
          <a:xfrm>
            <a:off x="228600" y="4179600"/>
            <a:ext cx="3150000" cy="737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cxnSp>
        <p:nvCxnSpPr>
          <p:cNvPr id="305" name="Google Shape;305;p47"/>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306" name="Google Shape;306;p47"/>
          <p:cNvSpPr txBox="1"/>
          <p:nvPr>
            <p:ph idx="4"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307" name="Google Shape;307;p47"/>
          <p:cNvSpPr txBox="1"/>
          <p:nvPr>
            <p:ph idx="5"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308" name="Google Shape;308;p47"/>
          <p:cNvSpPr txBox="1"/>
          <p:nvPr>
            <p:ph idx="6"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309" name="Google Shape;309;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
  <p:cSld name="CUSTOM_2_1">
    <p:spTree>
      <p:nvGrpSpPr>
        <p:cNvPr id="310" name="Shape 310"/>
        <p:cNvGrpSpPr/>
        <p:nvPr/>
      </p:nvGrpSpPr>
      <p:grpSpPr>
        <a:xfrm>
          <a:off x="0" y="0"/>
          <a:ext cx="0" cy="0"/>
          <a:chOff x="0" y="0"/>
          <a:chExt cx="0" cy="0"/>
        </a:xfrm>
      </p:grpSpPr>
      <p:sp>
        <p:nvSpPr>
          <p:cNvPr id="311" name="Google Shape;311;p48"/>
          <p:cNvSpPr txBox="1"/>
          <p:nvPr>
            <p:ph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cxnSp>
        <p:nvCxnSpPr>
          <p:cNvPr id="312" name="Google Shape;312;p48"/>
          <p:cNvCxnSpPr/>
          <p:nvPr/>
        </p:nvCxnSpPr>
        <p:spPr>
          <a:xfrm>
            <a:off x="-125" y="2270875"/>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313" name="Google Shape;313;p48"/>
          <p:cNvCxnSpPr/>
          <p:nvPr/>
        </p:nvCxnSpPr>
        <p:spPr>
          <a:xfrm>
            <a:off x="-125" y="3149550"/>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314" name="Google Shape;314;p48"/>
          <p:cNvCxnSpPr/>
          <p:nvPr/>
        </p:nvCxnSpPr>
        <p:spPr>
          <a:xfrm>
            <a:off x="-125" y="4030900"/>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315" name="Google Shape;315;p48"/>
          <p:cNvCxnSpPr/>
          <p:nvPr/>
        </p:nvCxnSpPr>
        <p:spPr>
          <a:xfrm>
            <a:off x="-125" y="4914900"/>
            <a:ext cx="8586300" cy="0"/>
          </a:xfrm>
          <a:prstGeom prst="straightConnector1">
            <a:avLst/>
          </a:prstGeom>
          <a:noFill/>
          <a:ln cap="flat" cmpd="sng" w="9525">
            <a:solidFill>
              <a:schemeClr val="accent1"/>
            </a:solidFill>
            <a:prstDash val="solid"/>
            <a:round/>
            <a:headEnd len="med" w="med" type="none"/>
            <a:tailEnd len="med" w="med" type="none"/>
          </a:ln>
        </p:spPr>
      </p:cxnSp>
      <p:sp>
        <p:nvSpPr>
          <p:cNvPr id="316" name="Google Shape;316;p48"/>
          <p:cNvSpPr txBox="1"/>
          <p:nvPr>
            <p:ph idx="2" type="title"/>
          </p:nvPr>
        </p:nvSpPr>
        <p:spPr>
          <a:xfrm>
            <a:off x="3535725" y="1403700"/>
            <a:ext cx="4270200" cy="8646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17" name="Google Shape;317;p48"/>
          <p:cNvSpPr txBox="1"/>
          <p:nvPr>
            <p:ph idx="3" type="title"/>
          </p:nvPr>
        </p:nvSpPr>
        <p:spPr>
          <a:xfrm>
            <a:off x="3535675" y="2273525"/>
            <a:ext cx="4270200" cy="8760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18" name="Google Shape;318;p48"/>
          <p:cNvSpPr txBox="1"/>
          <p:nvPr>
            <p:ph idx="4" type="title"/>
          </p:nvPr>
        </p:nvSpPr>
        <p:spPr>
          <a:xfrm>
            <a:off x="3535675" y="3152225"/>
            <a:ext cx="4270200" cy="88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19" name="Google Shape;319;p48"/>
          <p:cNvSpPr txBox="1"/>
          <p:nvPr>
            <p:ph idx="5" type="title"/>
          </p:nvPr>
        </p:nvSpPr>
        <p:spPr>
          <a:xfrm>
            <a:off x="3535675" y="4036300"/>
            <a:ext cx="4276800" cy="88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20" name="Google Shape;320;p48"/>
          <p:cNvSpPr txBox="1"/>
          <p:nvPr>
            <p:ph idx="1" type="subTitle"/>
          </p:nvPr>
        </p:nvSpPr>
        <p:spPr>
          <a:xfrm>
            <a:off x="2438400" y="1403700"/>
            <a:ext cx="937200" cy="86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321" name="Google Shape;321;p48"/>
          <p:cNvSpPr txBox="1"/>
          <p:nvPr>
            <p:ph idx="6" type="subTitle"/>
          </p:nvPr>
        </p:nvSpPr>
        <p:spPr>
          <a:xfrm>
            <a:off x="2438400" y="2273525"/>
            <a:ext cx="9372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322" name="Google Shape;322;p48"/>
          <p:cNvSpPr txBox="1"/>
          <p:nvPr>
            <p:ph idx="7" type="subTitle"/>
          </p:nvPr>
        </p:nvSpPr>
        <p:spPr>
          <a:xfrm>
            <a:off x="2440950" y="3152225"/>
            <a:ext cx="9348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323" name="Google Shape;323;p48"/>
          <p:cNvSpPr txBox="1"/>
          <p:nvPr>
            <p:ph idx="8" type="subTitle"/>
          </p:nvPr>
        </p:nvSpPr>
        <p:spPr>
          <a:xfrm>
            <a:off x="2438400" y="4028225"/>
            <a:ext cx="9372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cxnSp>
        <p:nvCxnSpPr>
          <p:cNvPr id="324" name="Google Shape;324;p48"/>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325" name="Google Shape;325;p48"/>
          <p:cNvSpPr txBox="1"/>
          <p:nvPr>
            <p:ph idx="9"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326" name="Google Shape;326;p48"/>
          <p:cNvSpPr txBox="1"/>
          <p:nvPr>
            <p:ph idx="13"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327" name="Google Shape;327;p48"/>
          <p:cNvSpPr txBox="1"/>
          <p:nvPr>
            <p:ph idx="14"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328" name="Google Shape;32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ITLE_3">
    <p:spTree>
      <p:nvGrpSpPr>
        <p:cNvPr id="329" name="Shape 329"/>
        <p:cNvGrpSpPr/>
        <p:nvPr/>
      </p:nvGrpSpPr>
      <p:grpSpPr>
        <a:xfrm>
          <a:off x="0" y="0"/>
          <a:ext cx="0" cy="0"/>
          <a:chOff x="0" y="0"/>
          <a:chExt cx="0" cy="0"/>
        </a:xfrm>
      </p:grpSpPr>
      <p:sp>
        <p:nvSpPr>
          <p:cNvPr id="330" name="Google Shape;330;p49"/>
          <p:cNvSpPr/>
          <p:nvPr>
            <p:ph idx="2" type="pic"/>
          </p:nvPr>
        </p:nvSpPr>
        <p:spPr>
          <a:xfrm>
            <a:off x="6876275" y="1984258"/>
            <a:ext cx="1707000" cy="2345400"/>
          </a:xfrm>
          <a:prstGeom prst="rect">
            <a:avLst/>
          </a:prstGeom>
          <a:noFill/>
          <a:ln>
            <a:noFill/>
          </a:ln>
        </p:spPr>
      </p:sp>
      <p:sp>
        <p:nvSpPr>
          <p:cNvPr id="331" name="Google Shape;331;p49"/>
          <p:cNvSpPr txBox="1"/>
          <p:nvPr>
            <p:ph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332" name="Google Shape;332;p49"/>
          <p:cNvSpPr txBox="1"/>
          <p:nvPr>
            <p:ph idx="3" type="title"/>
          </p:nvPr>
        </p:nvSpPr>
        <p:spPr>
          <a:xfrm>
            <a:off x="228600" y="516850"/>
            <a:ext cx="7619700" cy="509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Merriweather"/>
              <a:buNone/>
              <a:defRPr>
                <a:latin typeface="Merriweather"/>
                <a:ea typeface="Merriweather"/>
                <a:cs typeface="Merriweather"/>
                <a:sym typeface="Merriweather"/>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cxnSp>
        <p:nvCxnSpPr>
          <p:cNvPr id="333" name="Google Shape;333;p49"/>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334" name="Google Shape;334;p49"/>
          <p:cNvSpPr txBox="1"/>
          <p:nvPr>
            <p:ph idx="4"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335" name="Google Shape;335;p49"/>
          <p:cNvSpPr txBox="1"/>
          <p:nvPr>
            <p:ph idx="5"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336" name="Google Shape;336;p49"/>
          <p:cNvSpPr txBox="1"/>
          <p:nvPr>
            <p:ph idx="6"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337" name="Google Shape;337;p49"/>
          <p:cNvSpPr/>
          <p:nvPr>
            <p:ph idx="7" type="pic"/>
          </p:nvPr>
        </p:nvSpPr>
        <p:spPr>
          <a:xfrm>
            <a:off x="228500" y="1984331"/>
            <a:ext cx="2048100" cy="2333100"/>
          </a:xfrm>
          <a:prstGeom prst="rect">
            <a:avLst/>
          </a:prstGeom>
          <a:noFill/>
          <a:ln>
            <a:noFill/>
          </a:ln>
        </p:spPr>
      </p:sp>
      <p:sp>
        <p:nvSpPr>
          <p:cNvPr id="338" name="Google Shape;338;p49"/>
          <p:cNvSpPr/>
          <p:nvPr>
            <p:ph idx="8" type="pic"/>
          </p:nvPr>
        </p:nvSpPr>
        <p:spPr>
          <a:xfrm>
            <a:off x="2441450" y="1984331"/>
            <a:ext cx="2052900" cy="2333100"/>
          </a:xfrm>
          <a:prstGeom prst="rect">
            <a:avLst/>
          </a:prstGeom>
          <a:noFill/>
          <a:ln>
            <a:noFill/>
          </a:ln>
        </p:spPr>
      </p:sp>
      <p:sp>
        <p:nvSpPr>
          <p:cNvPr id="339" name="Google Shape;339;p49"/>
          <p:cNvSpPr/>
          <p:nvPr>
            <p:ph idx="9" type="pic"/>
          </p:nvPr>
        </p:nvSpPr>
        <p:spPr>
          <a:xfrm>
            <a:off x="4658875" y="1984075"/>
            <a:ext cx="2039100" cy="2345400"/>
          </a:xfrm>
          <a:prstGeom prst="rect">
            <a:avLst/>
          </a:prstGeom>
          <a:noFill/>
          <a:ln>
            <a:noFill/>
          </a:ln>
        </p:spPr>
      </p:sp>
      <p:sp>
        <p:nvSpPr>
          <p:cNvPr id="340" name="Google Shape;340;p49"/>
          <p:cNvSpPr txBox="1"/>
          <p:nvPr>
            <p:ph idx="1" type="subTitle"/>
          </p:nvPr>
        </p:nvSpPr>
        <p:spPr>
          <a:xfrm>
            <a:off x="228600" y="4569975"/>
            <a:ext cx="2048100" cy="3396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900"/>
              <a:buFont typeface="Lexend"/>
              <a:buNone/>
              <a:defRPr sz="900">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341" name="Google Shape;341;p49"/>
          <p:cNvSpPr txBox="1"/>
          <p:nvPr>
            <p:ph idx="13" type="subTitle"/>
          </p:nvPr>
        </p:nvSpPr>
        <p:spPr>
          <a:xfrm>
            <a:off x="2434475" y="4569975"/>
            <a:ext cx="2048100" cy="3396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900"/>
              <a:buFont typeface="Lexend"/>
              <a:buNone/>
              <a:defRPr sz="900">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342" name="Google Shape;342;p49"/>
          <p:cNvSpPr txBox="1"/>
          <p:nvPr>
            <p:ph idx="14" type="subTitle"/>
          </p:nvPr>
        </p:nvSpPr>
        <p:spPr>
          <a:xfrm>
            <a:off x="4658875" y="4569975"/>
            <a:ext cx="2048100" cy="3396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900"/>
              <a:buFont typeface="Lexend"/>
              <a:buNone/>
              <a:defRPr sz="900">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343" name="Google Shape;343;p49"/>
          <p:cNvSpPr txBox="1"/>
          <p:nvPr>
            <p:ph idx="15" type="subTitle"/>
          </p:nvPr>
        </p:nvSpPr>
        <p:spPr>
          <a:xfrm>
            <a:off x="6864750" y="4569975"/>
            <a:ext cx="1725600" cy="3396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900"/>
              <a:buFont typeface="Lexend"/>
              <a:buNone/>
              <a:defRPr sz="900">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344" name="Google Shape;344;p49"/>
          <p:cNvSpPr txBox="1"/>
          <p:nvPr>
            <p:ph idx="16" type="subTitle"/>
          </p:nvPr>
        </p:nvSpPr>
        <p:spPr>
          <a:xfrm>
            <a:off x="224125" y="4317425"/>
            <a:ext cx="20481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
        <p:nvSpPr>
          <p:cNvPr id="345" name="Google Shape;345;p49"/>
          <p:cNvSpPr txBox="1"/>
          <p:nvPr>
            <p:ph idx="17" type="subTitle"/>
          </p:nvPr>
        </p:nvSpPr>
        <p:spPr>
          <a:xfrm>
            <a:off x="2441475" y="4317425"/>
            <a:ext cx="20529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
        <p:nvSpPr>
          <p:cNvPr id="346" name="Google Shape;346;p49"/>
          <p:cNvSpPr txBox="1"/>
          <p:nvPr>
            <p:ph idx="18" type="subTitle"/>
          </p:nvPr>
        </p:nvSpPr>
        <p:spPr>
          <a:xfrm>
            <a:off x="4653113" y="4317425"/>
            <a:ext cx="20529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
        <p:nvSpPr>
          <p:cNvPr id="347" name="Google Shape;347;p49"/>
          <p:cNvSpPr txBox="1"/>
          <p:nvPr>
            <p:ph idx="19" type="subTitle"/>
          </p:nvPr>
        </p:nvSpPr>
        <p:spPr>
          <a:xfrm>
            <a:off x="6876275" y="4329650"/>
            <a:ext cx="17070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
        <p:nvSpPr>
          <p:cNvPr id="348" name="Google Shape;348;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Data">
  <p:cSld name="CUSTOM_4">
    <p:spTree>
      <p:nvGrpSpPr>
        <p:cNvPr id="349" name="Shape 349"/>
        <p:cNvGrpSpPr/>
        <p:nvPr/>
      </p:nvGrpSpPr>
      <p:grpSpPr>
        <a:xfrm>
          <a:off x="0" y="0"/>
          <a:ext cx="0" cy="0"/>
          <a:chOff x="0" y="0"/>
          <a:chExt cx="0" cy="0"/>
        </a:xfrm>
      </p:grpSpPr>
      <p:cxnSp>
        <p:nvCxnSpPr>
          <p:cNvPr id="350" name="Google Shape;350;p50"/>
          <p:cNvCxnSpPr/>
          <p:nvPr/>
        </p:nvCxnSpPr>
        <p:spPr>
          <a:xfrm>
            <a:off x="-125" y="1984025"/>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351" name="Google Shape;351;p50"/>
          <p:cNvCxnSpPr/>
          <p:nvPr/>
        </p:nvCxnSpPr>
        <p:spPr>
          <a:xfrm>
            <a:off x="-125" y="2960983"/>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352" name="Google Shape;352;p50"/>
          <p:cNvCxnSpPr/>
          <p:nvPr/>
        </p:nvCxnSpPr>
        <p:spPr>
          <a:xfrm>
            <a:off x="-125" y="3937942"/>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353" name="Google Shape;353;p50"/>
          <p:cNvCxnSpPr/>
          <p:nvPr/>
        </p:nvCxnSpPr>
        <p:spPr>
          <a:xfrm>
            <a:off x="-125" y="4914900"/>
            <a:ext cx="8586300" cy="0"/>
          </a:xfrm>
          <a:prstGeom prst="straightConnector1">
            <a:avLst/>
          </a:prstGeom>
          <a:noFill/>
          <a:ln cap="flat" cmpd="sng" w="9525">
            <a:solidFill>
              <a:schemeClr val="accent1"/>
            </a:solidFill>
            <a:prstDash val="solid"/>
            <a:round/>
            <a:headEnd len="med" w="med" type="none"/>
            <a:tailEnd len="med" w="med" type="none"/>
          </a:ln>
        </p:spPr>
      </p:cxnSp>
      <p:sp>
        <p:nvSpPr>
          <p:cNvPr id="354" name="Google Shape;354;p50"/>
          <p:cNvSpPr txBox="1"/>
          <p:nvPr>
            <p:ph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cxnSp>
        <p:nvCxnSpPr>
          <p:cNvPr id="355" name="Google Shape;355;p50"/>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356" name="Google Shape;356;p50"/>
          <p:cNvSpPr txBox="1"/>
          <p:nvPr>
            <p:ph idx="2"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357" name="Google Shape;357;p50"/>
          <p:cNvSpPr txBox="1"/>
          <p:nvPr>
            <p:ph idx="3"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358" name="Google Shape;358;p50"/>
          <p:cNvSpPr txBox="1"/>
          <p:nvPr>
            <p:ph idx="4"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359" name="Google Shape;359;p50"/>
          <p:cNvSpPr txBox="1"/>
          <p:nvPr>
            <p:ph idx="5" type="title"/>
          </p:nvPr>
        </p:nvSpPr>
        <p:spPr>
          <a:xfrm>
            <a:off x="2276875" y="1018150"/>
            <a:ext cx="4233600" cy="976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60" name="Google Shape;360;p50"/>
          <p:cNvSpPr txBox="1"/>
          <p:nvPr>
            <p:ph idx="6" type="title"/>
          </p:nvPr>
        </p:nvSpPr>
        <p:spPr>
          <a:xfrm>
            <a:off x="2276875" y="2961000"/>
            <a:ext cx="4233600" cy="976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61" name="Google Shape;361;p50"/>
          <p:cNvSpPr txBox="1"/>
          <p:nvPr>
            <p:ph idx="7" type="title"/>
          </p:nvPr>
        </p:nvSpPr>
        <p:spPr>
          <a:xfrm>
            <a:off x="2283475" y="3943850"/>
            <a:ext cx="4233600" cy="973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62" name="Google Shape;362;p50"/>
          <p:cNvSpPr txBox="1"/>
          <p:nvPr>
            <p:ph idx="8" type="title"/>
          </p:nvPr>
        </p:nvSpPr>
        <p:spPr>
          <a:xfrm>
            <a:off x="2276875" y="1984025"/>
            <a:ext cx="4233600" cy="976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63" name="Google Shape;363;p50"/>
          <p:cNvSpPr txBox="1"/>
          <p:nvPr>
            <p:ph idx="9" type="title"/>
          </p:nvPr>
        </p:nvSpPr>
        <p:spPr>
          <a:xfrm>
            <a:off x="228600" y="1007225"/>
            <a:ext cx="2048100" cy="976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64" name="Google Shape;364;p50"/>
          <p:cNvSpPr txBox="1"/>
          <p:nvPr>
            <p:ph idx="13" type="title"/>
          </p:nvPr>
        </p:nvSpPr>
        <p:spPr>
          <a:xfrm>
            <a:off x="228600" y="1984025"/>
            <a:ext cx="2048100" cy="976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65" name="Google Shape;365;p50"/>
          <p:cNvSpPr txBox="1"/>
          <p:nvPr>
            <p:ph idx="14" type="title"/>
          </p:nvPr>
        </p:nvSpPr>
        <p:spPr>
          <a:xfrm>
            <a:off x="228600" y="2966525"/>
            <a:ext cx="2048100" cy="976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66" name="Google Shape;366;p50"/>
          <p:cNvSpPr txBox="1"/>
          <p:nvPr>
            <p:ph idx="15" type="title"/>
          </p:nvPr>
        </p:nvSpPr>
        <p:spPr>
          <a:xfrm>
            <a:off x="228600" y="3938100"/>
            <a:ext cx="2048100" cy="973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67" name="Google Shape;36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2">
  <p:cSld name="CUSTOM_5">
    <p:spTree>
      <p:nvGrpSpPr>
        <p:cNvPr id="368" name="Shape 368"/>
        <p:cNvGrpSpPr/>
        <p:nvPr/>
      </p:nvGrpSpPr>
      <p:grpSpPr>
        <a:xfrm>
          <a:off x="0" y="0"/>
          <a:ext cx="0" cy="0"/>
          <a:chOff x="0" y="0"/>
          <a:chExt cx="0" cy="0"/>
        </a:xfrm>
      </p:grpSpPr>
      <p:sp>
        <p:nvSpPr>
          <p:cNvPr id="369" name="Google Shape;369;p51"/>
          <p:cNvSpPr/>
          <p:nvPr>
            <p:ph idx="2" type="pic"/>
          </p:nvPr>
        </p:nvSpPr>
        <p:spPr>
          <a:xfrm>
            <a:off x="6875200" y="2571758"/>
            <a:ext cx="1707000" cy="2345400"/>
          </a:xfrm>
          <a:prstGeom prst="rect">
            <a:avLst/>
          </a:prstGeom>
          <a:noFill/>
          <a:ln>
            <a:noFill/>
          </a:ln>
        </p:spPr>
      </p:sp>
      <p:sp>
        <p:nvSpPr>
          <p:cNvPr id="370" name="Google Shape;370;p51"/>
          <p:cNvSpPr/>
          <p:nvPr>
            <p:ph idx="3" type="pic"/>
          </p:nvPr>
        </p:nvSpPr>
        <p:spPr>
          <a:xfrm>
            <a:off x="4486003" y="818401"/>
            <a:ext cx="4096200" cy="1588500"/>
          </a:xfrm>
          <a:prstGeom prst="rect">
            <a:avLst/>
          </a:prstGeom>
          <a:noFill/>
          <a:ln>
            <a:noFill/>
          </a:ln>
        </p:spPr>
      </p:sp>
      <p:cxnSp>
        <p:nvCxnSpPr>
          <p:cNvPr id="371" name="Google Shape;371;p51"/>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372" name="Google Shape;372;p51"/>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373" name="Google Shape;373;p51"/>
          <p:cNvSpPr txBox="1"/>
          <p:nvPr>
            <p:ph idx="4"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374" name="Google Shape;374;p51"/>
          <p:cNvSpPr txBox="1"/>
          <p:nvPr>
            <p:ph idx="5"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375" name="Google Shape;375;p51"/>
          <p:cNvSpPr/>
          <p:nvPr>
            <p:ph idx="6" type="pic"/>
          </p:nvPr>
        </p:nvSpPr>
        <p:spPr>
          <a:xfrm>
            <a:off x="228500" y="818404"/>
            <a:ext cx="2048100" cy="1588500"/>
          </a:xfrm>
          <a:prstGeom prst="rect">
            <a:avLst/>
          </a:prstGeom>
          <a:noFill/>
          <a:ln>
            <a:noFill/>
          </a:ln>
        </p:spPr>
      </p:sp>
      <p:sp>
        <p:nvSpPr>
          <p:cNvPr id="376" name="Google Shape;376;p51"/>
          <p:cNvSpPr/>
          <p:nvPr>
            <p:ph idx="7" type="pic"/>
          </p:nvPr>
        </p:nvSpPr>
        <p:spPr>
          <a:xfrm>
            <a:off x="233000" y="2571750"/>
            <a:ext cx="2039100" cy="2345400"/>
          </a:xfrm>
          <a:prstGeom prst="rect">
            <a:avLst/>
          </a:prstGeom>
          <a:noFill/>
          <a:ln>
            <a:noFill/>
          </a:ln>
        </p:spPr>
      </p:sp>
      <p:sp>
        <p:nvSpPr>
          <p:cNvPr id="377" name="Google Shape;377;p51"/>
          <p:cNvSpPr txBox="1"/>
          <p:nvPr>
            <p:ph idx="8"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378" name="Google Shape;378;p51"/>
          <p:cNvSpPr/>
          <p:nvPr>
            <p:ph idx="9" type="pic"/>
          </p:nvPr>
        </p:nvSpPr>
        <p:spPr>
          <a:xfrm>
            <a:off x="2441450" y="2571750"/>
            <a:ext cx="2052900" cy="2345400"/>
          </a:xfrm>
          <a:prstGeom prst="rect">
            <a:avLst/>
          </a:prstGeom>
          <a:noFill/>
          <a:ln>
            <a:noFill/>
          </a:ln>
        </p:spPr>
      </p:sp>
      <p:sp>
        <p:nvSpPr>
          <p:cNvPr id="379" name="Google Shape;379;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blem / Solution">
  <p:cSld name="CUSTOM_6">
    <p:spTree>
      <p:nvGrpSpPr>
        <p:cNvPr id="380" name="Shape 380"/>
        <p:cNvGrpSpPr/>
        <p:nvPr/>
      </p:nvGrpSpPr>
      <p:grpSpPr>
        <a:xfrm>
          <a:off x="0" y="0"/>
          <a:ext cx="0" cy="0"/>
          <a:chOff x="0" y="0"/>
          <a:chExt cx="0" cy="0"/>
        </a:xfrm>
      </p:grpSpPr>
      <p:sp>
        <p:nvSpPr>
          <p:cNvPr id="381" name="Google Shape;381;p52"/>
          <p:cNvSpPr/>
          <p:nvPr>
            <p:ph idx="2" type="pic"/>
          </p:nvPr>
        </p:nvSpPr>
        <p:spPr>
          <a:xfrm>
            <a:off x="228600" y="2559650"/>
            <a:ext cx="3914100" cy="2352000"/>
          </a:xfrm>
          <a:prstGeom prst="rect">
            <a:avLst/>
          </a:prstGeom>
          <a:noFill/>
          <a:ln>
            <a:noFill/>
          </a:ln>
        </p:spPr>
      </p:sp>
      <p:sp>
        <p:nvSpPr>
          <p:cNvPr id="382" name="Google Shape;382;p52"/>
          <p:cNvSpPr/>
          <p:nvPr>
            <p:ph idx="3" type="pic"/>
          </p:nvPr>
        </p:nvSpPr>
        <p:spPr>
          <a:xfrm>
            <a:off x="4658875" y="219850"/>
            <a:ext cx="3319200" cy="2352000"/>
          </a:xfrm>
          <a:prstGeom prst="rect">
            <a:avLst/>
          </a:prstGeom>
          <a:noFill/>
          <a:ln>
            <a:noFill/>
          </a:ln>
        </p:spPr>
      </p:sp>
      <p:cxnSp>
        <p:nvCxnSpPr>
          <p:cNvPr id="383" name="Google Shape;383;p52"/>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384" name="Google Shape;384;p52"/>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385" name="Google Shape;385;p52"/>
          <p:cNvSpPr txBox="1"/>
          <p:nvPr>
            <p:ph idx="4"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386" name="Google Shape;386;p52"/>
          <p:cNvSpPr txBox="1"/>
          <p:nvPr>
            <p:ph idx="5"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387" name="Google Shape;387;p52"/>
          <p:cNvSpPr txBox="1"/>
          <p:nvPr>
            <p:ph idx="6"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388" name="Google Shape;388;p52"/>
          <p:cNvSpPr txBox="1"/>
          <p:nvPr>
            <p:ph idx="7" type="title"/>
          </p:nvPr>
        </p:nvSpPr>
        <p:spPr>
          <a:xfrm>
            <a:off x="4669800" y="2656800"/>
            <a:ext cx="2036100" cy="297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389" name="Google Shape;389;p52"/>
          <p:cNvSpPr txBox="1"/>
          <p:nvPr>
            <p:ph idx="1" type="body"/>
          </p:nvPr>
        </p:nvSpPr>
        <p:spPr>
          <a:xfrm>
            <a:off x="4658875" y="3030300"/>
            <a:ext cx="3148800" cy="18867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390" name="Google Shape;390;p52"/>
          <p:cNvSpPr txBox="1"/>
          <p:nvPr>
            <p:ph idx="8" type="title"/>
          </p:nvPr>
        </p:nvSpPr>
        <p:spPr>
          <a:xfrm>
            <a:off x="234600" y="818400"/>
            <a:ext cx="2206800" cy="297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391" name="Google Shape;391;p52"/>
          <p:cNvSpPr txBox="1"/>
          <p:nvPr>
            <p:ph idx="9" type="body"/>
          </p:nvPr>
        </p:nvSpPr>
        <p:spPr>
          <a:xfrm>
            <a:off x="229850" y="1328800"/>
            <a:ext cx="3148800" cy="1033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392" name="Google Shape;392;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earch / Finding">
  <p:cSld name="CUSTOM_7">
    <p:spTree>
      <p:nvGrpSpPr>
        <p:cNvPr id="393" name="Shape 393"/>
        <p:cNvGrpSpPr/>
        <p:nvPr/>
      </p:nvGrpSpPr>
      <p:grpSpPr>
        <a:xfrm>
          <a:off x="0" y="0"/>
          <a:ext cx="0" cy="0"/>
          <a:chOff x="0" y="0"/>
          <a:chExt cx="0" cy="0"/>
        </a:xfrm>
      </p:grpSpPr>
      <p:sp>
        <p:nvSpPr>
          <p:cNvPr id="394" name="Google Shape;394;p53"/>
          <p:cNvSpPr/>
          <p:nvPr>
            <p:ph idx="2" type="pic"/>
          </p:nvPr>
        </p:nvSpPr>
        <p:spPr>
          <a:xfrm>
            <a:off x="228600" y="1984250"/>
            <a:ext cx="2517600" cy="2927400"/>
          </a:xfrm>
          <a:prstGeom prst="rect">
            <a:avLst/>
          </a:prstGeom>
          <a:noFill/>
          <a:ln>
            <a:noFill/>
          </a:ln>
        </p:spPr>
      </p:sp>
      <p:sp>
        <p:nvSpPr>
          <p:cNvPr id="395" name="Google Shape;395;p53"/>
          <p:cNvSpPr/>
          <p:nvPr>
            <p:ph idx="3" type="pic"/>
          </p:nvPr>
        </p:nvSpPr>
        <p:spPr>
          <a:xfrm>
            <a:off x="2972440" y="1984250"/>
            <a:ext cx="2623500" cy="2927400"/>
          </a:xfrm>
          <a:prstGeom prst="rect">
            <a:avLst/>
          </a:prstGeom>
          <a:noFill/>
          <a:ln>
            <a:noFill/>
          </a:ln>
        </p:spPr>
      </p:sp>
      <p:cxnSp>
        <p:nvCxnSpPr>
          <p:cNvPr id="396" name="Google Shape;396;p53"/>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397" name="Google Shape;397;p53"/>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398" name="Google Shape;398;p53"/>
          <p:cNvSpPr txBox="1"/>
          <p:nvPr>
            <p:ph idx="4"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399" name="Google Shape;399;p53"/>
          <p:cNvSpPr txBox="1"/>
          <p:nvPr>
            <p:ph idx="5"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400" name="Google Shape;400;p53"/>
          <p:cNvSpPr txBox="1"/>
          <p:nvPr>
            <p:ph idx="6" type="title"/>
          </p:nvPr>
        </p:nvSpPr>
        <p:spPr>
          <a:xfrm>
            <a:off x="239525" y="818400"/>
            <a:ext cx="3139200" cy="1020300"/>
          </a:xfrm>
          <a:prstGeom prst="rect">
            <a:avLst/>
          </a:prstGeom>
        </p:spPr>
        <p:txBody>
          <a:bodyPr anchorCtr="0" anchor="t" bIns="91425" lIns="91425" spcFirstLastPara="1" rIns="91425" wrap="square" tIns="91425">
            <a:noAutofit/>
          </a:bodyPr>
          <a:lstStyle>
            <a:lvl1pPr lvl="0">
              <a:spcBef>
                <a:spcPts val="0"/>
              </a:spcBef>
              <a:spcAft>
                <a:spcPts val="0"/>
              </a:spcAft>
              <a:buSzPts val="3000"/>
              <a:buFont typeface="Merriweather Light"/>
              <a:buNone/>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401" name="Google Shape;401;p53"/>
          <p:cNvSpPr txBox="1"/>
          <p:nvPr>
            <p:ph idx="7"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2" name="Google Shape;402;p53"/>
          <p:cNvSpPr/>
          <p:nvPr>
            <p:ph idx="8" type="pic"/>
          </p:nvPr>
        </p:nvSpPr>
        <p:spPr>
          <a:xfrm>
            <a:off x="5760651" y="1984250"/>
            <a:ext cx="2822700" cy="2927400"/>
          </a:xfrm>
          <a:prstGeom prst="rect">
            <a:avLst/>
          </a:prstGeom>
          <a:noFill/>
          <a:ln>
            <a:noFill/>
          </a:ln>
        </p:spPr>
      </p:sp>
      <p:sp>
        <p:nvSpPr>
          <p:cNvPr id="403" name="Google Shape;403;p53"/>
          <p:cNvSpPr txBox="1"/>
          <p:nvPr>
            <p:ph idx="1" type="body"/>
          </p:nvPr>
        </p:nvSpPr>
        <p:spPr>
          <a:xfrm>
            <a:off x="4494275" y="219850"/>
            <a:ext cx="3319200" cy="1183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Lexend Light"/>
              <a:buChar char="●"/>
              <a:defRPr sz="1200">
                <a:solidFill>
                  <a:schemeClr val="dk2"/>
                </a:solidFill>
              </a:defRPr>
            </a:lvl1pPr>
            <a:lvl2pPr indent="-304800" lvl="1" marL="914400">
              <a:spcBef>
                <a:spcPts val="0"/>
              </a:spcBef>
              <a:spcAft>
                <a:spcPts val="0"/>
              </a:spcAft>
              <a:buClr>
                <a:schemeClr val="dk2"/>
              </a:buClr>
              <a:buSzPts val="1200"/>
              <a:buFont typeface="Lexend Light"/>
              <a:buChar char="○"/>
              <a:defRPr sz="1200">
                <a:solidFill>
                  <a:schemeClr val="dk2"/>
                </a:solidFill>
              </a:defRPr>
            </a:lvl2pPr>
            <a:lvl3pPr indent="-304800" lvl="2" marL="1371600">
              <a:spcBef>
                <a:spcPts val="0"/>
              </a:spcBef>
              <a:spcAft>
                <a:spcPts val="0"/>
              </a:spcAft>
              <a:buClr>
                <a:schemeClr val="dk2"/>
              </a:buClr>
              <a:buSzPts val="1200"/>
              <a:buFont typeface="Lexend Light"/>
              <a:buChar char="■"/>
              <a:defRPr sz="1200">
                <a:solidFill>
                  <a:schemeClr val="dk2"/>
                </a:solidFill>
              </a:defRPr>
            </a:lvl3pPr>
            <a:lvl4pPr indent="-304800" lvl="3" marL="1828800">
              <a:spcBef>
                <a:spcPts val="0"/>
              </a:spcBef>
              <a:spcAft>
                <a:spcPts val="0"/>
              </a:spcAft>
              <a:buClr>
                <a:schemeClr val="dk2"/>
              </a:buClr>
              <a:buSzPts val="1200"/>
              <a:buFont typeface="Lexend Light"/>
              <a:buChar char="●"/>
              <a:defRPr sz="1200">
                <a:solidFill>
                  <a:schemeClr val="dk2"/>
                </a:solidFill>
              </a:defRPr>
            </a:lvl4pPr>
            <a:lvl5pPr indent="-304800" lvl="4" marL="2286000">
              <a:spcBef>
                <a:spcPts val="0"/>
              </a:spcBef>
              <a:spcAft>
                <a:spcPts val="0"/>
              </a:spcAft>
              <a:buClr>
                <a:schemeClr val="dk2"/>
              </a:buClr>
              <a:buSzPts val="1200"/>
              <a:buFont typeface="Lexend Light"/>
              <a:buChar char="○"/>
              <a:defRPr sz="1200">
                <a:solidFill>
                  <a:schemeClr val="dk2"/>
                </a:solidFill>
              </a:defRPr>
            </a:lvl5pPr>
            <a:lvl6pPr indent="-304800" lvl="5" marL="2743200">
              <a:spcBef>
                <a:spcPts val="0"/>
              </a:spcBef>
              <a:spcAft>
                <a:spcPts val="0"/>
              </a:spcAft>
              <a:buClr>
                <a:schemeClr val="dk2"/>
              </a:buClr>
              <a:buSzPts val="1200"/>
              <a:buFont typeface="Lexend Light"/>
              <a:buChar char="■"/>
              <a:defRPr sz="1200">
                <a:solidFill>
                  <a:schemeClr val="dk2"/>
                </a:solidFill>
              </a:defRPr>
            </a:lvl6pPr>
            <a:lvl7pPr indent="-304800" lvl="6" marL="3200400">
              <a:spcBef>
                <a:spcPts val="0"/>
              </a:spcBef>
              <a:spcAft>
                <a:spcPts val="0"/>
              </a:spcAft>
              <a:buClr>
                <a:schemeClr val="dk2"/>
              </a:buClr>
              <a:buSzPts val="1200"/>
              <a:buFont typeface="Lexend Light"/>
              <a:buChar char="●"/>
              <a:defRPr sz="1200">
                <a:solidFill>
                  <a:schemeClr val="dk2"/>
                </a:solidFill>
              </a:defRPr>
            </a:lvl7pPr>
            <a:lvl8pPr indent="-304800" lvl="7" marL="3657600">
              <a:spcBef>
                <a:spcPts val="0"/>
              </a:spcBef>
              <a:spcAft>
                <a:spcPts val="0"/>
              </a:spcAft>
              <a:buClr>
                <a:schemeClr val="dk2"/>
              </a:buClr>
              <a:buSzPts val="1200"/>
              <a:buFont typeface="Lexend Light"/>
              <a:buChar char="○"/>
              <a:defRPr sz="1200">
                <a:solidFill>
                  <a:schemeClr val="dk2"/>
                </a:solidFill>
              </a:defRPr>
            </a:lvl8pPr>
            <a:lvl9pPr indent="-304800" lvl="8" marL="4114800">
              <a:spcBef>
                <a:spcPts val="0"/>
              </a:spcBef>
              <a:spcAft>
                <a:spcPts val="0"/>
              </a:spcAft>
              <a:buClr>
                <a:schemeClr val="dk2"/>
              </a:buClr>
              <a:buSzPts val="1200"/>
              <a:buFont typeface="Lexend Light"/>
              <a:buChar char="■"/>
              <a:defRPr sz="1200">
                <a:solidFill>
                  <a:schemeClr val="dk2"/>
                </a:solidFill>
              </a:defRPr>
            </a:lvl9pPr>
          </a:lstStyle>
          <a:p/>
        </p:txBody>
      </p:sp>
      <p:sp>
        <p:nvSpPr>
          <p:cNvPr id="404" name="Google Shape;404;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1" Type="http://schemas.openxmlformats.org/officeDocument/2006/relationships/theme" Target="../theme/theme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219850"/>
            <a:ext cx="5962800" cy="828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1pPr>
            <a:lvl2pPr lvl="1">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2pPr>
            <a:lvl3pPr lvl="2">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3pPr>
            <a:lvl4pPr lvl="3">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4pPr>
            <a:lvl5pPr lvl="4">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5pPr>
            <a:lvl6pPr lvl="5">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6pPr>
            <a:lvl7pPr lvl="6">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7pPr>
            <a:lvl8pPr lvl="7">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8pPr>
            <a:lvl9pPr lvl="8">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9pPr>
          </a:lstStyle>
          <a:p/>
        </p:txBody>
      </p:sp>
      <p:sp>
        <p:nvSpPr>
          <p:cNvPr id="52" name="Google Shape;52;p13"/>
          <p:cNvSpPr txBox="1"/>
          <p:nvPr>
            <p:ph idx="1" type="body"/>
          </p:nvPr>
        </p:nvSpPr>
        <p:spPr>
          <a:xfrm>
            <a:off x="4658875" y="1403700"/>
            <a:ext cx="4256400" cy="2067600"/>
          </a:xfrm>
          <a:prstGeom prst="rect">
            <a:avLst/>
          </a:prstGeom>
          <a:noFill/>
          <a:ln>
            <a:noFill/>
          </a:ln>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1pPr>
            <a:lvl2pPr indent="-285750" lvl="1" marL="9144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2pPr>
            <a:lvl3pPr indent="-285750" lvl="2" marL="13716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3pPr>
            <a:lvl4pPr indent="-285750" lvl="3" marL="18288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4pPr>
            <a:lvl5pPr indent="-285750" lvl="4" marL="22860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5pPr>
            <a:lvl6pPr indent="-285750" lvl="5" marL="27432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6pPr>
            <a:lvl7pPr indent="-285750" lvl="6" marL="32004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7pPr>
            <a:lvl8pPr indent="-285750" lvl="7" marL="36576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8pPr>
            <a:lvl9pPr indent="-285750" lvl="8" marL="41148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Lexend Light"/>
                <a:ea typeface="Lexend Light"/>
                <a:cs typeface="Lexend Light"/>
                <a:sym typeface="Lexend Light"/>
              </a:defRPr>
            </a:lvl1pPr>
            <a:lvl2pPr lvl="1" algn="r">
              <a:buNone/>
              <a:defRPr sz="1300">
                <a:solidFill>
                  <a:schemeClr val="dk1"/>
                </a:solidFill>
                <a:latin typeface="Lexend Light"/>
                <a:ea typeface="Lexend Light"/>
                <a:cs typeface="Lexend Light"/>
                <a:sym typeface="Lexend Light"/>
              </a:defRPr>
            </a:lvl2pPr>
            <a:lvl3pPr lvl="2" algn="r">
              <a:buNone/>
              <a:defRPr sz="1300">
                <a:solidFill>
                  <a:schemeClr val="dk1"/>
                </a:solidFill>
                <a:latin typeface="Lexend Light"/>
                <a:ea typeface="Lexend Light"/>
                <a:cs typeface="Lexend Light"/>
                <a:sym typeface="Lexend Light"/>
              </a:defRPr>
            </a:lvl3pPr>
            <a:lvl4pPr lvl="3" algn="r">
              <a:buNone/>
              <a:defRPr sz="1300">
                <a:solidFill>
                  <a:schemeClr val="dk1"/>
                </a:solidFill>
                <a:latin typeface="Lexend Light"/>
                <a:ea typeface="Lexend Light"/>
                <a:cs typeface="Lexend Light"/>
                <a:sym typeface="Lexend Light"/>
              </a:defRPr>
            </a:lvl4pPr>
            <a:lvl5pPr lvl="4" algn="r">
              <a:buNone/>
              <a:defRPr sz="1300">
                <a:solidFill>
                  <a:schemeClr val="dk1"/>
                </a:solidFill>
                <a:latin typeface="Lexend Light"/>
                <a:ea typeface="Lexend Light"/>
                <a:cs typeface="Lexend Light"/>
                <a:sym typeface="Lexend Light"/>
              </a:defRPr>
            </a:lvl5pPr>
            <a:lvl6pPr lvl="5" algn="r">
              <a:buNone/>
              <a:defRPr sz="1300">
                <a:solidFill>
                  <a:schemeClr val="dk1"/>
                </a:solidFill>
                <a:latin typeface="Lexend Light"/>
                <a:ea typeface="Lexend Light"/>
                <a:cs typeface="Lexend Light"/>
                <a:sym typeface="Lexend Light"/>
              </a:defRPr>
            </a:lvl6pPr>
            <a:lvl7pPr lvl="6" algn="r">
              <a:buNone/>
              <a:defRPr sz="1300">
                <a:solidFill>
                  <a:schemeClr val="dk1"/>
                </a:solidFill>
                <a:latin typeface="Lexend Light"/>
                <a:ea typeface="Lexend Light"/>
                <a:cs typeface="Lexend Light"/>
                <a:sym typeface="Lexend Light"/>
              </a:defRPr>
            </a:lvl7pPr>
            <a:lvl8pPr lvl="7" algn="r">
              <a:buNone/>
              <a:defRPr sz="1300">
                <a:solidFill>
                  <a:schemeClr val="dk1"/>
                </a:solidFill>
                <a:latin typeface="Lexend Light"/>
                <a:ea typeface="Lexend Light"/>
                <a:cs typeface="Lexend Light"/>
                <a:sym typeface="Lexend Light"/>
              </a:defRPr>
            </a:lvl8pPr>
            <a:lvl9pPr lvl="8" algn="r">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44">
          <p15:clr>
            <a:srgbClr val="E46962"/>
          </p15:clr>
        </p15:guide>
        <p15:guide id="2" pos="734">
          <p15:clr>
            <a:srgbClr val="E46962"/>
          </p15:clr>
        </p15:guide>
        <p15:guide id="3" pos="835">
          <p15:clr>
            <a:srgbClr val="E46962"/>
          </p15:clr>
        </p15:guide>
        <p15:guide id="4" pos="245">
          <p15:clr>
            <a:srgbClr val="E46962"/>
          </p15:clr>
        </p15:guide>
        <p15:guide id="5" pos="1538">
          <p15:clr>
            <a:srgbClr val="E46962"/>
          </p15:clr>
        </p15:guide>
        <p15:guide id="6" pos="2128">
          <p15:clr>
            <a:srgbClr val="E46962"/>
          </p15:clr>
        </p15:guide>
        <p15:guide id="7" orient="horz" pos="326">
          <p15:clr>
            <a:srgbClr val="E46962"/>
          </p15:clr>
        </p15:guide>
        <p15:guide id="8" orient="horz" pos="138">
          <p15:clr>
            <a:srgbClr val="E46962"/>
          </p15:clr>
        </p15:guide>
        <p15:guide id="9" orient="horz" pos="516">
          <p15:clr>
            <a:srgbClr val="E46962"/>
          </p15:clr>
        </p15:guide>
        <p15:guide id="10" orient="horz" pos="884">
          <p15:clr>
            <a:srgbClr val="E46962"/>
          </p15:clr>
        </p15:guide>
        <p15:guide id="11" orient="horz" pos="1250">
          <p15:clr>
            <a:srgbClr val="E46962"/>
          </p15:clr>
        </p15:guide>
        <p15:guide id="12" orient="horz" pos="1620">
          <p15:clr>
            <a:srgbClr val="E46962"/>
          </p15:clr>
        </p15:guide>
        <p15:guide id="13" orient="horz" pos="3097">
          <p15:clr>
            <a:srgbClr val="E46962"/>
          </p15:clr>
        </p15:guide>
        <p15:guide id="14" pos="2831">
          <p15:clr>
            <a:srgbClr val="E46962"/>
          </p15:clr>
        </p15:guide>
        <p15:guide id="15" pos="3525">
          <p15:clr>
            <a:srgbClr val="E46962"/>
          </p15:clr>
        </p15:guide>
        <p15:guide id="16" pos="3629">
          <p15:clr>
            <a:srgbClr val="E46962"/>
          </p15:clr>
        </p15:guide>
        <p15:guide id="17" pos="4219">
          <p15:clr>
            <a:srgbClr val="E46962"/>
          </p15:clr>
        </p15:guide>
        <p15:guide id="18" pos="4332">
          <p15:clr>
            <a:srgbClr val="E46962"/>
          </p15:clr>
        </p15:guide>
        <p15:guide id="19" pos="4922">
          <p15:clr>
            <a:srgbClr val="E46962"/>
          </p15:clr>
        </p15:guide>
        <p15:guide id="20" pos="5026">
          <p15:clr>
            <a:srgbClr val="E46962"/>
          </p15:clr>
        </p15:guide>
        <p15:guide id="21" pos="2241">
          <p15:clr>
            <a:srgbClr val="E46962"/>
          </p15:clr>
        </p15:guide>
        <p15:guide id="22" pos="2935">
          <p15:clr>
            <a:srgbClr val="E46962"/>
          </p15:clr>
        </p15:guide>
        <p15:guide id="23" pos="5616">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3.xml"/><Relationship Id="rId3" Type="http://schemas.openxmlformats.org/officeDocument/2006/relationships/hyperlink" Target="https://ieeexplore.ieee.org/stamp/stamp.jsp?tp=&amp;arnumber=9242601&amp;tag=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4"/>
          <p:cNvSpPr txBox="1"/>
          <p:nvPr>
            <p:ph type="title"/>
          </p:nvPr>
        </p:nvSpPr>
        <p:spPr>
          <a:xfrm>
            <a:off x="164450" y="0"/>
            <a:ext cx="9048300" cy="1280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4000">
                <a:solidFill>
                  <a:schemeClr val="accent6"/>
                </a:solidFill>
                <a:latin typeface="Merriweather"/>
                <a:ea typeface="Merriweather"/>
                <a:cs typeface="Merriweather"/>
                <a:sym typeface="Merriweather"/>
              </a:rPr>
              <a:t>Computer Networks(cs3530)</a:t>
            </a:r>
            <a:br>
              <a:rPr b="1" lang="en" sz="4000">
                <a:solidFill>
                  <a:schemeClr val="accent6"/>
                </a:solidFill>
                <a:latin typeface="Merriweather"/>
                <a:ea typeface="Merriweather"/>
                <a:cs typeface="Merriweather"/>
                <a:sym typeface="Merriweather"/>
              </a:rPr>
            </a:br>
            <a:r>
              <a:rPr b="1" lang="en" sz="4000">
                <a:solidFill>
                  <a:schemeClr val="accent6"/>
                </a:solidFill>
                <a:latin typeface="Merriweather"/>
                <a:ea typeface="Merriweather"/>
                <a:cs typeface="Merriweather"/>
                <a:sym typeface="Merriweather"/>
              </a:rPr>
              <a:t>Project-2024</a:t>
            </a:r>
            <a:br>
              <a:rPr b="1" lang="en" sz="4000">
                <a:solidFill>
                  <a:schemeClr val="accent6"/>
                </a:solidFill>
                <a:latin typeface="Merriweather"/>
                <a:ea typeface="Merriweather"/>
                <a:cs typeface="Merriweather"/>
                <a:sym typeface="Merriweather"/>
              </a:rPr>
            </a:br>
            <a:endParaRPr b="1" sz="4000">
              <a:solidFill>
                <a:schemeClr val="accent6"/>
              </a:solidFill>
              <a:latin typeface="Merriweather"/>
              <a:ea typeface="Merriweather"/>
              <a:cs typeface="Merriweather"/>
              <a:sym typeface="Merriweather"/>
            </a:endParaRPr>
          </a:p>
        </p:txBody>
      </p:sp>
      <p:sp>
        <p:nvSpPr>
          <p:cNvPr id="410" name="Google Shape;410;p54"/>
          <p:cNvSpPr txBox="1"/>
          <p:nvPr/>
        </p:nvSpPr>
        <p:spPr>
          <a:xfrm>
            <a:off x="217025" y="1475775"/>
            <a:ext cx="8767800" cy="3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Team Member:- GROUP 8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BOLLA NEHASREE - CS22BTECH11012</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NETHI KEERTHANA - CS22BTECH11043</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MANE POOJA VINOD - CS22BTECH11035</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NALAVOLU CHETANA - CS22BTECH11042</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TUMARADA PADMAJA - CS22BTECH11059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SURBHI - CS22BTECH11057</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411" name="Google Shape;411;p54"/>
          <p:cNvPicPr preferRelativeResize="0"/>
          <p:nvPr/>
        </p:nvPicPr>
        <p:blipFill>
          <a:blip r:embed="rId3">
            <a:alphaModFix/>
          </a:blip>
          <a:stretch>
            <a:fillRect/>
          </a:stretch>
        </p:blipFill>
        <p:spPr>
          <a:xfrm>
            <a:off x="5693700" y="3105000"/>
            <a:ext cx="3221602" cy="1812151"/>
          </a:xfrm>
          <a:prstGeom prst="rect">
            <a:avLst/>
          </a:prstGeom>
          <a:noFill/>
          <a:ln>
            <a:noFill/>
          </a:ln>
        </p:spPr>
      </p:pic>
      <p:sp>
        <p:nvSpPr>
          <p:cNvPr id="412" name="Google Shape;41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3"/>
          <p:cNvSpPr txBox="1"/>
          <p:nvPr>
            <p:ph type="title"/>
          </p:nvPr>
        </p:nvSpPr>
        <p:spPr>
          <a:xfrm>
            <a:off x="316200" y="219850"/>
            <a:ext cx="7740000" cy="16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latin typeface="Times New Roman"/>
                <a:ea typeface="Times New Roman"/>
                <a:cs typeface="Times New Roman"/>
                <a:sym typeface="Times New Roman"/>
              </a:rPr>
              <a:t>Evaluation Strategies</a:t>
            </a:r>
            <a:br>
              <a:rPr b="1" lang="en">
                <a:solidFill>
                  <a:srgbClr val="CC0000"/>
                </a:solidFill>
                <a:latin typeface="Times New Roman"/>
                <a:ea typeface="Times New Roman"/>
                <a:cs typeface="Times New Roman"/>
                <a:sym typeface="Times New Roman"/>
              </a:rPr>
            </a:br>
            <a:br>
              <a:rPr b="1" lang="en">
                <a:solidFill>
                  <a:srgbClr val="CC0000"/>
                </a:solidFill>
                <a:latin typeface="Times New Roman"/>
                <a:ea typeface="Times New Roman"/>
                <a:cs typeface="Times New Roman"/>
                <a:sym typeface="Times New Roman"/>
              </a:rPr>
            </a:br>
            <a:r>
              <a:rPr b="1" lang="en" sz="1800">
                <a:latin typeface="Times New Roman"/>
                <a:ea typeface="Times New Roman"/>
                <a:cs typeface="Times New Roman"/>
                <a:sym typeface="Times New Roman"/>
              </a:rPr>
              <a:t>Assuming each request size is 1024 bytes</a:t>
            </a:r>
            <a:endParaRPr b="1" sz="1800">
              <a:latin typeface="Times New Roman"/>
              <a:ea typeface="Times New Roman"/>
              <a:cs typeface="Times New Roman"/>
              <a:sym typeface="Times New Roman"/>
            </a:endParaRPr>
          </a:p>
          <a:p>
            <a:pPr indent="0" lvl="0" marL="0" rtl="0" algn="l">
              <a:spcBef>
                <a:spcPts val="0"/>
              </a:spcBef>
              <a:spcAft>
                <a:spcPts val="0"/>
              </a:spcAft>
              <a:buNone/>
            </a:pPr>
            <a:br>
              <a:rPr b="1" lang="en">
                <a:solidFill>
                  <a:srgbClr val="CC0000"/>
                </a:solidFill>
                <a:latin typeface="Merriweather"/>
                <a:ea typeface="Merriweather"/>
                <a:cs typeface="Merriweather"/>
                <a:sym typeface="Merriweather"/>
              </a:rPr>
            </a:br>
            <a:br>
              <a:rPr b="1" lang="en">
                <a:solidFill>
                  <a:srgbClr val="CC0000"/>
                </a:solidFill>
                <a:latin typeface="Merriweather"/>
                <a:ea typeface="Merriweather"/>
                <a:cs typeface="Merriweather"/>
                <a:sym typeface="Merriweather"/>
              </a:rPr>
            </a:br>
            <a:endParaRPr b="1">
              <a:solidFill>
                <a:srgbClr val="CC0000"/>
              </a:solidFill>
              <a:latin typeface="Merriweather"/>
              <a:ea typeface="Merriweather"/>
              <a:cs typeface="Merriweather"/>
              <a:sym typeface="Merriweather"/>
            </a:endParaRPr>
          </a:p>
        </p:txBody>
      </p:sp>
      <p:sp>
        <p:nvSpPr>
          <p:cNvPr id="474" name="Google Shape;474;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75" name="Google Shape;475;p63"/>
          <p:cNvGraphicFramePr/>
          <p:nvPr/>
        </p:nvGraphicFramePr>
        <p:xfrm>
          <a:off x="874775" y="1709525"/>
          <a:ext cx="3000000" cy="3000000"/>
        </p:xfrm>
        <a:graphic>
          <a:graphicData uri="http://schemas.openxmlformats.org/drawingml/2006/table">
            <a:tbl>
              <a:tblPr>
                <a:noFill/>
                <a:tableStyleId>{795BC38B-17B8-4395-AA18-88A10DAAD58A}</a:tableStyleId>
              </a:tblPr>
              <a:tblGrid>
                <a:gridCol w="2413000"/>
                <a:gridCol w="2413000"/>
                <a:gridCol w="2413000"/>
              </a:tblGrid>
              <a:tr h="381000">
                <a:tc>
                  <a:txBody>
                    <a:bodyPr/>
                    <a:lstStyle/>
                    <a:p>
                      <a:pPr indent="0" lvl="0" marL="0" rtl="0" algn="l">
                        <a:spcBef>
                          <a:spcPts val="0"/>
                        </a:spcBef>
                        <a:spcAft>
                          <a:spcPts val="0"/>
                        </a:spcAft>
                        <a:buNone/>
                      </a:pPr>
                      <a:r>
                        <a:rPr b="1" lang="en"/>
                        <a:t>Load-Balancing Strategy</a:t>
                      </a:r>
                      <a:endParaRPr b="1"/>
                    </a:p>
                  </a:txBody>
                  <a:tcPr marT="91425" marB="91425" marR="91425" marL="91425"/>
                </a:tc>
                <a:tc>
                  <a:txBody>
                    <a:bodyPr/>
                    <a:lstStyle/>
                    <a:p>
                      <a:pPr indent="0" lvl="0" marL="0" rtl="0" algn="l">
                        <a:spcBef>
                          <a:spcPts val="0"/>
                        </a:spcBef>
                        <a:spcAft>
                          <a:spcPts val="0"/>
                        </a:spcAft>
                        <a:buNone/>
                      </a:pPr>
                      <a:r>
                        <a:rPr b="1" lang="en"/>
                        <a:t>Throughput</a:t>
                      </a:r>
                      <a:endParaRPr b="1"/>
                    </a:p>
                  </a:txBody>
                  <a:tcPr marT="91425" marB="91425" marR="91425" marL="91425"/>
                </a:tc>
                <a:tc>
                  <a:txBody>
                    <a:bodyPr/>
                    <a:lstStyle/>
                    <a:p>
                      <a:pPr indent="0" lvl="0" marL="0" rtl="0" algn="l">
                        <a:spcBef>
                          <a:spcPts val="0"/>
                        </a:spcBef>
                        <a:spcAft>
                          <a:spcPts val="0"/>
                        </a:spcAft>
                        <a:buNone/>
                      </a:pPr>
                      <a:r>
                        <a:rPr b="1" lang="en"/>
                        <a:t>Latency</a:t>
                      </a:r>
                      <a:endParaRPr b="1"/>
                    </a:p>
                  </a:txBody>
                  <a:tcPr marT="91425" marB="91425" marR="91425" marL="91425"/>
                </a:tc>
              </a:tr>
              <a:tr h="381000">
                <a:tc>
                  <a:txBody>
                    <a:bodyPr/>
                    <a:lstStyle/>
                    <a:p>
                      <a:pPr indent="0" lvl="0" marL="0" rtl="0" algn="l">
                        <a:spcBef>
                          <a:spcPts val="0"/>
                        </a:spcBef>
                        <a:spcAft>
                          <a:spcPts val="0"/>
                        </a:spcAft>
                        <a:buNone/>
                      </a:pPr>
                      <a:r>
                        <a:rPr lang="en"/>
                        <a:t>Round Robin</a:t>
                      </a:r>
                      <a:endParaRPr/>
                    </a:p>
                  </a:txBody>
                  <a:tcPr marT="91425" marB="91425" marR="91425" marL="91425"/>
                </a:tc>
                <a:tc>
                  <a:txBody>
                    <a:bodyPr/>
                    <a:lstStyle/>
                    <a:p>
                      <a:pPr indent="0" lvl="0" marL="0" rtl="0" algn="l">
                        <a:spcBef>
                          <a:spcPts val="0"/>
                        </a:spcBef>
                        <a:spcAft>
                          <a:spcPts val="0"/>
                        </a:spcAft>
                        <a:buNone/>
                      </a:pPr>
                      <a:r>
                        <a:rPr lang="en"/>
                        <a:t>2300 KiloBytes/s</a:t>
                      </a:r>
                      <a:endParaRPr/>
                    </a:p>
                  </a:txBody>
                  <a:tcPr marT="91425" marB="91425" marR="91425" marL="91425"/>
                </a:tc>
                <a:tc>
                  <a:txBody>
                    <a:bodyPr/>
                    <a:lstStyle/>
                    <a:p>
                      <a:pPr indent="0" lvl="0" marL="0" rtl="0" algn="l">
                        <a:spcBef>
                          <a:spcPts val="0"/>
                        </a:spcBef>
                        <a:spcAft>
                          <a:spcPts val="0"/>
                        </a:spcAft>
                        <a:buNone/>
                      </a:pPr>
                      <a:r>
                        <a:rPr lang="en"/>
                        <a:t>0.0005 sec</a:t>
                      </a:r>
                      <a:endParaRPr/>
                    </a:p>
                  </a:txBody>
                  <a:tcPr marT="91425" marB="91425" marR="91425" marL="91425"/>
                </a:tc>
              </a:tr>
              <a:tr h="381000">
                <a:tc>
                  <a:txBody>
                    <a:bodyPr/>
                    <a:lstStyle/>
                    <a:p>
                      <a:pPr indent="0" lvl="0" marL="0" rtl="0" algn="l">
                        <a:spcBef>
                          <a:spcPts val="0"/>
                        </a:spcBef>
                        <a:spcAft>
                          <a:spcPts val="0"/>
                        </a:spcAft>
                        <a:buNone/>
                      </a:pPr>
                      <a:r>
                        <a:rPr lang="en"/>
                        <a:t>Random </a:t>
                      </a:r>
                      <a:endParaRPr/>
                    </a:p>
                  </a:txBody>
                  <a:tcPr marT="91425" marB="91425" marR="91425" marL="91425"/>
                </a:tc>
                <a:tc>
                  <a:txBody>
                    <a:bodyPr/>
                    <a:lstStyle/>
                    <a:p>
                      <a:pPr indent="0" lvl="0" marL="0" rtl="0" algn="l">
                        <a:spcBef>
                          <a:spcPts val="0"/>
                        </a:spcBef>
                        <a:spcAft>
                          <a:spcPts val="0"/>
                        </a:spcAft>
                        <a:buNone/>
                      </a:pPr>
                      <a:r>
                        <a:rPr lang="en"/>
                        <a:t>2700 KiloBytes/s</a:t>
                      </a:r>
                      <a:endParaRPr/>
                    </a:p>
                  </a:txBody>
                  <a:tcPr marT="91425" marB="91425" marR="91425" marL="91425"/>
                </a:tc>
                <a:tc>
                  <a:txBody>
                    <a:bodyPr/>
                    <a:lstStyle/>
                    <a:p>
                      <a:pPr indent="0" lvl="0" marL="0" rtl="0" algn="l">
                        <a:spcBef>
                          <a:spcPts val="0"/>
                        </a:spcBef>
                        <a:spcAft>
                          <a:spcPts val="0"/>
                        </a:spcAft>
                        <a:buNone/>
                      </a:pPr>
                      <a:r>
                        <a:rPr lang="en"/>
                        <a:t>0.0006 sec</a:t>
                      </a:r>
                      <a:endParaRPr/>
                    </a:p>
                  </a:txBody>
                  <a:tcPr marT="91425" marB="91425" marR="91425" marL="91425"/>
                </a:tc>
              </a:tr>
              <a:tr h="381000">
                <a:tc>
                  <a:txBody>
                    <a:bodyPr/>
                    <a:lstStyle/>
                    <a:p>
                      <a:pPr indent="0" lvl="0" marL="0" rtl="0" algn="l">
                        <a:spcBef>
                          <a:spcPts val="0"/>
                        </a:spcBef>
                        <a:spcAft>
                          <a:spcPts val="0"/>
                        </a:spcAft>
                        <a:buNone/>
                      </a:pPr>
                      <a:r>
                        <a:rPr lang="en"/>
                        <a:t>Least Response Time</a:t>
                      </a:r>
                      <a:endParaRPr/>
                    </a:p>
                  </a:txBody>
                  <a:tcPr marT="91425" marB="91425" marR="91425" marL="91425"/>
                </a:tc>
                <a:tc>
                  <a:txBody>
                    <a:bodyPr/>
                    <a:lstStyle/>
                    <a:p>
                      <a:pPr indent="0" lvl="0" marL="0" rtl="0" algn="l">
                        <a:spcBef>
                          <a:spcPts val="0"/>
                        </a:spcBef>
                        <a:spcAft>
                          <a:spcPts val="0"/>
                        </a:spcAft>
                        <a:buNone/>
                      </a:pPr>
                      <a:r>
                        <a:rPr lang="en"/>
                        <a:t>5100 KiloBytes/s</a:t>
                      </a:r>
                      <a:endParaRPr/>
                    </a:p>
                  </a:txBody>
                  <a:tcPr marT="91425" marB="91425" marR="91425" marL="91425"/>
                </a:tc>
                <a:tc>
                  <a:txBody>
                    <a:bodyPr/>
                    <a:lstStyle/>
                    <a:p>
                      <a:pPr indent="0" lvl="0" marL="0" rtl="0" algn="l">
                        <a:spcBef>
                          <a:spcPts val="0"/>
                        </a:spcBef>
                        <a:spcAft>
                          <a:spcPts val="0"/>
                        </a:spcAft>
                        <a:buNone/>
                      </a:pPr>
                      <a:r>
                        <a:rPr lang="en"/>
                        <a:t>0.0004 sec</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4"/>
          <p:cNvSpPr txBox="1"/>
          <p:nvPr>
            <p:ph type="title"/>
          </p:nvPr>
        </p:nvSpPr>
        <p:spPr>
          <a:xfrm>
            <a:off x="228600" y="219850"/>
            <a:ext cx="77400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latin typeface="Merriweather"/>
                <a:ea typeface="Merriweather"/>
                <a:cs typeface="Merriweather"/>
                <a:sym typeface="Merriweather"/>
              </a:rPr>
              <a:t>Throughput VS Latency Graph</a:t>
            </a:r>
            <a:endParaRPr b="1">
              <a:solidFill>
                <a:srgbClr val="CC0000"/>
              </a:solidFill>
              <a:latin typeface="Merriweather"/>
              <a:ea typeface="Merriweather"/>
              <a:cs typeface="Merriweather"/>
              <a:sym typeface="Merriweather"/>
            </a:endParaRPr>
          </a:p>
        </p:txBody>
      </p:sp>
      <p:sp>
        <p:nvSpPr>
          <p:cNvPr id="481" name="Google Shape;481;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2" name="Google Shape;482;p64"/>
          <p:cNvPicPr preferRelativeResize="0"/>
          <p:nvPr/>
        </p:nvPicPr>
        <p:blipFill>
          <a:blip r:embed="rId3">
            <a:alphaModFix/>
          </a:blip>
          <a:stretch>
            <a:fillRect/>
          </a:stretch>
        </p:blipFill>
        <p:spPr>
          <a:xfrm>
            <a:off x="1568338" y="896800"/>
            <a:ext cx="5388979" cy="4020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5"/>
          <p:cNvSpPr txBox="1"/>
          <p:nvPr>
            <p:ph type="title"/>
          </p:nvPr>
        </p:nvSpPr>
        <p:spPr>
          <a:xfrm>
            <a:off x="228600" y="219850"/>
            <a:ext cx="77400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latin typeface="Merriweather"/>
                <a:ea typeface="Merriweather"/>
                <a:cs typeface="Merriweather"/>
                <a:sym typeface="Merriweather"/>
              </a:rPr>
              <a:t>Conclusion</a:t>
            </a:r>
            <a:endParaRPr b="1">
              <a:solidFill>
                <a:srgbClr val="CC0000"/>
              </a:solidFill>
              <a:latin typeface="Merriweather"/>
              <a:ea typeface="Merriweather"/>
              <a:cs typeface="Merriweather"/>
              <a:sym typeface="Merriweather"/>
            </a:endParaRPr>
          </a:p>
        </p:txBody>
      </p:sp>
      <p:sp>
        <p:nvSpPr>
          <p:cNvPr id="488" name="Google Shape;488;p65"/>
          <p:cNvSpPr txBox="1"/>
          <p:nvPr/>
        </p:nvSpPr>
        <p:spPr>
          <a:xfrm>
            <a:off x="141075" y="813850"/>
            <a:ext cx="8312100" cy="418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Our project demonstrates that response-time-based load balancing provides significant performance improvements over traditional algorithms like Round Robin and Random. By dynamically adapting to server performance, the system ensures:</a:t>
            </a:r>
            <a:endParaRPr sz="1900">
              <a:solidFill>
                <a:schemeClr val="dk1"/>
              </a:solidFill>
              <a:latin typeface="Times New Roman"/>
              <a:ea typeface="Times New Roman"/>
              <a:cs typeface="Times New Roman"/>
              <a:sym typeface="Times New Roman"/>
            </a:endParaRPr>
          </a:p>
          <a:p>
            <a:pPr indent="-361950" lvl="0" marL="457200" rtl="0" algn="l">
              <a:lnSpc>
                <a:spcPct val="115000"/>
              </a:lnSpc>
              <a:spcBef>
                <a:spcPts val="1200"/>
              </a:spcBef>
              <a:spcAft>
                <a:spcPts val="0"/>
              </a:spcAft>
              <a:buClr>
                <a:schemeClr val="dk1"/>
              </a:buClr>
              <a:buSzPts val="2100"/>
              <a:buFont typeface="Times New Roman"/>
              <a:buChar char="●"/>
            </a:pPr>
            <a:r>
              <a:rPr lang="en" sz="1900">
                <a:solidFill>
                  <a:schemeClr val="dk1"/>
                </a:solidFill>
                <a:latin typeface="Times New Roman"/>
                <a:ea typeface="Times New Roman"/>
                <a:cs typeface="Times New Roman"/>
                <a:sym typeface="Times New Roman"/>
              </a:rPr>
              <a:t>Lower latency.</a:t>
            </a:r>
            <a:endParaRPr sz="19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1900">
                <a:solidFill>
                  <a:schemeClr val="dk1"/>
                </a:solidFill>
                <a:latin typeface="Times New Roman"/>
                <a:ea typeface="Times New Roman"/>
                <a:cs typeface="Times New Roman"/>
                <a:sym typeface="Times New Roman"/>
              </a:rPr>
              <a:t>Higher throughput.</a:t>
            </a:r>
            <a:endParaRPr sz="19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1900">
                <a:solidFill>
                  <a:schemeClr val="dk1"/>
                </a:solidFill>
                <a:latin typeface="Times New Roman"/>
                <a:ea typeface="Times New Roman"/>
                <a:cs typeface="Times New Roman"/>
                <a:sym typeface="Times New Roman"/>
              </a:rPr>
              <a:t>Efficient utilization of server resources.</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489" name="Google Shape;489;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6"/>
          <p:cNvSpPr txBox="1"/>
          <p:nvPr>
            <p:ph type="title"/>
          </p:nvPr>
        </p:nvSpPr>
        <p:spPr>
          <a:xfrm>
            <a:off x="228600" y="219850"/>
            <a:ext cx="77400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latin typeface="Merriweather"/>
                <a:ea typeface="Merriweather"/>
                <a:cs typeface="Merriweather"/>
                <a:sym typeface="Merriweather"/>
              </a:rPr>
              <a:t>References</a:t>
            </a:r>
            <a:endParaRPr b="1">
              <a:solidFill>
                <a:srgbClr val="CC0000"/>
              </a:solidFill>
              <a:latin typeface="Merriweather"/>
              <a:ea typeface="Merriweather"/>
              <a:cs typeface="Merriweather"/>
              <a:sym typeface="Merriweather"/>
            </a:endParaRPr>
          </a:p>
        </p:txBody>
      </p:sp>
      <p:sp>
        <p:nvSpPr>
          <p:cNvPr id="495" name="Google Shape;495;p66"/>
          <p:cNvSpPr txBox="1"/>
          <p:nvPr/>
        </p:nvSpPr>
        <p:spPr>
          <a:xfrm>
            <a:off x="206175" y="922350"/>
            <a:ext cx="8312100" cy="41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latin typeface="Times New Roman"/>
                <a:ea typeface="Times New Roman"/>
                <a:cs typeface="Times New Roman"/>
                <a:sym typeface="Times New Roman"/>
                <a:hlinkClick r:id="rId3"/>
              </a:rPr>
              <a:t>Efficient Load Balancing Mechanism in SDN</a:t>
            </a:r>
            <a:endParaRPr sz="1600">
              <a:solidFill>
                <a:schemeClr val="dk1"/>
              </a:solidFill>
              <a:latin typeface="Times New Roman"/>
              <a:ea typeface="Times New Roman"/>
              <a:cs typeface="Times New Roman"/>
              <a:sym typeface="Times New Roman"/>
            </a:endParaRPr>
          </a:p>
        </p:txBody>
      </p:sp>
      <p:sp>
        <p:nvSpPr>
          <p:cNvPr id="496" name="Google Shape;496;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7"/>
          <p:cNvSpPr txBox="1"/>
          <p:nvPr>
            <p:ph type="title"/>
          </p:nvPr>
        </p:nvSpPr>
        <p:spPr>
          <a:xfrm>
            <a:off x="65875" y="1893150"/>
            <a:ext cx="9186000" cy="15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1820"/>
              <a:t>Thank You</a:t>
            </a:r>
            <a:endParaRPr sz="11820"/>
          </a:p>
        </p:txBody>
      </p:sp>
      <p:sp>
        <p:nvSpPr>
          <p:cNvPr id="502" name="Google Shape;502;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5"/>
          <p:cNvSpPr txBox="1"/>
          <p:nvPr>
            <p:ph type="title"/>
          </p:nvPr>
        </p:nvSpPr>
        <p:spPr>
          <a:xfrm>
            <a:off x="228600" y="219850"/>
            <a:ext cx="8159400" cy="47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600">
                <a:solidFill>
                  <a:srgbClr val="CC0000"/>
                </a:solidFill>
                <a:latin typeface="Merriweather"/>
                <a:ea typeface="Merriweather"/>
                <a:cs typeface="Merriweather"/>
                <a:sym typeface="Merriweather"/>
              </a:rPr>
              <a:t>Problem Statement:-</a:t>
            </a:r>
            <a:endParaRPr b="1" sz="2600">
              <a:latin typeface="Merriweather"/>
              <a:ea typeface="Merriweather"/>
              <a:cs typeface="Merriweather"/>
              <a:sym typeface="Merriweather"/>
            </a:endParaRPr>
          </a:p>
          <a:p>
            <a:pPr indent="0" lvl="0" marL="0" rtl="0" algn="l">
              <a:spcBef>
                <a:spcPts val="0"/>
              </a:spcBef>
              <a:spcAft>
                <a:spcPts val="0"/>
              </a:spcAft>
              <a:buClr>
                <a:schemeClr val="dk1"/>
              </a:buClr>
              <a:buSzPts val="990"/>
              <a:buFont typeface="Arial"/>
              <a:buNone/>
            </a:pPr>
            <a:r>
              <a:rPr lang="en" sz="2400">
                <a:latin typeface="Times New Roman"/>
                <a:ea typeface="Times New Roman"/>
                <a:cs typeface="Times New Roman"/>
                <a:sym typeface="Times New Roman"/>
              </a:rPr>
              <a:t>Efficient Load Balancing Mechanism in software defined Networks</a:t>
            </a:r>
            <a:br>
              <a:rPr lang="en" sz="2400"/>
            </a:br>
            <a:endParaRPr sz="2400"/>
          </a:p>
          <a:p>
            <a:pPr indent="0" lvl="0" marL="0" rtl="0" algn="l">
              <a:spcBef>
                <a:spcPts val="0"/>
              </a:spcBef>
              <a:spcAft>
                <a:spcPts val="0"/>
              </a:spcAft>
              <a:buClr>
                <a:schemeClr val="dk1"/>
              </a:buClr>
              <a:buSzPts val="990"/>
              <a:buFont typeface="Arial"/>
              <a:buNone/>
            </a:pPr>
            <a:r>
              <a:rPr b="1" lang="en" sz="2600">
                <a:solidFill>
                  <a:srgbClr val="CC0000"/>
                </a:solidFill>
                <a:latin typeface="Merriweather"/>
                <a:ea typeface="Merriweather"/>
                <a:cs typeface="Merriweather"/>
                <a:sym typeface="Merriweather"/>
              </a:rPr>
              <a:t>Objective:</a:t>
            </a:r>
            <a:endParaRPr b="1" sz="2600">
              <a:solidFill>
                <a:srgbClr val="CC0000"/>
              </a:solidFill>
              <a:latin typeface="Merriweather"/>
              <a:ea typeface="Merriweather"/>
              <a:cs typeface="Merriweather"/>
              <a:sym typeface="Merriweather"/>
            </a:endParaRPr>
          </a:p>
          <a:p>
            <a:pPr indent="0" lvl="0" marL="0" rtl="0" algn="l">
              <a:spcBef>
                <a:spcPts val="0"/>
              </a:spcBef>
              <a:spcAft>
                <a:spcPts val="0"/>
              </a:spcAft>
              <a:buClr>
                <a:schemeClr val="dk1"/>
              </a:buClr>
              <a:buSzPts val="990"/>
              <a:buFont typeface="Arial"/>
              <a:buNone/>
            </a:pPr>
            <a:r>
              <a:rPr lang="en" sz="2400">
                <a:latin typeface="Times New Roman"/>
                <a:ea typeface="Times New Roman"/>
                <a:cs typeface="Times New Roman"/>
                <a:sym typeface="Times New Roman"/>
              </a:rPr>
              <a:t>Implement a response time-based load balancing strategy using an OpenFlow switch and evaluate its performance compared to RR and Random Strategies.</a:t>
            </a:r>
            <a:endParaRPr sz="2400">
              <a:latin typeface="Times New Roman"/>
              <a:ea typeface="Times New Roman"/>
              <a:cs typeface="Times New Roman"/>
              <a:sym typeface="Times New Roman"/>
            </a:endParaRPr>
          </a:p>
        </p:txBody>
      </p:sp>
      <p:sp>
        <p:nvSpPr>
          <p:cNvPr id="418" name="Google Shape;418;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9" name="Google Shape;419;p55"/>
          <p:cNvPicPr preferRelativeResize="0"/>
          <p:nvPr/>
        </p:nvPicPr>
        <p:blipFill>
          <a:blip r:embed="rId3">
            <a:alphaModFix/>
          </a:blip>
          <a:stretch>
            <a:fillRect/>
          </a:stretch>
        </p:blipFill>
        <p:spPr>
          <a:xfrm>
            <a:off x="6487175" y="3070900"/>
            <a:ext cx="2009326" cy="20093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6"/>
          <p:cNvSpPr txBox="1"/>
          <p:nvPr>
            <p:ph type="title"/>
          </p:nvPr>
        </p:nvSpPr>
        <p:spPr>
          <a:xfrm>
            <a:off x="228600" y="219850"/>
            <a:ext cx="7740000" cy="122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CC0000"/>
                </a:solidFill>
                <a:latin typeface="Merriweather"/>
                <a:ea typeface="Merriweather"/>
                <a:cs typeface="Merriweather"/>
                <a:sym typeface="Merriweather"/>
              </a:rPr>
              <a:t>Background</a:t>
            </a:r>
            <a:endParaRPr b="1">
              <a:solidFill>
                <a:srgbClr val="CC0000"/>
              </a:solidFill>
              <a:latin typeface="Merriweather"/>
              <a:ea typeface="Merriweather"/>
              <a:cs typeface="Merriweather"/>
              <a:sym typeface="Merriweather"/>
            </a:endParaRPr>
          </a:p>
        </p:txBody>
      </p:sp>
      <p:sp>
        <p:nvSpPr>
          <p:cNvPr id="425" name="Google Shape;425;p56"/>
          <p:cNvSpPr txBox="1"/>
          <p:nvPr/>
        </p:nvSpPr>
        <p:spPr>
          <a:xfrm>
            <a:off x="75950" y="818400"/>
            <a:ext cx="8409600" cy="42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Load balancing is a critical component of Software Defined Networks (SDNs) to ensure efficient resource utilization, improved application performance, and fault tolerance. Traditional load balancing algorithms like Round Robin and Random allocation fail to adapt to varying server response times, leading to potential inefficiencies.</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500">
                <a:solidFill>
                  <a:schemeClr val="dk1"/>
                </a:solidFill>
                <a:latin typeface="Times New Roman"/>
                <a:ea typeface="Times New Roman"/>
                <a:cs typeface="Times New Roman"/>
                <a:sym typeface="Times New Roman"/>
              </a:rPr>
              <a:t>A response-time-based load balancing algorithm considers the real-time performance of servers to dynamically distribute client requests, ensuring reduced latency and improved throughput. This approach can significantly enhance application performance, especially in scenarios where server response times vary widely. So we have used least response time strategy for this.</a:t>
            </a:r>
            <a:br>
              <a:rPr lang="en" sz="1500">
                <a:solidFill>
                  <a:schemeClr val="dk1"/>
                </a:solidFill>
                <a:latin typeface="Times New Roman"/>
                <a:ea typeface="Times New Roman"/>
                <a:cs typeface="Times New Roman"/>
                <a:sym typeface="Times New Roman"/>
              </a:rPr>
            </a:br>
            <a:r>
              <a:rPr lang="en" sz="1500">
                <a:solidFill>
                  <a:schemeClr val="dk1"/>
                </a:solidFill>
                <a:latin typeface="Times New Roman"/>
                <a:ea typeface="Times New Roman"/>
                <a:cs typeface="Times New Roman"/>
                <a:sym typeface="Times New Roman"/>
              </a:rPr>
              <a:t>The objective of this project is to implement and evaluate a response-time-based load balancing mechanism and compare its effectiveness with Round Robin and Random strategies in terms of:</a:t>
            </a:r>
            <a:endParaRPr sz="1500">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Throughput:</a:t>
            </a:r>
            <a:r>
              <a:rPr lang="en">
                <a:solidFill>
                  <a:schemeClr val="dk1"/>
                </a:solidFill>
                <a:latin typeface="Times New Roman"/>
                <a:ea typeface="Times New Roman"/>
                <a:cs typeface="Times New Roman"/>
                <a:sym typeface="Times New Roman"/>
              </a:rPr>
              <a:t>amount of data transferred from one location to another in given amount of time.</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Latency:</a:t>
            </a:r>
            <a:r>
              <a:rPr lang="en">
                <a:solidFill>
                  <a:schemeClr val="dk1"/>
                </a:solidFill>
                <a:latin typeface="Times New Roman"/>
                <a:ea typeface="Times New Roman"/>
                <a:cs typeface="Times New Roman"/>
                <a:sym typeface="Times New Roman"/>
              </a:rPr>
              <a:t> Measures the delay experienced by a data packet as it travels from one point to other in a network.</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br>
              <a:rPr lang="e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426" name="Google Shape;426;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7"/>
          <p:cNvSpPr txBox="1"/>
          <p:nvPr>
            <p:ph type="title"/>
          </p:nvPr>
        </p:nvSpPr>
        <p:spPr>
          <a:xfrm>
            <a:off x="228600" y="219850"/>
            <a:ext cx="77400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latin typeface="Times New Roman"/>
                <a:ea typeface="Times New Roman"/>
                <a:cs typeface="Times New Roman"/>
                <a:sym typeface="Times New Roman"/>
              </a:rPr>
              <a:t>Commands to run the code</a:t>
            </a:r>
            <a:endParaRPr b="1">
              <a:solidFill>
                <a:srgbClr val="CC0000"/>
              </a:solidFill>
              <a:latin typeface="Times New Roman"/>
              <a:ea typeface="Times New Roman"/>
              <a:cs typeface="Times New Roman"/>
              <a:sym typeface="Times New Roman"/>
            </a:endParaRPr>
          </a:p>
        </p:txBody>
      </p:sp>
      <p:sp>
        <p:nvSpPr>
          <p:cNvPr id="432" name="Google Shape;432;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3" name="Google Shape;433;p57"/>
          <p:cNvSpPr txBox="1"/>
          <p:nvPr/>
        </p:nvSpPr>
        <p:spPr>
          <a:xfrm>
            <a:off x="97650" y="781300"/>
            <a:ext cx="8398800" cy="4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Times New Roman"/>
                <a:ea typeface="Times New Roman"/>
                <a:cs typeface="Times New Roman"/>
                <a:sym typeface="Times New Roman"/>
              </a:rPr>
              <a:t>To get mininet we have to write</a:t>
            </a:r>
            <a:r>
              <a:rPr lang="en" sz="1900">
                <a:solidFill>
                  <a:schemeClr val="dk1"/>
                </a:solidFill>
                <a:latin typeface="Times New Roman"/>
                <a:ea typeface="Times New Roman"/>
                <a:cs typeface="Times New Roman"/>
                <a:sym typeface="Times New Roman"/>
              </a:rPr>
              <a:t> : sudo mn --custom topology.py --topo loadbalancer --controller=default --ipbase=10.0.0.0/24</a:t>
            </a:r>
            <a:br>
              <a:rPr lang="en" sz="1900">
                <a:solidFill>
                  <a:schemeClr val="dk1"/>
                </a:solidFill>
                <a:latin typeface="Times New Roman"/>
                <a:ea typeface="Times New Roman"/>
                <a:cs typeface="Times New Roman"/>
                <a:sym typeface="Times New Roman"/>
              </a:rPr>
            </a:br>
            <a:r>
              <a:rPr b="1" lang="en" sz="1900">
                <a:solidFill>
                  <a:schemeClr val="dk1"/>
                </a:solidFill>
                <a:latin typeface="Times New Roman"/>
                <a:ea typeface="Times New Roman"/>
                <a:cs typeface="Times New Roman"/>
                <a:sym typeface="Times New Roman"/>
              </a:rPr>
              <a:t>In mininet:</a:t>
            </a: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xterm server1</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xterm server2</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xterm server3</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xterm lb</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xterm client</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900">
                <a:solidFill>
                  <a:schemeClr val="dk1"/>
                </a:solidFill>
                <a:latin typeface="Times New Roman"/>
                <a:ea typeface="Times New Roman"/>
                <a:cs typeface="Times New Roman"/>
                <a:sym typeface="Times New Roman"/>
              </a:rPr>
              <a:t>In Server1 </a:t>
            </a:r>
            <a:r>
              <a:rPr lang="en" sz="1900">
                <a:solidFill>
                  <a:schemeClr val="dk1"/>
                </a:solidFill>
                <a:latin typeface="Times New Roman"/>
                <a:ea typeface="Times New Roman"/>
                <a:cs typeface="Times New Roman"/>
                <a:sym typeface="Times New Roman"/>
              </a:rPr>
              <a:t>: python3.6 backend_server1.py</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900">
                <a:solidFill>
                  <a:schemeClr val="dk1"/>
                </a:solidFill>
                <a:latin typeface="Times New Roman"/>
                <a:ea typeface="Times New Roman"/>
                <a:cs typeface="Times New Roman"/>
                <a:sym typeface="Times New Roman"/>
              </a:rPr>
              <a:t>In server2: </a:t>
            </a:r>
            <a:r>
              <a:rPr lang="en" sz="1900">
                <a:solidFill>
                  <a:schemeClr val="dk1"/>
                </a:solidFill>
                <a:latin typeface="Times New Roman"/>
                <a:ea typeface="Times New Roman"/>
                <a:cs typeface="Times New Roman"/>
                <a:sym typeface="Times New Roman"/>
              </a:rPr>
              <a:t> </a:t>
            </a:r>
            <a:r>
              <a:rPr lang="en" sz="1900">
                <a:solidFill>
                  <a:schemeClr val="dk1"/>
                </a:solidFill>
                <a:latin typeface="Times New Roman"/>
                <a:ea typeface="Times New Roman"/>
                <a:cs typeface="Times New Roman"/>
                <a:sym typeface="Times New Roman"/>
              </a:rPr>
              <a:t>python3.6 backend_server2.py</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900">
                <a:solidFill>
                  <a:schemeClr val="dk1"/>
                </a:solidFill>
                <a:latin typeface="Times New Roman"/>
                <a:ea typeface="Times New Roman"/>
                <a:cs typeface="Times New Roman"/>
                <a:sym typeface="Times New Roman"/>
              </a:rPr>
              <a:t>In server3:</a:t>
            </a:r>
            <a:r>
              <a:rPr lang="en" sz="1900">
                <a:solidFill>
                  <a:schemeClr val="dk1"/>
                </a:solidFill>
                <a:latin typeface="Times New Roman"/>
                <a:ea typeface="Times New Roman"/>
                <a:cs typeface="Times New Roman"/>
                <a:sym typeface="Times New Roman"/>
              </a:rPr>
              <a:t>  python3.6 backend_server3.py</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900">
                <a:solidFill>
                  <a:schemeClr val="dk1"/>
                </a:solidFill>
                <a:latin typeface="Times New Roman"/>
                <a:ea typeface="Times New Roman"/>
                <a:cs typeface="Times New Roman"/>
                <a:sym typeface="Times New Roman"/>
              </a:rPr>
              <a:t>In lb:</a:t>
            </a:r>
            <a:r>
              <a:rPr lang="en" sz="1900">
                <a:solidFill>
                  <a:schemeClr val="dk1"/>
                </a:solidFill>
                <a:latin typeface="Times New Roman"/>
                <a:ea typeface="Times New Roman"/>
                <a:cs typeface="Times New Roman"/>
                <a:sym typeface="Times New Roman"/>
              </a:rPr>
              <a:t> python3.6 load_balancer.py</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900">
                <a:solidFill>
                  <a:schemeClr val="dk1"/>
                </a:solidFill>
                <a:latin typeface="Times New Roman"/>
                <a:ea typeface="Times New Roman"/>
                <a:cs typeface="Times New Roman"/>
                <a:sym typeface="Times New Roman"/>
              </a:rPr>
              <a:t>In client:</a:t>
            </a:r>
            <a:r>
              <a:rPr lang="en" sz="1900">
                <a:solidFill>
                  <a:schemeClr val="dk1"/>
                </a:solidFill>
                <a:latin typeface="Times New Roman"/>
                <a:ea typeface="Times New Roman"/>
                <a:cs typeface="Times New Roman"/>
                <a:sym typeface="Times New Roman"/>
              </a:rPr>
              <a:t> python3.6 client.py</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8"/>
          <p:cNvSpPr txBox="1"/>
          <p:nvPr>
            <p:ph type="title"/>
          </p:nvPr>
        </p:nvSpPr>
        <p:spPr>
          <a:xfrm>
            <a:off x="228600" y="219850"/>
            <a:ext cx="77400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latin typeface="Merriweather"/>
                <a:ea typeface="Merriweather"/>
                <a:cs typeface="Merriweather"/>
                <a:sym typeface="Merriweather"/>
              </a:rPr>
              <a:t>System Block-diagram</a:t>
            </a:r>
            <a:endParaRPr b="1">
              <a:solidFill>
                <a:srgbClr val="CC0000"/>
              </a:solidFill>
              <a:latin typeface="Merriweather"/>
              <a:ea typeface="Merriweather"/>
              <a:cs typeface="Merriweather"/>
              <a:sym typeface="Merriweather"/>
            </a:endParaRPr>
          </a:p>
        </p:txBody>
      </p:sp>
      <p:sp>
        <p:nvSpPr>
          <p:cNvPr id="439" name="Google Shape;439;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0" name="Google Shape;440;p58"/>
          <p:cNvPicPr preferRelativeResize="0"/>
          <p:nvPr/>
        </p:nvPicPr>
        <p:blipFill>
          <a:blip r:embed="rId3">
            <a:alphaModFix/>
          </a:blip>
          <a:stretch>
            <a:fillRect/>
          </a:stretch>
        </p:blipFill>
        <p:spPr>
          <a:xfrm>
            <a:off x="998800" y="896800"/>
            <a:ext cx="6724647" cy="4020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9"/>
          <p:cNvSpPr txBox="1"/>
          <p:nvPr>
            <p:ph type="title"/>
          </p:nvPr>
        </p:nvSpPr>
        <p:spPr>
          <a:xfrm>
            <a:off x="228600" y="219850"/>
            <a:ext cx="77400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latin typeface="Merriweather"/>
                <a:ea typeface="Merriweather"/>
                <a:cs typeface="Merriweather"/>
                <a:sym typeface="Merriweather"/>
              </a:rPr>
              <a:t>Pseudocode</a:t>
            </a:r>
            <a:endParaRPr b="1">
              <a:solidFill>
                <a:srgbClr val="CC0000"/>
              </a:solidFill>
              <a:latin typeface="Merriweather"/>
              <a:ea typeface="Merriweather"/>
              <a:cs typeface="Merriweather"/>
              <a:sym typeface="Merriweather"/>
            </a:endParaRPr>
          </a:p>
        </p:txBody>
      </p:sp>
      <p:sp>
        <p:nvSpPr>
          <p:cNvPr id="446" name="Google Shape;446;p59"/>
          <p:cNvSpPr txBox="1"/>
          <p:nvPr/>
        </p:nvSpPr>
        <p:spPr>
          <a:xfrm>
            <a:off x="108525" y="824700"/>
            <a:ext cx="8388000" cy="42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1. Initialize backend servers with their IP addresses and ports.</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2. Define a function to measure server response time:</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   - Find the average response time of the previous requests and use this as current response time metric</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   - Record the time taken to receive a response and update the metrics </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3. On receiving a client request:</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   - Measure the response time of all servers.</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   - Select the server with the least response time.</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   - Forward the client request to the selected server.</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   - This client is added to the corresponding server’s queue</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   - Record metrics (response time, latency, throughput).</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4. Return the server's response to the client.</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447" name="Google Shape;447;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0"/>
          <p:cNvSpPr txBox="1"/>
          <p:nvPr>
            <p:ph type="title"/>
          </p:nvPr>
        </p:nvSpPr>
        <p:spPr>
          <a:xfrm>
            <a:off x="228600" y="219850"/>
            <a:ext cx="77400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latin typeface="Merriweather"/>
                <a:ea typeface="Merriweather"/>
                <a:cs typeface="Merriweather"/>
                <a:sym typeface="Merriweather"/>
              </a:rPr>
              <a:t>Load Balancing Flow-Chart</a:t>
            </a:r>
            <a:endParaRPr b="1">
              <a:solidFill>
                <a:srgbClr val="CC0000"/>
              </a:solidFill>
              <a:latin typeface="Merriweather"/>
              <a:ea typeface="Merriweather"/>
              <a:cs typeface="Merriweather"/>
              <a:sym typeface="Merriweather"/>
            </a:endParaRPr>
          </a:p>
        </p:txBody>
      </p:sp>
      <p:sp>
        <p:nvSpPr>
          <p:cNvPr id="453" name="Google Shape;453;p60"/>
          <p:cNvSpPr txBox="1"/>
          <p:nvPr/>
        </p:nvSpPr>
        <p:spPr>
          <a:xfrm>
            <a:off x="97650" y="803000"/>
            <a:ext cx="8377200" cy="427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  Start</a:t>
            </a:r>
            <a:endParaRPr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700">
                <a:solidFill>
                  <a:schemeClr val="dk1"/>
                </a:solidFill>
                <a:latin typeface="Times New Roman"/>
                <a:ea typeface="Times New Roman"/>
                <a:cs typeface="Times New Roman"/>
                <a:sym typeface="Times New Roman"/>
              </a:rPr>
              <a:t>   </a:t>
            </a:r>
            <a:r>
              <a:rPr b="1" lang="en" sz="1700">
                <a:solidFill>
                  <a:schemeClr val="dk1"/>
                </a:solidFill>
                <a:latin typeface="Times New Roman"/>
                <a:ea typeface="Times New Roman"/>
                <a:cs typeface="Times New Roman"/>
                <a:sym typeface="Times New Roman"/>
              </a:rPr>
              <a:t>|</a:t>
            </a:r>
            <a:endParaRPr b="1"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700">
                <a:solidFill>
                  <a:schemeClr val="dk1"/>
                </a:solidFill>
                <a:latin typeface="Times New Roman"/>
                <a:ea typeface="Times New Roman"/>
                <a:cs typeface="Times New Roman"/>
                <a:sym typeface="Times New Roman"/>
              </a:rPr>
              <a:t>  Receive Client Request</a:t>
            </a:r>
            <a:endParaRPr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700">
                <a:solidFill>
                  <a:schemeClr val="dk1"/>
                </a:solidFill>
                <a:latin typeface="Times New Roman"/>
                <a:ea typeface="Times New Roman"/>
                <a:cs typeface="Times New Roman"/>
                <a:sym typeface="Times New Roman"/>
              </a:rPr>
              <a:t>   </a:t>
            </a:r>
            <a:r>
              <a:rPr b="1" lang="en" sz="1700">
                <a:solidFill>
                  <a:schemeClr val="dk1"/>
                </a:solidFill>
                <a:latin typeface="Times New Roman"/>
                <a:ea typeface="Times New Roman"/>
                <a:cs typeface="Times New Roman"/>
                <a:sym typeface="Times New Roman"/>
              </a:rPr>
              <a:t>|</a:t>
            </a:r>
            <a:endParaRPr b="1"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700">
                <a:solidFill>
                  <a:schemeClr val="dk1"/>
                </a:solidFill>
                <a:latin typeface="Times New Roman"/>
                <a:ea typeface="Times New Roman"/>
                <a:cs typeface="Times New Roman"/>
                <a:sym typeface="Times New Roman"/>
              </a:rPr>
              <a:t>Measure Server Response Times</a:t>
            </a:r>
            <a:endParaRPr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700">
                <a:solidFill>
                  <a:schemeClr val="dk1"/>
                </a:solidFill>
                <a:latin typeface="Times New Roman"/>
                <a:ea typeface="Times New Roman"/>
                <a:cs typeface="Times New Roman"/>
                <a:sym typeface="Times New Roman"/>
              </a:rPr>
              <a:t>   </a:t>
            </a:r>
            <a:r>
              <a:rPr b="1" lang="en" sz="1700">
                <a:solidFill>
                  <a:schemeClr val="dk1"/>
                </a:solidFill>
                <a:latin typeface="Times New Roman"/>
                <a:ea typeface="Times New Roman"/>
                <a:cs typeface="Times New Roman"/>
                <a:sym typeface="Times New Roman"/>
              </a:rPr>
              <a:t>|</a:t>
            </a:r>
            <a:endParaRPr b="1"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700">
                <a:solidFill>
                  <a:schemeClr val="dk1"/>
                </a:solidFill>
                <a:latin typeface="Times New Roman"/>
                <a:ea typeface="Times New Roman"/>
                <a:cs typeface="Times New Roman"/>
                <a:sym typeface="Times New Roman"/>
              </a:rPr>
              <a:t>Choose Server with Least Response Time</a:t>
            </a:r>
            <a:endParaRPr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700">
                <a:solidFill>
                  <a:schemeClr val="dk1"/>
                </a:solidFill>
                <a:latin typeface="Times New Roman"/>
                <a:ea typeface="Times New Roman"/>
                <a:cs typeface="Times New Roman"/>
                <a:sym typeface="Times New Roman"/>
              </a:rPr>
              <a:t>   </a:t>
            </a:r>
            <a:r>
              <a:rPr b="1" lang="en" sz="1700">
                <a:solidFill>
                  <a:schemeClr val="dk1"/>
                </a:solidFill>
                <a:latin typeface="Times New Roman"/>
                <a:ea typeface="Times New Roman"/>
                <a:cs typeface="Times New Roman"/>
                <a:sym typeface="Times New Roman"/>
              </a:rPr>
              <a:t>|</a:t>
            </a:r>
            <a:endParaRPr b="1"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700">
                <a:solidFill>
                  <a:schemeClr val="dk1"/>
                </a:solidFill>
                <a:latin typeface="Times New Roman"/>
                <a:ea typeface="Times New Roman"/>
                <a:cs typeface="Times New Roman"/>
                <a:sym typeface="Times New Roman"/>
              </a:rPr>
              <a:t>Forward Request to Selected Server</a:t>
            </a:r>
            <a:endParaRPr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700">
                <a:solidFill>
                  <a:schemeClr val="dk1"/>
                </a:solidFill>
                <a:latin typeface="Times New Roman"/>
                <a:ea typeface="Times New Roman"/>
                <a:cs typeface="Times New Roman"/>
                <a:sym typeface="Times New Roman"/>
              </a:rPr>
              <a:t>   </a:t>
            </a:r>
            <a:r>
              <a:rPr b="1" lang="en" sz="1700">
                <a:solidFill>
                  <a:schemeClr val="dk1"/>
                </a:solidFill>
                <a:latin typeface="Times New Roman"/>
                <a:ea typeface="Times New Roman"/>
                <a:cs typeface="Times New Roman"/>
                <a:sym typeface="Times New Roman"/>
              </a:rPr>
              <a:t>|</a:t>
            </a:r>
            <a:endParaRPr b="1"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700">
                <a:solidFill>
                  <a:schemeClr val="dk1"/>
                </a:solidFill>
                <a:latin typeface="Times New Roman"/>
                <a:ea typeface="Times New Roman"/>
                <a:cs typeface="Times New Roman"/>
                <a:sym typeface="Times New Roman"/>
              </a:rPr>
              <a:t>Return Response to Client</a:t>
            </a:r>
            <a:endParaRPr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700">
                <a:solidFill>
                  <a:schemeClr val="dk1"/>
                </a:solidFill>
                <a:latin typeface="Times New Roman"/>
                <a:ea typeface="Times New Roman"/>
                <a:cs typeface="Times New Roman"/>
                <a:sym typeface="Times New Roman"/>
              </a:rPr>
              <a:t>   </a:t>
            </a:r>
            <a:r>
              <a:rPr b="1" lang="en" sz="1700">
                <a:solidFill>
                  <a:schemeClr val="dk1"/>
                </a:solidFill>
                <a:latin typeface="Times New Roman"/>
                <a:ea typeface="Times New Roman"/>
                <a:cs typeface="Times New Roman"/>
                <a:sym typeface="Times New Roman"/>
              </a:rPr>
              <a:t>|</a:t>
            </a:r>
            <a:endParaRPr b="1"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   Log Metrics</a:t>
            </a:r>
            <a:endParaRPr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   </a:t>
            </a:r>
            <a:r>
              <a:rPr b="1" lang="en" sz="1700">
                <a:solidFill>
                  <a:schemeClr val="dk1"/>
                </a:solidFill>
                <a:latin typeface="Times New Roman"/>
                <a:ea typeface="Times New Roman"/>
                <a:cs typeface="Times New Roman"/>
                <a:sym typeface="Times New Roman"/>
              </a:rPr>
              <a:t>|</a:t>
            </a:r>
            <a:endParaRPr b="1"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   End</a:t>
            </a:r>
            <a:endParaRPr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1700">
              <a:solidFill>
                <a:schemeClr val="dk1"/>
              </a:solidFill>
              <a:latin typeface="Lexend Light"/>
              <a:ea typeface="Lexend Light"/>
              <a:cs typeface="Lexend Light"/>
              <a:sym typeface="Lexend Light"/>
            </a:endParaRPr>
          </a:p>
          <a:p>
            <a:pPr indent="0" lvl="0" marL="0" rtl="0" algn="ctr">
              <a:spcBef>
                <a:spcPts val="0"/>
              </a:spcBef>
              <a:spcAft>
                <a:spcPts val="0"/>
              </a:spcAft>
              <a:buNone/>
            </a:pPr>
            <a:r>
              <a:t/>
            </a:r>
            <a:endParaRPr sz="1700">
              <a:solidFill>
                <a:schemeClr val="dk1"/>
              </a:solidFill>
              <a:latin typeface="Lexend Light"/>
              <a:ea typeface="Lexend Light"/>
              <a:cs typeface="Lexend Light"/>
              <a:sym typeface="Lexend Light"/>
            </a:endParaRPr>
          </a:p>
        </p:txBody>
      </p:sp>
      <p:sp>
        <p:nvSpPr>
          <p:cNvPr id="454" name="Google Shape;454;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1"/>
          <p:cNvSpPr txBox="1"/>
          <p:nvPr>
            <p:ph type="title"/>
          </p:nvPr>
        </p:nvSpPr>
        <p:spPr>
          <a:xfrm>
            <a:off x="228600" y="219850"/>
            <a:ext cx="77400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latin typeface="Merriweather"/>
                <a:ea typeface="Merriweather"/>
                <a:cs typeface="Merriweather"/>
                <a:sym typeface="Merriweather"/>
              </a:rPr>
              <a:t>Implementation</a:t>
            </a:r>
            <a:endParaRPr b="1">
              <a:solidFill>
                <a:srgbClr val="CC0000"/>
              </a:solidFill>
              <a:latin typeface="Merriweather"/>
              <a:ea typeface="Merriweather"/>
              <a:cs typeface="Merriweather"/>
              <a:sym typeface="Merriweather"/>
            </a:endParaRPr>
          </a:p>
        </p:txBody>
      </p:sp>
      <p:sp>
        <p:nvSpPr>
          <p:cNvPr id="460" name="Google Shape;460;p61"/>
          <p:cNvSpPr txBox="1"/>
          <p:nvPr/>
        </p:nvSpPr>
        <p:spPr>
          <a:xfrm>
            <a:off x="97650" y="748725"/>
            <a:ext cx="8388000" cy="4308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AutoNum type="arabicPeriod"/>
            </a:pPr>
            <a:r>
              <a:rPr b="1" lang="en">
                <a:solidFill>
                  <a:schemeClr val="dk1"/>
                </a:solidFill>
                <a:latin typeface="Times New Roman"/>
                <a:ea typeface="Times New Roman"/>
                <a:cs typeface="Times New Roman"/>
                <a:sym typeface="Times New Roman"/>
              </a:rPr>
              <a:t>load_balancer.py:</a:t>
            </a:r>
            <a:r>
              <a:rPr lang="en">
                <a:solidFill>
                  <a:schemeClr val="dk1"/>
                </a:solidFill>
                <a:latin typeface="Times New Roman"/>
                <a:ea typeface="Times New Roman"/>
                <a:cs typeface="Times New Roman"/>
                <a:sym typeface="Times New Roman"/>
              </a:rPr>
              <a:t> Implements load balancing algorithms (Response Time, Round Robin, Random).</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latin typeface="Times New Roman"/>
                <a:ea typeface="Times New Roman"/>
                <a:cs typeface="Times New Roman"/>
                <a:sym typeface="Times New Roman"/>
              </a:rPr>
              <a:t>backend_server1/2/3.py:</a:t>
            </a:r>
            <a:r>
              <a:rPr lang="en">
                <a:solidFill>
                  <a:schemeClr val="dk1"/>
                </a:solidFill>
                <a:latin typeface="Times New Roman"/>
                <a:ea typeface="Times New Roman"/>
                <a:cs typeface="Times New Roman"/>
                <a:sym typeface="Times New Roman"/>
              </a:rPr>
              <a:t> Simulates backend servers, each with varying response times to evaluate algorithm performance.</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latin typeface="Times New Roman"/>
                <a:ea typeface="Times New Roman"/>
                <a:cs typeface="Times New Roman"/>
                <a:sym typeface="Times New Roman"/>
              </a:rPr>
              <a:t>topology.py:</a:t>
            </a:r>
            <a:r>
              <a:rPr lang="en">
                <a:solidFill>
                  <a:schemeClr val="dk1"/>
                </a:solidFill>
                <a:latin typeface="Times New Roman"/>
                <a:ea typeface="Times New Roman"/>
                <a:cs typeface="Times New Roman"/>
                <a:sym typeface="Times New Roman"/>
              </a:rPr>
              <a:t> Defines the SDN topology using Mininet.</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latin typeface="Times New Roman"/>
                <a:ea typeface="Times New Roman"/>
                <a:cs typeface="Times New Roman"/>
                <a:sym typeface="Times New Roman"/>
              </a:rPr>
              <a:t>client.py:</a:t>
            </a:r>
            <a:r>
              <a:rPr lang="en">
                <a:solidFill>
                  <a:schemeClr val="dk1"/>
                </a:solidFill>
                <a:latin typeface="Times New Roman"/>
                <a:ea typeface="Times New Roman"/>
                <a:cs typeface="Times New Roman"/>
                <a:sym typeface="Times New Roman"/>
              </a:rPr>
              <a:t> send requests to the load balancer.</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Implementation Details:</a:t>
            </a:r>
            <a:endParaRPr b="1">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Response-Time-Based Load Balancer:</a:t>
            </a:r>
            <a:endParaRPr b="1">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Char char="○"/>
            </a:pPr>
            <a:r>
              <a:rPr lang="en">
                <a:solidFill>
                  <a:schemeClr val="dk1"/>
                </a:solidFill>
                <a:latin typeface="Times New Roman"/>
                <a:ea typeface="Times New Roman"/>
                <a:cs typeface="Times New Roman"/>
                <a:sym typeface="Times New Roman"/>
              </a:rPr>
              <a:t>Uses the time module to measure server response times.</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Dynamically selects the server with the minimum queue length.</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Round Robin and Random Algorithms:</a:t>
            </a:r>
            <a:endParaRPr b="1">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Round Robin cycles through servers in a fixed order.</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Random selects a server at random.</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p:txBody>
      </p:sp>
      <p:sp>
        <p:nvSpPr>
          <p:cNvPr id="461" name="Google Shape;461;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2"/>
          <p:cNvSpPr txBox="1"/>
          <p:nvPr>
            <p:ph type="title"/>
          </p:nvPr>
        </p:nvSpPr>
        <p:spPr>
          <a:xfrm>
            <a:off x="228600" y="219850"/>
            <a:ext cx="77400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latin typeface="Merriweather"/>
                <a:ea typeface="Merriweather"/>
                <a:cs typeface="Merriweather"/>
                <a:sym typeface="Merriweather"/>
              </a:rPr>
              <a:t>Evaluation</a:t>
            </a:r>
            <a:endParaRPr b="1">
              <a:solidFill>
                <a:srgbClr val="CC0000"/>
              </a:solidFill>
              <a:latin typeface="Merriweather"/>
              <a:ea typeface="Merriweather"/>
              <a:cs typeface="Merriweather"/>
              <a:sym typeface="Merriweather"/>
            </a:endParaRPr>
          </a:p>
        </p:txBody>
      </p:sp>
      <p:sp>
        <p:nvSpPr>
          <p:cNvPr id="467" name="Google Shape;467;p62"/>
          <p:cNvSpPr txBox="1"/>
          <p:nvPr/>
        </p:nvSpPr>
        <p:spPr>
          <a:xfrm>
            <a:off x="75950" y="737875"/>
            <a:ext cx="8420700" cy="43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Performance Metrics:</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Throughput:</a:t>
            </a:r>
            <a:r>
              <a:rPr lang="en" sz="1200">
                <a:solidFill>
                  <a:schemeClr val="dk1"/>
                </a:solidFill>
                <a:latin typeface="Times New Roman"/>
                <a:ea typeface="Times New Roman"/>
                <a:cs typeface="Times New Roman"/>
                <a:sym typeface="Times New Roman"/>
              </a:rPr>
              <a:t>amount of data </a:t>
            </a:r>
            <a:r>
              <a:rPr lang="en" sz="1200">
                <a:solidFill>
                  <a:schemeClr val="dk1"/>
                </a:solidFill>
                <a:latin typeface="Times New Roman"/>
                <a:ea typeface="Times New Roman"/>
                <a:cs typeface="Times New Roman"/>
                <a:sym typeface="Times New Roman"/>
              </a:rPr>
              <a:t>transferred</a:t>
            </a:r>
            <a:r>
              <a:rPr lang="en" sz="1200">
                <a:solidFill>
                  <a:schemeClr val="dk1"/>
                </a:solidFill>
                <a:latin typeface="Times New Roman"/>
                <a:ea typeface="Times New Roman"/>
                <a:cs typeface="Times New Roman"/>
                <a:sym typeface="Times New Roman"/>
              </a:rPr>
              <a:t> from one </a:t>
            </a:r>
            <a:r>
              <a:rPr lang="en" sz="1200">
                <a:solidFill>
                  <a:schemeClr val="dk1"/>
                </a:solidFill>
                <a:latin typeface="Times New Roman"/>
                <a:ea typeface="Times New Roman"/>
                <a:cs typeface="Times New Roman"/>
                <a:sym typeface="Times New Roman"/>
              </a:rPr>
              <a:t>location</a:t>
            </a:r>
            <a:r>
              <a:rPr lang="en" sz="1200">
                <a:solidFill>
                  <a:schemeClr val="dk1"/>
                </a:solidFill>
                <a:latin typeface="Times New Roman"/>
                <a:ea typeface="Times New Roman"/>
                <a:cs typeface="Times New Roman"/>
                <a:sym typeface="Times New Roman"/>
              </a:rPr>
              <a:t> to another in given amount of time.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Latency:</a:t>
            </a:r>
            <a:r>
              <a:rPr lang="en" sz="1200">
                <a:solidFill>
                  <a:schemeClr val="dk1"/>
                </a:solidFill>
                <a:latin typeface="Times New Roman"/>
                <a:ea typeface="Times New Roman"/>
                <a:cs typeface="Times New Roman"/>
                <a:sym typeface="Times New Roman"/>
              </a:rPr>
              <a:t> Measures the delay experienced by a data packet as it travels from one point to other in a network.</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Experimental Setup:</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Simulated using Mininet with three backend servers and one client.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Simulated a load balancer for efficiently dividing the load on to servers using multiple algorithms.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Results and Analysis:</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Response Time Algorithm:</a:t>
            </a:r>
            <a:endParaRPr b="1"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Achieved the best throughput and lowest latency.</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Effectively distributed requests to minimize server overload.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Round Robin:</a:t>
            </a:r>
            <a:endParaRPr b="1"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Performed reasonably well but struggled under uneven server loads.</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Latency increased for overloaded servers.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Random:</a:t>
            </a:r>
            <a:endParaRPr b="1"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Exhibited inconsistent performance due to non-adaptive server selection.</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Higher latency and lower throughput compared to the other algorithms.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468" name="Google Shape;468;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ortfolio">
  <a:themeElements>
    <a:clrScheme name="Simple Light">
      <a:dk1>
        <a:srgbClr val="000000"/>
      </a:dk1>
      <a:lt1>
        <a:srgbClr val="FFFFFF"/>
      </a:lt1>
      <a:dk2>
        <a:srgbClr val="000000"/>
      </a:dk2>
      <a:lt2>
        <a:srgbClr val="A7BBC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