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910829"/>
            <a:ext cx="8122282" cy="1464468"/>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5" name="TextBox 4">
            <a:extLst>
              <a:ext uri="{FF2B5EF4-FFF2-40B4-BE49-F238E27FC236}">
                <a16:creationId xmlns:a16="http://schemas.microsoft.com/office/drawing/2014/main" id="{E1421233-132A-90B3-A5F9-16B674082417}"/>
              </a:ext>
            </a:extLst>
          </p:cNvPr>
          <p:cNvSpPr txBox="1"/>
          <p:nvPr/>
        </p:nvSpPr>
        <p:spPr>
          <a:xfrm>
            <a:off x="1700374" y="3265714"/>
            <a:ext cx="6961423"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Y:J.POOJAASREE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O:2213331096050</a:t>
            </a:r>
          </a:p>
          <a:p>
            <a:r>
              <a:rPr lang="en-IN" sz="2400" dirty="0">
                <a:latin typeface="Times New Roman" panose="02020603050405020304" pitchFamily="18" charset="0"/>
                <a:cs typeface="Times New Roman" panose="02020603050405020304" pitchFamily="18" charset="0"/>
              </a:rPr>
              <a:t>USERNAME</a:t>
            </a:r>
            <a:r>
              <a:rPr lang="en-IN" sz="2400">
                <a:latin typeface="Times New Roman" panose="02020603050405020304" pitchFamily="18" charset="0"/>
                <a:cs typeface="Times New Roman" panose="02020603050405020304" pitchFamily="18" charset="0"/>
              </a:rPr>
              <a:t>:asunm13332213331096050</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6" name="Chart 5">
            <a:extLst>
              <a:ext uri="{FF2B5EF4-FFF2-40B4-BE49-F238E27FC236}">
                <a16:creationId xmlns:a16="http://schemas.microsoft.com/office/drawing/2014/main" id="{97E01C56-4D1C-2C67-1C65-68BD425F3C30}"/>
              </a:ext>
            </a:extLst>
          </p:cNvPr>
          <p:cNvGraphicFramePr>
            <a:graphicFrameLocks/>
          </p:cNvGraphicFramePr>
          <p:nvPr>
            <p:extLst>
              <p:ext uri="{D42A27DB-BD31-4B8C-83A1-F6EECF244321}">
                <p14:modId xmlns:p14="http://schemas.microsoft.com/office/powerpoint/2010/main" val="3567374005"/>
              </p:ext>
            </p:extLst>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569660"/>
          </a:xfrm>
          <a:prstGeom prst="rect">
            <a:avLst/>
          </a:prstGeom>
          <a:noFill/>
        </p:spPr>
        <p:txBody>
          <a:bodyPr wrap="square">
            <a:spAutoFit/>
          </a:bodyPr>
          <a:lstStyle/>
          <a:p>
            <a:r>
              <a:rPr lang="en-IN" sz="2400" dirty="0">
                <a:latin typeface="Times New Roman" panose="02020603050405020304"/>
              </a:rPr>
              <a:t>Dr .  R.SUBHA</a:t>
            </a:r>
            <a:endParaRPr lang="en-GB" sz="2400" dirty="0">
              <a:latin typeface="Times New Roman" panose="02020603050405020304"/>
            </a:endParaRPr>
          </a:p>
          <a:p>
            <a:r>
              <a:rPr lang="en-IN" sz="2400" dirty="0">
                <a:latin typeface="Times New Roman" panose="02020603050405020304"/>
              </a:rPr>
              <a:t>ASSISTANT PROFESSOR </a:t>
            </a:r>
          </a:p>
          <a:p>
            <a:r>
              <a:rPr lang="en-IN" sz="2400" dirty="0">
                <a:latin typeface="Times New Roman" panose="02020603050405020304"/>
              </a:rPr>
              <a:t>BHARATHI WOMEN’S COLLEGE </a:t>
            </a:r>
          </a:p>
          <a:p>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Guest User</cp:lastModifiedBy>
  <cp:revision>2</cp:revision>
  <dcterms:created xsi:type="dcterms:W3CDTF">2024-08-21T00:32:52Z</dcterms:created>
  <dcterms:modified xsi:type="dcterms:W3CDTF">2024-08-31T17:52:07Z</dcterms:modified>
</cp:coreProperties>
</file>