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740475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190559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419456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089596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577207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028797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222392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914011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61426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702844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460052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825028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217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68455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996610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94032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7836867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099434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153014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210949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15144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75591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722848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39329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451163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22522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548727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074866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文本框"/>
          <p:cNvSpPr txBox="1">
            <a:spLocks/>
          </p:cNvSpPr>
          <p:nvPr/>
        </p:nvSpPr>
        <p:spPr>
          <a:xfrm rot="0">
            <a:off x="7820586" y="3139460"/>
            <a:ext cx="85723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71" name="文本框"/>
          <p:cNvSpPr txBox="1">
            <a:spLocks/>
          </p:cNvSpPr>
          <p:nvPr/>
        </p:nvSpPr>
        <p:spPr>
          <a:xfrm rot="0">
            <a:off x="1632068" y="3015637"/>
            <a:ext cx="4902662"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72" name="文本框"/>
          <p:cNvSpPr txBox="1">
            <a:spLocks/>
          </p:cNvSpPr>
          <p:nvPr/>
        </p:nvSpPr>
        <p:spPr>
          <a:xfrm rot="0">
            <a:off x="838187" y="2276440"/>
            <a:ext cx="4762427"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employment performance analysis, modeling involves using statistical techniques and machine learning algorithms to predict employee performance, identify key performance drivers, and uncover patterns. These models help in making data-driven decisions to enhance workforce productivity and engagement.</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5642055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文本框"/>
          <p:cNvSpPr txBox="1">
            <a:spLocks/>
          </p:cNvSpPr>
          <p:nvPr/>
        </p:nvSpPr>
        <p:spPr>
          <a:xfrm rot="0">
            <a:off x="2136060" y="3015637"/>
            <a:ext cx="439867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74" name="文本框"/>
          <p:cNvSpPr txBox="1">
            <a:spLocks/>
          </p:cNvSpPr>
          <p:nvPr/>
        </p:nvSpPr>
        <p:spPr>
          <a:xfrm rot="0">
            <a:off x="771513" y="2209766"/>
            <a:ext cx="4762427"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results of the employment performance analysis will include insights into employee performance trends, identification of high-performing and underperforming segments, and the impact of various factors on productivity and engagement. Additionally, actionable recommendations will be provided for targeted interventions, enabling organizations to improve overall workforce effectiveness and satisfaction.</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6945996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5" name="文本框"/>
          <p:cNvSpPr txBox="1">
            <a:spLocks/>
          </p:cNvSpPr>
          <p:nvPr/>
        </p:nvSpPr>
        <p:spPr>
          <a:xfrm rot="0">
            <a:off x="2568054" y="3015637"/>
            <a:ext cx="396667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76" name="文本框"/>
          <p:cNvSpPr txBox="1">
            <a:spLocks/>
          </p:cNvSpPr>
          <p:nvPr/>
        </p:nvSpPr>
        <p:spPr>
          <a:xfrm rot="0">
            <a:off x="695314" y="1628750"/>
            <a:ext cx="4762427"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conclusion, the employment performance analysis serves as a vital tool for organizations aiming to enhance workforce productivity and engagement. By systematically identifying the factors influencing employee performance, the analysis provides actionable insights that drive informed decision-making and targeted interventions. Ultimately, implementing the findings can lead to improved employee satisfaction, better team dynamics, and stronger business outcomes, positioning the organization for long-term success.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3689347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2445467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4372511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43291">
            <a:off x="1917288" y="2710841"/>
            <a:ext cx="676789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58" name="文本框"/>
          <p:cNvSpPr txBox="1">
            <a:spLocks/>
          </p:cNvSpPr>
          <p:nvPr/>
        </p:nvSpPr>
        <p:spPr>
          <a:xfrm rot="0">
            <a:off x="1771623" y="2133567"/>
            <a:ext cx="4762427"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Background:</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success of any organization largely depends on the productivity and performance of its employees. In recent times, our organization has observed a decline in overall productivity, increased absenteeism, and lower employee engagement. This decline in performance has affected key business metrics such as sales, customer satisfaction, and profitability. However, the root causes of these issues remain unclear, and there is a need for a systematic analysis to understand and address them.</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1052326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9" name="文本框"/>
          <p:cNvSpPr txBox="1">
            <a:spLocks/>
          </p:cNvSpPr>
          <p:nvPr/>
        </p:nvSpPr>
        <p:spPr>
          <a:xfrm rot="0">
            <a:off x="2856049" y="3015637"/>
            <a:ext cx="4967924"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0" name="文本框"/>
          <p:cNvSpPr txBox="1">
            <a:spLocks/>
          </p:cNvSpPr>
          <p:nvPr/>
        </p:nvSpPr>
        <p:spPr>
          <a:xfrm rot="0">
            <a:off x="1200131" y="2209766"/>
            <a:ext cx="4762427"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An employment performance analysis aims to identify and understand the key factors affecting employee productivity and engagement within an organization. By analyzing performance metrics, employee feedback, and workplace conditions, the analysis seeks to uncover the root causes of underperformance and develop strategies to enhance overall efficiency and satisfaction.</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2882544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2568054" y="3015637"/>
            <a:ext cx="396667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2" name="文本框"/>
          <p:cNvSpPr txBox="1">
            <a:spLocks/>
          </p:cNvSpPr>
          <p:nvPr/>
        </p:nvSpPr>
        <p:spPr>
          <a:xfrm rot="0">
            <a:off x="838187" y="2133567"/>
            <a:ext cx="4762427"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end users of an employment performance analysis include HR professionals, team managers, and senior leadership. They use the insights from the analysis to make informed decisions on employee development, performance management, and organizational strategies to improve overall productivity and engagement.</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6825350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3" name="文本框"/>
          <p:cNvSpPr txBox="1">
            <a:spLocks/>
          </p:cNvSpPr>
          <p:nvPr/>
        </p:nvSpPr>
        <p:spPr>
          <a:xfrm rot="0">
            <a:off x="3432040" y="3015637"/>
            <a:ext cx="310269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4" name="文本框"/>
          <p:cNvSpPr txBox="1">
            <a:spLocks/>
          </p:cNvSpPr>
          <p:nvPr/>
        </p:nvSpPr>
        <p:spPr>
          <a:xfrm rot="0">
            <a:off x="5167234" y="3015637"/>
            <a:ext cx="85723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5" name="文本框"/>
          <p:cNvSpPr txBox="1">
            <a:spLocks/>
          </p:cNvSpPr>
          <p:nvPr/>
        </p:nvSpPr>
        <p:spPr>
          <a:xfrm rot="0">
            <a:off x="3714693" y="2476462"/>
            <a:ext cx="4762427"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Our solution provides a comprehensive employment performance analysis tool that identifies key performance drivers and areas for improvement. Its value proposition lies in delivering actionable insights that enable organizations to enhance productivity, optimize talent management, and increase employee satisfaction, leading to improved business outcomes.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49956259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文本框"/>
          <p:cNvSpPr txBox="1">
            <a:spLocks/>
          </p:cNvSpPr>
          <p:nvPr/>
        </p:nvSpPr>
        <p:spPr>
          <a:xfrm rot="0">
            <a:off x="2424056" y="3015637"/>
            <a:ext cx="4110674"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7" name="文本框"/>
          <p:cNvSpPr txBox="1">
            <a:spLocks/>
          </p:cNvSpPr>
          <p:nvPr/>
        </p:nvSpPr>
        <p:spPr>
          <a:xfrm rot="0">
            <a:off x="1343004" y="1990694"/>
            <a:ext cx="4762427"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dataset for employment performance analysis includes employee performance metrics, attendance records, engagement survey results, and demographic information. It may also encompass data on training participation, peer reviews, and management feedback, providing a holistic view of factors influencing employee performance.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0680046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8" name="文本框"/>
          <p:cNvSpPr txBox="1">
            <a:spLocks/>
          </p:cNvSpPr>
          <p:nvPr/>
        </p:nvSpPr>
        <p:spPr>
          <a:xfrm rot="0">
            <a:off x="5677494" y="3015637"/>
            <a:ext cx="85723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9" name="文本框"/>
          <p:cNvSpPr txBox="1">
            <a:spLocks/>
          </p:cNvSpPr>
          <p:nvPr/>
        </p:nvSpPr>
        <p:spPr>
          <a:xfrm rot="0">
            <a:off x="2495512" y="2209766"/>
            <a:ext cx="4762427"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"wow" factor in our solution lies in its ability to not only diagnose performance issues but also to predict future trends and provide personalized recommendations for each employee. This empowers organizations to proactively address challenges and boost productivity before they impact business outcomes.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9318742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2024-09-05T09:29:33Z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