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7" r:id="rId2"/>
    <p:sldId id="259" r:id="rId3"/>
    <p:sldId id="263" r:id="rId4"/>
    <p:sldId id="261" r:id="rId5"/>
    <p:sldId id="260"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DDE7E1-F896-4CE7-BFD1-28CAB3432E88}" v="253" dt="2024-04-15T09:05:12.0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711" autoAdjust="0"/>
    <p:restoredTop sz="93457" autoAdjust="0"/>
  </p:normalViewPr>
  <p:slideViewPr>
    <p:cSldViewPr snapToGrid="0">
      <p:cViewPr varScale="1">
        <p:scale>
          <a:sx n="63" d="100"/>
          <a:sy n="63" d="100"/>
        </p:scale>
        <p:origin x="968" y="56"/>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48" d="100"/>
          <a:sy n="48" d="100"/>
        </p:scale>
        <p:origin x="2752" y="3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khar, Aditya (The Hague)" userId="388056a7-7326-4963-b977-fa73b4632574" providerId="ADAL" clId="{E5DDE7E1-F896-4CE7-BFD1-28CAB3432E88}"/>
    <pc:docChg chg="undo custSel addSld delSld modSld sldOrd modMainMaster">
      <pc:chgData name="Ekhar, Aditya (The Hague)" userId="388056a7-7326-4963-b977-fa73b4632574" providerId="ADAL" clId="{E5DDE7E1-F896-4CE7-BFD1-28CAB3432E88}" dt="2024-04-15T09:05:23.702" v="4129" actId="1076"/>
      <pc:docMkLst>
        <pc:docMk/>
      </pc:docMkLst>
      <pc:sldChg chg="del">
        <pc:chgData name="Ekhar, Aditya (The Hague)" userId="388056a7-7326-4963-b977-fa73b4632574" providerId="ADAL" clId="{E5DDE7E1-F896-4CE7-BFD1-28CAB3432E88}" dt="2024-04-14T13:38:44.782" v="142" actId="47"/>
        <pc:sldMkLst>
          <pc:docMk/>
          <pc:sldMk cId="3968980687" sldId="256"/>
        </pc:sldMkLst>
      </pc:sldChg>
      <pc:sldChg chg="addSp delSp modSp mod setBg addAnim delAnim modAnim">
        <pc:chgData name="Ekhar, Aditya (The Hague)" userId="388056a7-7326-4963-b977-fa73b4632574" providerId="ADAL" clId="{E5DDE7E1-F896-4CE7-BFD1-28CAB3432E88}" dt="2024-04-15T09:03:54.842" v="4112"/>
        <pc:sldMkLst>
          <pc:docMk/>
          <pc:sldMk cId="3036287391" sldId="257"/>
        </pc:sldMkLst>
        <pc:spChg chg="mod">
          <ac:chgData name="Ekhar, Aditya (The Hague)" userId="388056a7-7326-4963-b977-fa73b4632574" providerId="ADAL" clId="{E5DDE7E1-F896-4CE7-BFD1-28CAB3432E88}" dt="2024-04-14T14:18:50.746" v="737" actId="115"/>
          <ac:spMkLst>
            <pc:docMk/>
            <pc:sldMk cId="3036287391" sldId="257"/>
            <ac:spMk id="2" creationId="{21861493-3059-6AEE-4311-DFBBE8F5A1F7}"/>
          </ac:spMkLst>
        </pc:spChg>
        <pc:spChg chg="mod">
          <ac:chgData name="Ekhar, Aditya (The Hague)" userId="388056a7-7326-4963-b977-fa73b4632574" providerId="ADAL" clId="{E5DDE7E1-F896-4CE7-BFD1-28CAB3432E88}" dt="2024-04-14T14:18:38.707" v="735" actId="1076"/>
          <ac:spMkLst>
            <pc:docMk/>
            <pc:sldMk cId="3036287391" sldId="257"/>
            <ac:spMk id="4" creationId="{E2159240-C558-5C33-FD38-7AA2394AE2C7}"/>
          </ac:spMkLst>
        </pc:spChg>
        <pc:spChg chg="del mod">
          <ac:chgData name="Ekhar, Aditya (The Hague)" userId="388056a7-7326-4963-b977-fa73b4632574" providerId="ADAL" clId="{E5DDE7E1-F896-4CE7-BFD1-28CAB3432E88}" dt="2024-04-14T14:05:21.886" v="706" actId="478"/>
          <ac:spMkLst>
            <pc:docMk/>
            <pc:sldMk cId="3036287391" sldId="257"/>
            <ac:spMk id="5" creationId="{248F42C4-C173-6387-7236-F64EA349BBD0}"/>
          </ac:spMkLst>
        </pc:spChg>
        <pc:spChg chg="mod">
          <ac:chgData name="Ekhar, Aditya (The Hague)" userId="388056a7-7326-4963-b977-fa73b4632574" providerId="ADAL" clId="{E5DDE7E1-F896-4CE7-BFD1-28CAB3432E88}" dt="2024-04-14T14:17:42.130" v="724" actId="1076"/>
          <ac:spMkLst>
            <pc:docMk/>
            <pc:sldMk cId="3036287391" sldId="257"/>
            <ac:spMk id="6" creationId="{B4DC134D-40DB-C5E9-80E5-4D9D200172AF}"/>
          </ac:spMkLst>
        </pc:spChg>
        <pc:spChg chg="mod">
          <ac:chgData name="Ekhar, Aditya (The Hague)" userId="388056a7-7326-4963-b977-fa73b4632574" providerId="ADAL" clId="{E5DDE7E1-F896-4CE7-BFD1-28CAB3432E88}" dt="2024-04-14T13:43:10.314" v="270" actId="1076"/>
          <ac:spMkLst>
            <pc:docMk/>
            <pc:sldMk cId="3036287391" sldId="257"/>
            <ac:spMk id="33" creationId="{9EC55569-AD18-A24D-1ECF-F6BF051DC8CC}"/>
          </ac:spMkLst>
        </pc:spChg>
        <pc:spChg chg="mod">
          <ac:chgData name="Ekhar, Aditya (The Hague)" userId="388056a7-7326-4963-b977-fa73b4632574" providerId="ADAL" clId="{E5DDE7E1-F896-4CE7-BFD1-28CAB3432E88}" dt="2024-04-14T13:55:35.544" v="547" actId="1076"/>
          <ac:spMkLst>
            <pc:docMk/>
            <pc:sldMk cId="3036287391" sldId="257"/>
            <ac:spMk id="40" creationId="{4D47F180-2730-AFBD-48BD-3F8673D6A53F}"/>
          </ac:spMkLst>
        </pc:spChg>
        <pc:spChg chg="add mod">
          <ac:chgData name="Ekhar, Aditya (The Hague)" userId="388056a7-7326-4963-b977-fa73b4632574" providerId="ADAL" clId="{E5DDE7E1-F896-4CE7-BFD1-28CAB3432E88}" dt="2024-04-14T13:44:21.761" v="279" actId="1076"/>
          <ac:spMkLst>
            <pc:docMk/>
            <pc:sldMk cId="3036287391" sldId="257"/>
            <ac:spMk id="70" creationId="{2CDDC2D6-46C3-5968-059D-445BFE12DA8B}"/>
          </ac:spMkLst>
        </pc:spChg>
        <pc:spChg chg="add mod">
          <ac:chgData name="Ekhar, Aditya (The Hague)" userId="388056a7-7326-4963-b977-fa73b4632574" providerId="ADAL" clId="{E5DDE7E1-F896-4CE7-BFD1-28CAB3432E88}" dt="2024-04-15T09:00:41.680" v="4085" actId="20577"/>
          <ac:spMkLst>
            <pc:docMk/>
            <pc:sldMk cId="3036287391" sldId="257"/>
            <ac:spMk id="73" creationId="{2054C9B9-831B-5D8C-33B7-B0BB49F58878}"/>
          </ac:spMkLst>
        </pc:spChg>
        <pc:spChg chg="add del mod">
          <ac:chgData name="Ekhar, Aditya (The Hague)" userId="388056a7-7326-4963-b977-fa73b4632574" providerId="ADAL" clId="{E5DDE7E1-F896-4CE7-BFD1-28CAB3432E88}" dt="2024-04-15T08:59:59.660" v="4027" actId="47"/>
          <ac:spMkLst>
            <pc:docMk/>
            <pc:sldMk cId="3036287391" sldId="257"/>
            <ac:spMk id="74" creationId="{E39D44C6-DB71-00E0-884D-8F1E4909E3BE}"/>
          </ac:spMkLst>
        </pc:spChg>
        <pc:spChg chg="add mod">
          <ac:chgData name="Ekhar, Aditya (The Hague)" userId="388056a7-7326-4963-b977-fa73b4632574" providerId="ADAL" clId="{E5DDE7E1-F896-4CE7-BFD1-28CAB3432E88}" dt="2024-04-14T13:44:10.900" v="278" actId="1076"/>
          <ac:spMkLst>
            <pc:docMk/>
            <pc:sldMk cId="3036287391" sldId="257"/>
            <ac:spMk id="75" creationId="{E53D76F2-B9E5-B6A8-1E18-9105307D05A6}"/>
          </ac:spMkLst>
        </pc:spChg>
        <pc:spChg chg="add mod">
          <ac:chgData name="Ekhar, Aditya (The Hague)" userId="388056a7-7326-4963-b977-fa73b4632574" providerId="ADAL" clId="{E5DDE7E1-F896-4CE7-BFD1-28CAB3432E88}" dt="2024-04-14T13:39:17.907" v="166" actId="1076"/>
          <ac:spMkLst>
            <pc:docMk/>
            <pc:sldMk cId="3036287391" sldId="257"/>
            <ac:spMk id="76" creationId="{21E5063C-4191-2B2A-D86A-0B38658B5C4B}"/>
          </ac:spMkLst>
        </pc:spChg>
        <pc:spChg chg="add mod">
          <ac:chgData name="Ekhar, Aditya (The Hague)" userId="388056a7-7326-4963-b977-fa73b4632574" providerId="ADAL" clId="{E5DDE7E1-F896-4CE7-BFD1-28CAB3432E88}" dt="2024-04-14T13:47:09.186" v="314" actId="1076"/>
          <ac:spMkLst>
            <pc:docMk/>
            <pc:sldMk cId="3036287391" sldId="257"/>
            <ac:spMk id="79" creationId="{F610FC0C-6B44-6C14-AD3D-2B3F932C2C00}"/>
          </ac:spMkLst>
        </pc:spChg>
        <pc:spChg chg="add mod">
          <ac:chgData name="Ekhar, Aditya (The Hague)" userId="388056a7-7326-4963-b977-fa73b4632574" providerId="ADAL" clId="{E5DDE7E1-F896-4CE7-BFD1-28CAB3432E88}" dt="2024-04-14T14:01:46.142" v="614" actId="1076"/>
          <ac:spMkLst>
            <pc:docMk/>
            <pc:sldMk cId="3036287391" sldId="257"/>
            <ac:spMk id="82" creationId="{6550C400-EE35-530D-5639-A5212D68D727}"/>
          </ac:spMkLst>
        </pc:spChg>
        <pc:spChg chg="add mod">
          <ac:chgData name="Ekhar, Aditya (The Hague)" userId="388056a7-7326-4963-b977-fa73b4632574" providerId="ADAL" clId="{E5DDE7E1-F896-4CE7-BFD1-28CAB3432E88}" dt="2024-04-14T13:44:03.447" v="277" actId="571"/>
          <ac:spMkLst>
            <pc:docMk/>
            <pc:sldMk cId="3036287391" sldId="257"/>
            <ac:spMk id="86" creationId="{3888BDF9-0CD0-4928-FB9D-9B007D9E179C}"/>
          </ac:spMkLst>
        </pc:spChg>
        <pc:spChg chg="add mod">
          <ac:chgData name="Ekhar, Aditya (The Hague)" userId="388056a7-7326-4963-b977-fa73b4632574" providerId="ADAL" clId="{E5DDE7E1-F896-4CE7-BFD1-28CAB3432E88}" dt="2024-04-14T13:44:03.447" v="277" actId="571"/>
          <ac:spMkLst>
            <pc:docMk/>
            <pc:sldMk cId="3036287391" sldId="257"/>
            <ac:spMk id="88" creationId="{E06DC466-3D27-8250-0DAF-30A285DB45EE}"/>
          </ac:spMkLst>
        </pc:spChg>
        <pc:spChg chg="add mod">
          <ac:chgData name="Ekhar, Aditya (The Hague)" userId="388056a7-7326-4963-b977-fa73b4632574" providerId="ADAL" clId="{E5DDE7E1-F896-4CE7-BFD1-28CAB3432E88}" dt="2024-04-14T13:44:03.447" v="277" actId="571"/>
          <ac:spMkLst>
            <pc:docMk/>
            <pc:sldMk cId="3036287391" sldId="257"/>
            <ac:spMk id="89" creationId="{3DC47396-76E7-57B7-44BF-019C0F02C86E}"/>
          </ac:spMkLst>
        </pc:spChg>
        <pc:spChg chg="add mod">
          <ac:chgData name="Ekhar, Aditya (The Hague)" userId="388056a7-7326-4963-b977-fa73b4632574" providerId="ADAL" clId="{E5DDE7E1-F896-4CE7-BFD1-28CAB3432E88}" dt="2024-04-14T13:47:09.186" v="314" actId="1076"/>
          <ac:spMkLst>
            <pc:docMk/>
            <pc:sldMk cId="3036287391" sldId="257"/>
            <ac:spMk id="92" creationId="{E28B9991-4C07-D78D-E0A1-71C51A829A51}"/>
          </ac:spMkLst>
        </pc:spChg>
        <pc:spChg chg="add mod">
          <ac:chgData name="Ekhar, Aditya (The Hague)" userId="388056a7-7326-4963-b977-fa73b4632574" providerId="ADAL" clId="{E5DDE7E1-F896-4CE7-BFD1-28CAB3432E88}" dt="2024-04-14T13:51:36.714" v="477" actId="1076"/>
          <ac:spMkLst>
            <pc:docMk/>
            <pc:sldMk cId="3036287391" sldId="257"/>
            <ac:spMk id="94" creationId="{B5D96F81-C7BA-13BC-D838-9BA4A6701FF5}"/>
          </ac:spMkLst>
        </pc:spChg>
        <pc:spChg chg="add mod">
          <ac:chgData name="Ekhar, Aditya (The Hague)" userId="388056a7-7326-4963-b977-fa73b4632574" providerId="ADAL" clId="{E5DDE7E1-F896-4CE7-BFD1-28CAB3432E88}" dt="2024-04-14T13:57:36.167" v="554" actId="1076"/>
          <ac:spMkLst>
            <pc:docMk/>
            <pc:sldMk cId="3036287391" sldId="257"/>
            <ac:spMk id="95" creationId="{AF8F68DB-C7AE-4E54-B779-2543FDEED6F8}"/>
          </ac:spMkLst>
        </pc:spChg>
        <pc:spChg chg="add mod">
          <ac:chgData name="Ekhar, Aditya (The Hague)" userId="388056a7-7326-4963-b977-fa73b4632574" providerId="ADAL" clId="{E5DDE7E1-F896-4CE7-BFD1-28CAB3432E88}" dt="2024-04-14T13:57:36.167" v="554" actId="1076"/>
          <ac:spMkLst>
            <pc:docMk/>
            <pc:sldMk cId="3036287391" sldId="257"/>
            <ac:spMk id="96" creationId="{7D0C394D-4F88-975B-4E79-6C0ABDFFD6E1}"/>
          </ac:spMkLst>
        </pc:spChg>
        <pc:spChg chg="add mod">
          <ac:chgData name="Ekhar, Aditya (The Hague)" userId="388056a7-7326-4963-b977-fa73b4632574" providerId="ADAL" clId="{E5DDE7E1-F896-4CE7-BFD1-28CAB3432E88}" dt="2024-04-14T13:57:36.167" v="554" actId="1076"/>
          <ac:spMkLst>
            <pc:docMk/>
            <pc:sldMk cId="3036287391" sldId="257"/>
            <ac:spMk id="97" creationId="{8FBF771D-B70F-F1A2-53A9-D3BD781C7EA4}"/>
          </ac:spMkLst>
        </pc:spChg>
        <pc:spChg chg="add mod">
          <ac:chgData name="Ekhar, Aditya (The Hague)" userId="388056a7-7326-4963-b977-fa73b4632574" providerId="ADAL" clId="{E5DDE7E1-F896-4CE7-BFD1-28CAB3432E88}" dt="2024-04-14T13:58:11.807" v="555" actId="1076"/>
          <ac:spMkLst>
            <pc:docMk/>
            <pc:sldMk cId="3036287391" sldId="257"/>
            <ac:spMk id="98" creationId="{9D18C00D-052B-DD9E-4EE1-807F76995E34}"/>
          </ac:spMkLst>
        </pc:spChg>
        <pc:spChg chg="add del mod">
          <ac:chgData name="Ekhar, Aditya (The Hague)" userId="388056a7-7326-4963-b977-fa73b4632574" providerId="ADAL" clId="{E5DDE7E1-F896-4CE7-BFD1-28CAB3432E88}" dt="2024-04-14T14:02:41.462" v="620" actId="478"/>
          <ac:spMkLst>
            <pc:docMk/>
            <pc:sldMk cId="3036287391" sldId="257"/>
            <ac:spMk id="105" creationId="{5EB6D21D-F128-15A8-B02D-79F5820D913A}"/>
          </ac:spMkLst>
        </pc:spChg>
        <pc:spChg chg="add mod">
          <ac:chgData name="Ekhar, Aditya (The Hague)" userId="388056a7-7326-4963-b977-fa73b4632574" providerId="ADAL" clId="{E5DDE7E1-F896-4CE7-BFD1-28CAB3432E88}" dt="2024-04-14T14:02:47.906" v="622" actId="1076"/>
          <ac:spMkLst>
            <pc:docMk/>
            <pc:sldMk cId="3036287391" sldId="257"/>
            <ac:spMk id="106" creationId="{3E1AB4D4-B088-C1DD-4021-9A51E5789EB3}"/>
          </ac:spMkLst>
        </pc:spChg>
        <pc:spChg chg="add mod">
          <ac:chgData name="Ekhar, Aditya (The Hague)" userId="388056a7-7326-4963-b977-fa73b4632574" providerId="ADAL" clId="{E5DDE7E1-F896-4CE7-BFD1-28CAB3432E88}" dt="2024-04-14T14:03:23.511" v="654" actId="14100"/>
          <ac:spMkLst>
            <pc:docMk/>
            <pc:sldMk cId="3036287391" sldId="257"/>
            <ac:spMk id="107" creationId="{A3A776D7-F75B-2A70-C246-3271FF73D63A}"/>
          </ac:spMkLst>
        </pc:spChg>
        <pc:spChg chg="add mod">
          <ac:chgData name="Ekhar, Aditya (The Hague)" userId="388056a7-7326-4963-b977-fa73b4632574" providerId="ADAL" clId="{E5DDE7E1-F896-4CE7-BFD1-28CAB3432E88}" dt="2024-04-14T14:04:26.817" v="700" actId="14100"/>
          <ac:spMkLst>
            <pc:docMk/>
            <pc:sldMk cId="3036287391" sldId="257"/>
            <ac:spMk id="110" creationId="{2CE4BC00-4FBC-3F58-EB17-703B85BA2678}"/>
          </ac:spMkLst>
        </pc:spChg>
        <pc:spChg chg="add mod">
          <ac:chgData name="Ekhar, Aditya (The Hague)" userId="388056a7-7326-4963-b977-fa73b4632574" providerId="ADAL" clId="{E5DDE7E1-F896-4CE7-BFD1-28CAB3432E88}" dt="2024-04-14T14:17:42.130" v="724" actId="1076"/>
          <ac:spMkLst>
            <pc:docMk/>
            <pc:sldMk cId="3036287391" sldId="257"/>
            <ac:spMk id="111" creationId="{1BA785D1-18D6-D122-8660-2009670EF93B}"/>
          </ac:spMkLst>
        </pc:spChg>
        <pc:picChg chg="add mod">
          <ac:chgData name="Ekhar, Aditya (The Hague)" userId="388056a7-7326-4963-b977-fa73b4632574" providerId="ADAL" clId="{E5DDE7E1-F896-4CE7-BFD1-28CAB3432E88}" dt="2024-04-15T09:01:47.787" v="4098" actId="1076"/>
          <ac:picMkLst>
            <pc:docMk/>
            <pc:sldMk cId="3036287391" sldId="257"/>
            <ac:picMk id="5" creationId="{1B6B2643-100A-A11D-8D9C-ED73C9FF5BFA}"/>
          </ac:picMkLst>
        </pc:picChg>
        <pc:picChg chg="del">
          <ac:chgData name="Ekhar, Aditya (The Hague)" userId="388056a7-7326-4963-b977-fa73b4632574" providerId="ADAL" clId="{E5DDE7E1-F896-4CE7-BFD1-28CAB3432E88}" dt="2024-04-14T14:05:17.347" v="703" actId="478"/>
          <ac:picMkLst>
            <pc:docMk/>
            <pc:sldMk cId="3036287391" sldId="257"/>
            <ac:picMk id="8" creationId="{37C94A25-DA56-9AA1-5C86-0E8BFA9BAAAD}"/>
          </ac:picMkLst>
        </pc:picChg>
        <pc:picChg chg="del">
          <ac:chgData name="Ekhar, Aditya (The Hague)" userId="388056a7-7326-4963-b977-fa73b4632574" providerId="ADAL" clId="{E5DDE7E1-F896-4CE7-BFD1-28CAB3432E88}" dt="2024-04-14T14:05:18.802" v="705" actId="478"/>
          <ac:picMkLst>
            <pc:docMk/>
            <pc:sldMk cId="3036287391" sldId="257"/>
            <ac:picMk id="10" creationId="{88F8432F-EE6C-8BF9-D680-D81F6E8870A7}"/>
          </ac:picMkLst>
        </pc:picChg>
        <pc:picChg chg="mod">
          <ac:chgData name="Ekhar, Aditya (The Hague)" userId="388056a7-7326-4963-b977-fa73b4632574" providerId="ADAL" clId="{E5DDE7E1-F896-4CE7-BFD1-28CAB3432E88}" dt="2024-04-14T13:55:15.963" v="545" actId="1076"/>
          <ac:picMkLst>
            <pc:docMk/>
            <pc:sldMk cId="3036287391" sldId="257"/>
            <ac:picMk id="12" creationId="{8F547A0F-9440-5320-8830-E70A3161434D}"/>
          </ac:picMkLst>
        </pc:picChg>
        <pc:picChg chg="mod">
          <ac:chgData name="Ekhar, Aditya (The Hague)" userId="388056a7-7326-4963-b977-fa73b4632574" providerId="ADAL" clId="{E5DDE7E1-F896-4CE7-BFD1-28CAB3432E88}" dt="2024-04-14T13:58:51.031" v="556" actId="1076"/>
          <ac:picMkLst>
            <pc:docMk/>
            <pc:sldMk cId="3036287391" sldId="257"/>
            <ac:picMk id="16" creationId="{83AA1DC5-5C65-4DFA-710D-AA21394A4728}"/>
          </ac:picMkLst>
        </pc:picChg>
        <pc:picChg chg="mod">
          <ac:chgData name="Ekhar, Aditya (The Hague)" userId="388056a7-7326-4963-b977-fa73b4632574" providerId="ADAL" clId="{E5DDE7E1-F896-4CE7-BFD1-28CAB3432E88}" dt="2024-04-14T13:58:58.018" v="557" actId="1076"/>
          <ac:picMkLst>
            <pc:docMk/>
            <pc:sldMk cId="3036287391" sldId="257"/>
            <ac:picMk id="18" creationId="{9EF02CF0-BC0A-05B9-C462-E830C9A793DE}"/>
          </ac:picMkLst>
        </pc:picChg>
        <pc:picChg chg="mod">
          <ac:chgData name="Ekhar, Aditya (The Hague)" userId="388056a7-7326-4963-b977-fa73b4632574" providerId="ADAL" clId="{E5DDE7E1-F896-4CE7-BFD1-28CAB3432E88}" dt="2024-04-14T13:43:10.314" v="270" actId="1076"/>
          <ac:picMkLst>
            <pc:docMk/>
            <pc:sldMk cId="3036287391" sldId="257"/>
            <ac:picMk id="22" creationId="{EA19CC22-5F91-15A4-52D5-B53CC28E46EC}"/>
          </ac:picMkLst>
        </pc:picChg>
        <pc:picChg chg="mod">
          <ac:chgData name="Ekhar, Aditya (The Hague)" userId="388056a7-7326-4963-b977-fa73b4632574" providerId="ADAL" clId="{E5DDE7E1-F896-4CE7-BFD1-28CAB3432E88}" dt="2024-04-14T13:56:48.679" v="552" actId="1076"/>
          <ac:picMkLst>
            <pc:docMk/>
            <pc:sldMk cId="3036287391" sldId="257"/>
            <ac:picMk id="29" creationId="{A1526BDC-E979-7306-8500-3989AAE25FA1}"/>
          </ac:picMkLst>
        </pc:picChg>
        <pc:picChg chg="mod">
          <ac:chgData name="Ekhar, Aditya (The Hague)" userId="388056a7-7326-4963-b977-fa73b4632574" providerId="ADAL" clId="{E5DDE7E1-F896-4CE7-BFD1-28CAB3432E88}" dt="2024-04-14T13:56:52.605" v="553" actId="1076"/>
          <ac:picMkLst>
            <pc:docMk/>
            <pc:sldMk cId="3036287391" sldId="257"/>
            <ac:picMk id="30" creationId="{AD307697-7F71-BDB6-8235-73D988A4F873}"/>
          </ac:picMkLst>
        </pc:picChg>
        <pc:picChg chg="mod">
          <ac:chgData name="Ekhar, Aditya (The Hague)" userId="388056a7-7326-4963-b977-fa73b4632574" providerId="ADAL" clId="{E5DDE7E1-F896-4CE7-BFD1-28CAB3432E88}" dt="2024-04-14T13:55:39.852" v="548" actId="14100"/>
          <ac:picMkLst>
            <pc:docMk/>
            <pc:sldMk cId="3036287391" sldId="257"/>
            <ac:picMk id="31" creationId="{9608721E-94A2-7427-82B6-B7A9E65015EE}"/>
          </ac:picMkLst>
        </pc:picChg>
        <pc:picChg chg="mod">
          <ac:chgData name="Ekhar, Aditya (The Hague)" userId="388056a7-7326-4963-b977-fa73b4632574" providerId="ADAL" clId="{E5DDE7E1-F896-4CE7-BFD1-28CAB3432E88}" dt="2024-04-14T13:55:44.143" v="549" actId="1076"/>
          <ac:picMkLst>
            <pc:docMk/>
            <pc:sldMk cId="3036287391" sldId="257"/>
            <ac:picMk id="32" creationId="{913BE4C0-AA5F-239C-5695-89CA45131EC1}"/>
          </ac:picMkLst>
        </pc:picChg>
        <pc:picChg chg="mod">
          <ac:chgData name="Ekhar, Aditya (The Hague)" userId="388056a7-7326-4963-b977-fa73b4632574" providerId="ADAL" clId="{E5DDE7E1-F896-4CE7-BFD1-28CAB3432E88}" dt="2024-04-14T13:55:35.544" v="547" actId="1076"/>
          <ac:picMkLst>
            <pc:docMk/>
            <pc:sldMk cId="3036287391" sldId="257"/>
            <ac:picMk id="39" creationId="{073C4EE5-2E7E-3B74-4261-AB86BCD87730}"/>
          </ac:picMkLst>
        </pc:picChg>
        <pc:picChg chg="mod">
          <ac:chgData name="Ekhar, Aditya (The Hague)" userId="388056a7-7326-4963-b977-fa73b4632574" providerId="ADAL" clId="{E5DDE7E1-F896-4CE7-BFD1-28CAB3432E88}" dt="2024-04-14T13:57:36.167" v="554" actId="1076"/>
          <ac:picMkLst>
            <pc:docMk/>
            <pc:sldMk cId="3036287391" sldId="257"/>
            <ac:picMk id="47" creationId="{0C9BC886-25D4-3A06-D831-F3AE4CBF48AF}"/>
          </ac:picMkLst>
        </pc:picChg>
        <pc:picChg chg="mod">
          <ac:chgData name="Ekhar, Aditya (The Hague)" userId="388056a7-7326-4963-b977-fa73b4632574" providerId="ADAL" clId="{E5DDE7E1-F896-4CE7-BFD1-28CAB3432E88}" dt="2024-04-14T13:57:36.167" v="554" actId="1076"/>
          <ac:picMkLst>
            <pc:docMk/>
            <pc:sldMk cId="3036287391" sldId="257"/>
            <ac:picMk id="49" creationId="{1319483A-83CA-545E-E3D0-EBA473716C15}"/>
          </ac:picMkLst>
        </pc:picChg>
        <pc:picChg chg="del mod">
          <ac:chgData name="Ekhar, Aditya (The Hague)" userId="388056a7-7326-4963-b977-fa73b4632574" providerId="ADAL" clId="{E5DDE7E1-F896-4CE7-BFD1-28CAB3432E88}" dt="2024-04-14T13:56:24.916" v="551" actId="478"/>
          <ac:picMkLst>
            <pc:docMk/>
            <pc:sldMk cId="3036287391" sldId="257"/>
            <ac:picMk id="51" creationId="{ECECD421-A9A4-B2CC-62E0-722E225480FF}"/>
          </ac:picMkLst>
        </pc:picChg>
        <pc:picChg chg="mod">
          <ac:chgData name="Ekhar, Aditya (The Hague)" userId="388056a7-7326-4963-b977-fa73b4632574" providerId="ADAL" clId="{E5DDE7E1-F896-4CE7-BFD1-28CAB3432E88}" dt="2024-04-14T14:02:50.841" v="623" actId="1076"/>
          <ac:picMkLst>
            <pc:docMk/>
            <pc:sldMk cId="3036287391" sldId="257"/>
            <ac:picMk id="53" creationId="{10AECAE6-CBE8-A2A4-743A-AA24BD379123}"/>
          </ac:picMkLst>
        </pc:picChg>
        <pc:picChg chg="mod">
          <ac:chgData name="Ekhar, Aditya (The Hague)" userId="388056a7-7326-4963-b977-fa73b4632574" providerId="ADAL" clId="{E5DDE7E1-F896-4CE7-BFD1-28CAB3432E88}" dt="2024-04-14T13:44:10.900" v="278" actId="1076"/>
          <ac:picMkLst>
            <pc:docMk/>
            <pc:sldMk cId="3036287391" sldId="257"/>
            <ac:picMk id="55" creationId="{29C5266F-C7F5-A637-E270-4CD764D0A1D8}"/>
          </ac:picMkLst>
        </pc:picChg>
        <pc:picChg chg="del">
          <ac:chgData name="Ekhar, Aditya (The Hague)" userId="388056a7-7326-4963-b977-fa73b4632574" providerId="ADAL" clId="{E5DDE7E1-F896-4CE7-BFD1-28CAB3432E88}" dt="2024-04-14T14:05:33.948" v="709" actId="478"/>
          <ac:picMkLst>
            <pc:docMk/>
            <pc:sldMk cId="3036287391" sldId="257"/>
            <ac:picMk id="57" creationId="{84680984-38E5-9964-2749-ADE427EA3560}"/>
          </ac:picMkLst>
        </pc:picChg>
        <pc:picChg chg="mod">
          <ac:chgData name="Ekhar, Aditya (The Hague)" userId="388056a7-7326-4963-b977-fa73b4632574" providerId="ADAL" clId="{E5DDE7E1-F896-4CE7-BFD1-28CAB3432E88}" dt="2024-04-14T13:57:36.167" v="554" actId="1076"/>
          <ac:picMkLst>
            <pc:docMk/>
            <pc:sldMk cId="3036287391" sldId="257"/>
            <ac:picMk id="59" creationId="{3E59E916-7B40-A418-19FB-89623AAC9750}"/>
          </ac:picMkLst>
        </pc:picChg>
        <pc:picChg chg="mod">
          <ac:chgData name="Ekhar, Aditya (The Hague)" userId="388056a7-7326-4963-b977-fa73b4632574" providerId="ADAL" clId="{E5DDE7E1-F896-4CE7-BFD1-28CAB3432E88}" dt="2024-04-14T14:02:43.986" v="621" actId="1076"/>
          <ac:picMkLst>
            <pc:docMk/>
            <pc:sldMk cId="3036287391" sldId="257"/>
            <ac:picMk id="61" creationId="{FBE6408C-C1E2-CF2B-A7A9-2580207824FA}"/>
          </ac:picMkLst>
        </pc:picChg>
        <pc:picChg chg="mod">
          <ac:chgData name="Ekhar, Aditya (The Hague)" userId="388056a7-7326-4963-b977-fa73b4632574" providerId="ADAL" clId="{E5DDE7E1-F896-4CE7-BFD1-28CAB3432E88}" dt="2024-04-14T13:44:10.900" v="278" actId="1076"/>
          <ac:picMkLst>
            <pc:docMk/>
            <pc:sldMk cId="3036287391" sldId="257"/>
            <ac:picMk id="63" creationId="{44E66158-64DD-A1FF-C0DA-989C251B9B26}"/>
          </ac:picMkLst>
        </pc:picChg>
        <pc:picChg chg="mod">
          <ac:chgData name="Ekhar, Aditya (The Hague)" userId="388056a7-7326-4963-b977-fa73b4632574" providerId="ADAL" clId="{E5DDE7E1-F896-4CE7-BFD1-28CAB3432E88}" dt="2024-04-14T13:44:10.900" v="278" actId="1076"/>
          <ac:picMkLst>
            <pc:docMk/>
            <pc:sldMk cId="3036287391" sldId="257"/>
            <ac:picMk id="65" creationId="{2FB54E56-FC96-6D4D-06D9-DDBFC74F4925}"/>
          </ac:picMkLst>
        </pc:picChg>
        <pc:picChg chg="add del mod">
          <ac:chgData name="Ekhar, Aditya (The Hague)" userId="388056a7-7326-4963-b977-fa73b4632574" providerId="ADAL" clId="{E5DDE7E1-F896-4CE7-BFD1-28CAB3432E88}" dt="2024-04-15T09:01:02.893" v="4088" actId="478"/>
          <ac:picMkLst>
            <pc:docMk/>
            <pc:sldMk cId="3036287391" sldId="257"/>
            <ac:picMk id="72" creationId="{B3D72D50-9416-D88B-1551-9B3196E9CCB7}"/>
          </ac:picMkLst>
        </pc:picChg>
        <pc:picChg chg="add mod">
          <ac:chgData name="Ekhar, Aditya (The Hague)" userId="388056a7-7326-4963-b977-fa73b4632574" providerId="ADAL" clId="{E5DDE7E1-F896-4CE7-BFD1-28CAB3432E88}" dt="2024-04-14T13:47:09.186" v="314" actId="1076"/>
          <ac:picMkLst>
            <pc:docMk/>
            <pc:sldMk cId="3036287391" sldId="257"/>
            <ac:picMk id="78" creationId="{B6A5EA7A-6901-353E-70D8-061593FB1115}"/>
          </ac:picMkLst>
        </pc:picChg>
        <pc:picChg chg="add mod">
          <ac:chgData name="Ekhar, Aditya (The Hague)" userId="388056a7-7326-4963-b977-fa73b4632574" providerId="ADAL" clId="{E5DDE7E1-F896-4CE7-BFD1-28CAB3432E88}" dt="2024-04-14T13:47:09.186" v="314" actId="1076"/>
          <ac:picMkLst>
            <pc:docMk/>
            <pc:sldMk cId="3036287391" sldId="257"/>
            <ac:picMk id="81" creationId="{8B537958-12C4-BC06-244C-26555A836995}"/>
          </ac:picMkLst>
        </pc:picChg>
        <pc:picChg chg="add mod">
          <ac:chgData name="Ekhar, Aditya (The Hague)" userId="388056a7-7326-4963-b977-fa73b4632574" providerId="ADAL" clId="{E5DDE7E1-F896-4CE7-BFD1-28CAB3432E88}" dt="2024-04-14T13:44:03.447" v="277" actId="571"/>
          <ac:picMkLst>
            <pc:docMk/>
            <pc:sldMk cId="3036287391" sldId="257"/>
            <ac:picMk id="83" creationId="{842F9D88-E151-F87C-BDC5-23D083EFF1D5}"/>
          </ac:picMkLst>
        </pc:picChg>
        <pc:picChg chg="add mod">
          <ac:chgData name="Ekhar, Aditya (The Hague)" userId="388056a7-7326-4963-b977-fa73b4632574" providerId="ADAL" clId="{E5DDE7E1-F896-4CE7-BFD1-28CAB3432E88}" dt="2024-04-14T13:44:03.447" v="277" actId="571"/>
          <ac:picMkLst>
            <pc:docMk/>
            <pc:sldMk cId="3036287391" sldId="257"/>
            <ac:picMk id="84" creationId="{72585B0B-D998-B9FA-D736-ABE0E59BE70E}"/>
          </ac:picMkLst>
        </pc:picChg>
        <pc:picChg chg="add mod">
          <ac:chgData name="Ekhar, Aditya (The Hague)" userId="388056a7-7326-4963-b977-fa73b4632574" providerId="ADAL" clId="{E5DDE7E1-F896-4CE7-BFD1-28CAB3432E88}" dt="2024-04-14T13:44:03.447" v="277" actId="571"/>
          <ac:picMkLst>
            <pc:docMk/>
            <pc:sldMk cId="3036287391" sldId="257"/>
            <ac:picMk id="85" creationId="{91B0CBF6-CF96-1B0B-A891-4541B033F51F}"/>
          </ac:picMkLst>
        </pc:picChg>
        <pc:picChg chg="add mod">
          <ac:chgData name="Ekhar, Aditya (The Hague)" userId="388056a7-7326-4963-b977-fa73b4632574" providerId="ADAL" clId="{E5DDE7E1-F896-4CE7-BFD1-28CAB3432E88}" dt="2024-04-14T13:44:03.447" v="277" actId="571"/>
          <ac:picMkLst>
            <pc:docMk/>
            <pc:sldMk cId="3036287391" sldId="257"/>
            <ac:picMk id="87" creationId="{189AE4D4-E99C-402D-DB0C-29D1C64BD32F}"/>
          </ac:picMkLst>
        </pc:picChg>
        <pc:picChg chg="add mod">
          <ac:chgData name="Ekhar, Aditya (The Hague)" userId="388056a7-7326-4963-b977-fa73b4632574" providerId="ADAL" clId="{E5DDE7E1-F896-4CE7-BFD1-28CAB3432E88}" dt="2024-04-14T13:47:09.186" v="314" actId="1076"/>
          <ac:picMkLst>
            <pc:docMk/>
            <pc:sldMk cId="3036287391" sldId="257"/>
            <ac:picMk id="91" creationId="{5DEBD5E5-FFBA-8AE1-9C93-8E5279CA468D}"/>
          </ac:picMkLst>
        </pc:picChg>
        <pc:picChg chg="add mod">
          <ac:chgData name="Ekhar, Aditya (The Hague)" userId="388056a7-7326-4963-b977-fa73b4632574" providerId="ADAL" clId="{E5DDE7E1-F896-4CE7-BFD1-28CAB3432E88}" dt="2024-04-14T13:51:36.714" v="477" actId="1076"/>
          <ac:picMkLst>
            <pc:docMk/>
            <pc:sldMk cId="3036287391" sldId="257"/>
            <ac:picMk id="93" creationId="{DA6768EE-5FB6-D46A-463B-7DAAFFE2738E}"/>
          </ac:picMkLst>
        </pc:picChg>
        <pc:picChg chg="add del mod">
          <ac:chgData name="Ekhar, Aditya (The Hague)" userId="388056a7-7326-4963-b977-fa73b4632574" providerId="ADAL" clId="{E5DDE7E1-F896-4CE7-BFD1-28CAB3432E88}" dt="2024-04-14T14:02:39.811" v="619" actId="478"/>
          <ac:picMkLst>
            <pc:docMk/>
            <pc:sldMk cId="3036287391" sldId="257"/>
            <ac:picMk id="104" creationId="{03B9550F-C3E9-220A-7058-B76B853FFFAF}"/>
          </ac:picMkLst>
        </pc:picChg>
        <pc:picChg chg="add mod">
          <ac:chgData name="Ekhar, Aditya (The Hague)" userId="388056a7-7326-4963-b977-fa73b4632574" providerId="ADAL" clId="{E5DDE7E1-F896-4CE7-BFD1-28CAB3432E88}" dt="2024-04-14T14:03:59.389" v="658" actId="1076"/>
          <ac:picMkLst>
            <pc:docMk/>
            <pc:sldMk cId="3036287391" sldId="257"/>
            <ac:picMk id="109" creationId="{EE717740-792A-70C8-6442-E88D50F86B50}"/>
          </ac:picMkLst>
        </pc:picChg>
        <pc:picChg chg="add mod">
          <ac:chgData name="Ekhar, Aditya (The Hague)" userId="388056a7-7326-4963-b977-fa73b4632574" providerId="ADAL" clId="{E5DDE7E1-F896-4CE7-BFD1-28CAB3432E88}" dt="2024-04-14T14:17:42.130" v="724" actId="1076"/>
          <ac:picMkLst>
            <pc:docMk/>
            <pc:sldMk cId="3036287391" sldId="257"/>
            <ac:picMk id="112" creationId="{2EB83600-A199-E7FD-8E6C-085C62F20A59}"/>
          </ac:picMkLst>
        </pc:picChg>
        <pc:picChg chg="add mod">
          <ac:chgData name="Ekhar, Aditya (The Hague)" userId="388056a7-7326-4963-b977-fa73b4632574" providerId="ADAL" clId="{E5DDE7E1-F896-4CE7-BFD1-28CAB3432E88}" dt="2024-04-14T14:17:42.130" v="724" actId="1076"/>
          <ac:picMkLst>
            <pc:docMk/>
            <pc:sldMk cId="3036287391" sldId="257"/>
            <ac:picMk id="113" creationId="{6920C4C5-76BA-4F2C-2EF6-E5E274B346FE}"/>
          </ac:picMkLst>
        </pc:picChg>
        <pc:picChg chg="add mod">
          <ac:chgData name="Ekhar, Aditya (The Hague)" userId="388056a7-7326-4963-b977-fa73b4632574" providerId="ADAL" clId="{E5DDE7E1-F896-4CE7-BFD1-28CAB3432E88}" dt="2024-04-14T14:18:30.324" v="734" actId="1076"/>
          <ac:picMkLst>
            <pc:docMk/>
            <pc:sldMk cId="3036287391" sldId="257"/>
            <ac:picMk id="115" creationId="{C26BB52A-E608-D57E-F770-AA5BDBDC4917}"/>
          </ac:picMkLst>
        </pc:picChg>
        <pc:cxnChg chg="add mod">
          <ac:chgData name="Ekhar, Aditya (The Hague)" userId="388056a7-7326-4963-b977-fa73b4632574" providerId="ADAL" clId="{E5DDE7E1-F896-4CE7-BFD1-28CAB3432E88}" dt="2024-04-14T13:58:11.807" v="555" actId="1076"/>
          <ac:cxnSpMkLst>
            <pc:docMk/>
            <pc:sldMk cId="3036287391" sldId="257"/>
            <ac:cxnSpMk id="100" creationId="{2CB21CFB-1768-4B19-F7C3-70DE3F99E670}"/>
          </ac:cxnSpMkLst>
        </pc:cxnChg>
        <pc:cxnChg chg="add mod">
          <ac:chgData name="Ekhar, Aditya (The Hague)" userId="388056a7-7326-4963-b977-fa73b4632574" providerId="ADAL" clId="{E5DDE7E1-F896-4CE7-BFD1-28CAB3432E88}" dt="2024-04-14T13:58:11.807" v="555" actId="1076"/>
          <ac:cxnSpMkLst>
            <pc:docMk/>
            <pc:sldMk cId="3036287391" sldId="257"/>
            <ac:cxnSpMk id="101" creationId="{8B0BAE9B-EF02-84AC-7564-024E850524E5}"/>
          </ac:cxnSpMkLst>
        </pc:cxnChg>
        <pc:cxnChg chg="add mod">
          <ac:chgData name="Ekhar, Aditya (The Hague)" userId="388056a7-7326-4963-b977-fa73b4632574" providerId="ADAL" clId="{E5DDE7E1-F896-4CE7-BFD1-28CAB3432E88}" dt="2024-04-14T13:58:11.807" v="555" actId="1076"/>
          <ac:cxnSpMkLst>
            <pc:docMk/>
            <pc:sldMk cId="3036287391" sldId="257"/>
            <ac:cxnSpMk id="102" creationId="{F74BB4C2-6049-5A4B-C5CA-E2AB1833302B}"/>
          </ac:cxnSpMkLst>
        </pc:cxnChg>
      </pc:sldChg>
      <pc:sldChg chg="addSp delSp modSp new mod modAnim">
        <pc:chgData name="Ekhar, Aditya (The Hague)" userId="388056a7-7326-4963-b977-fa73b4632574" providerId="ADAL" clId="{E5DDE7E1-F896-4CE7-BFD1-28CAB3432E88}" dt="2024-04-14T19:29:20.912" v="3204"/>
        <pc:sldMkLst>
          <pc:docMk/>
          <pc:sldMk cId="4206365765" sldId="258"/>
        </pc:sldMkLst>
        <pc:spChg chg="del">
          <ac:chgData name="Ekhar, Aditya (The Hague)" userId="388056a7-7326-4963-b977-fa73b4632574" providerId="ADAL" clId="{E5DDE7E1-F896-4CE7-BFD1-28CAB3432E88}" dt="2024-04-14T14:19:42.951" v="740" actId="478"/>
          <ac:spMkLst>
            <pc:docMk/>
            <pc:sldMk cId="4206365765" sldId="258"/>
            <ac:spMk id="2" creationId="{5A5846BC-2854-663C-F97F-E17F17C665B2}"/>
          </ac:spMkLst>
        </pc:spChg>
        <pc:spChg chg="del">
          <ac:chgData name="Ekhar, Aditya (The Hague)" userId="388056a7-7326-4963-b977-fa73b4632574" providerId="ADAL" clId="{E5DDE7E1-F896-4CE7-BFD1-28CAB3432E88}" dt="2024-04-14T14:19:40.907" v="739" actId="478"/>
          <ac:spMkLst>
            <pc:docMk/>
            <pc:sldMk cId="4206365765" sldId="258"/>
            <ac:spMk id="3" creationId="{F1D9CD20-DB36-7D0D-1F91-BFC066833979}"/>
          </ac:spMkLst>
        </pc:spChg>
        <pc:spChg chg="add mod">
          <ac:chgData name="Ekhar, Aditya (The Hague)" userId="388056a7-7326-4963-b977-fa73b4632574" providerId="ADAL" clId="{E5DDE7E1-F896-4CE7-BFD1-28CAB3432E88}" dt="2024-04-14T14:19:59.250" v="752" actId="20577"/>
          <ac:spMkLst>
            <pc:docMk/>
            <pc:sldMk cId="4206365765" sldId="258"/>
            <ac:spMk id="4" creationId="{8FA41AEA-4CA3-95D8-FAC9-8AAD3801C652}"/>
          </ac:spMkLst>
        </pc:spChg>
        <pc:spChg chg="add del mod">
          <ac:chgData name="Ekhar, Aditya (The Hague)" userId="388056a7-7326-4963-b977-fa73b4632574" providerId="ADAL" clId="{E5DDE7E1-F896-4CE7-BFD1-28CAB3432E88}" dt="2024-04-14T15:05:24.770" v="1841" actId="478"/>
          <ac:spMkLst>
            <pc:docMk/>
            <pc:sldMk cId="4206365765" sldId="258"/>
            <ac:spMk id="5" creationId="{900C16A5-F9CD-5C53-AF8B-FEC4F6F0EF11}"/>
          </ac:spMkLst>
        </pc:spChg>
        <pc:spChg chg="add mod">
          <ac:chgData name="Ekhar, Aditya (The Hague)" userId="388056a7-7326-4963-b977-fa73b4632574" providerId="ADAL" clId="{E5DDE7E1-F896-4CE7-BFD1-28CAB3432E88}" dt="2024-04-14T15:04:54.039" v="1838" actId="1076"/>
          <ac:spMkLst>
            <pc:docMk/>
            <pc:sldMk cId="4206365765" sldId="258"/>
            <ac:spMk id="20" creationId="{7248D3AB-AB23-4324-6FF6-98E8B6B8BA71}"/>
          </ac:spMkLst>
        </pc:spChg>
        <pc:spChg chg="add mod">
          <ac:chgData name="Ekhar, Aditya (The Hague)" userId="388056a7-7326-4963-b977-fa73b4632574" providerId="ADAL" clId="{E5DDE7E1-F896-4CE7-BFD1-28CAB3432E88}" dt="2024-04-14T15:04:58.227" v="1839" actId="1076"/>
          <ac:spMkLst>
            <pc:docMk/>
            <pc:sldMk cId="4206365765" sldId="258"/>
            <ac:spMk id="21" creationId="{758C1357-A43C-47A5-9413-50ABA918C5B0}"/>
          </ac:spMkLst>
        </pc:spChg>
        <pc:spChg chg="add del mod">
          <ac:chgData name="Ekhar, Aditya (The Hague)" userId="388056a7-7326-4963-b977-fa73b4632574" providerId="ADAL" clId="{E5DDE7E1-F896-4CE7-BFD1-28CAB3432E88}" dt="2024-04-14T14:47:32.481" v="1261" actId="478"/>
          <ac:spMkLst>
            <pc:docMk/>
            <pc:sldMk cId="4206365765" sldId="258"/>
            <ac:spMk id="22" creationId="{CF8B28F1-7AA2-B6B1-F967-62E38BE44A93}"/>
          </ac:spMkLst>
        </pc:spChg>
        <pc:spChg chg="add mod">
          <ac:chgData name="Ekhar, Aditya (The Hague)" userId="388056a7-7326-4963-b977-fa73b4632574" providerId="ADAL" clId="{E5DDE7E1-F896-4CE7-BFD1-28CAB3432E88}" dt="2024-04-14T16:51:30.711" v="1901" actId="14100"/>
          <ac:spMkLst>
            <pc:docMk/>
            <pc:sldMk cId="4206365765" sldId="258"/>
            <ac:spMk id="41" creationId="{4985C169-C2C5-8387-86C9-139C189A893F}"/>
          </ac:spMkLst>
        </pc:spChg>
        <pc:spChg chg="add mod">
          <ac:chgData name="Ekhar, Aditya (The Hague)" userId="388056a7-7326-4963-b977-fa73b4632574" providerId="ADAL" clId="{E5DDE7E1-F896-4CE7-BFD1-28CAB3432E88}" dt="2024-04-14T16:59:37.981" v="1921" actId="20577"/>
          <ac:spMkLst>
            <pc:docMk/>
            <pc:sldMk cId="4206365765" sldId="258"/>
            <ac:spMk id="43" creationId="{85FE4882-F7F8-FB93-16BD-39B237CBB5C0}"/>
          </ac:spMkLst>
        </pc:spChg>
        <pc:spChg chg="add del mod">
          <ac:chgData name="Ekhar, Aditya (The Hague)" userId="388056a7-7326-4963-b977-fa73b4632574" providerId="ADAL" clId="{E5DDE7E1-F896-4CE7-BFD1-28CAB3432E88}" dt="2024-04-14T17:35:43.980" v="2893" actId="478"/>
          <ac:spMkLst>
            <pc:docMk/>
            <pc:sldMk cId="4206365765" sldId="258"/>
            <ac:spMk id="44" creationId="{98DF94DB-3627-10F2-A497-C5412FDCE409}"/>
          </ac:spMkLst>
        </pc:spChg>
        <pc:spChg chg="add mod">
          <ac:chgData name="Ekhar, Aditya (The Hague)" userId="388056a7-7326-4963-b977-fa73b4632574" providerId="ADAL" clId="{E5DDE7E1-F896-4CE7-BFD1-28CAB3432E88}" dt="2024-04-14T17:46:30.329" v="3064" actId="1076"/>
          <ac:spMkLst>
            <pc:docMk/>
            <pc:sldMk cId="4206365765" sldId="258"/>
            <ac:spMk id="46" creationId="{84CECC58-3CD4-F8E5-476C-4CBF4177952C}"/>
          </ac:spMkLst>
        </pc:spChg>
        <pc:spChg chg="add mod">
          <ac:chgData name="Ekhar, Aditya (The Hague)" userId="388056a7-7326-4963-b977-fa73b4632574" providerId="ADAL" clId="{E5DDE7E1-F896-4CE7-BFD1-28CAB3432E88}" dt="2024-04-14T17:46:48.011" v="3065" actId="1076"/>
          <ac:spMkLst>
            <pc:docMk/>
            <pc:sldMk cId="4206365765" sldId="258"/>
            <ac:spMk id="47" creationId="{1E26F156-CB03-D3AB-95FD-02B31B506580}"/>
          </ac:spMkLst>
        </pc:spChg>
        <pc:picChg chg="add mod">
          <ac:chgData name="Ekhar, Aditya (The Hague)" userId="388056a7-7326-4963-b977-fa73b4632574" providerId="ADAL" clId="{E5DDE7E1-F896-4CE7-BFD1-28CAB3432E88}" dt="2024-04-14T15:01:19.007" v="1613" actId="14100"/>
          <ac:picMkLst>
            <pc:docMk/>
            <pc:sldMk cId="4206365765" sldId="258"/>
            <ac:picMk id="7" creationId="{DFB93C5F-7B90-FE49-87B2-5CE42FC71D68}"/>
          </ac:picMkLst>
        </pc:picChg>
        <pc:picChg chg="add del mod">
          <ac:chgData name="Ekhar, Aditya (The Hague)" userId="388056a7-7326-4963-b977-fa73b4632574" providerId="ADAL" clId="{E5DDE7E1-F896-4CE7-BFD1-28CAB3432E88}" dt="2024-04-14T15:05:13.775" v="1840" actId="14100"/>
          <ac:picMkLst>
            <pc:docMk/>
            <pc:sldMk cId="4206365765" sldId="258"/>
            <ac:picMk id="9" creationId="{26F22003-42A0-D2FD-94EE-534E049C5F71}"/>
          </ac:picMkLst>
        </pc:picChg>
        <pc:picChg chg="add mod">
          <ac:chgData name="Ekhar, Aditya (The Hague)" userId="388056a7-7326-4963-b977-fa73b4632574" providerId="ADAL" clId="{E5DDE7E1-F896-4CE7-BFD1-28CAB3432E88}" dt="2024-04-14T17:46:48.011" v="3065" actId="1076"/>
          <ac:picMkLst>
            <pc:docMk/>
            <pc:sldMk cId="4206365765" sldId="258"/>
            <ac:picMk id="11" creationId="{539EA764-582F-5C9F-4852-E8E056DFBD58}"/>
          </ac:picMkLst>
        </pc:picChg>
        <pc:picChg chg="add mod">
          <ac:chgData name="Ekhar, Aditya (The Hague)" userId="388056a7-7326-4963-b977-fa73b4632574" providerId="ADAL" clId="{E5DDE7E1-F896-4CE7-BFD1-28CAB3432E88}" dt="2024-04-14T17:46:48.011" v="3065" actId="1076"/>
          <ac:picMkLst>
            <pc:docMk/>
            <pc:sldMk cId="4206365765" sldId="258"/>
            <ac:picMk id="13" creationId="{CB0B5398-0294-AF9E-CF7B-3A9868A6FF9C}"/>
          </ac:picMkLst>
        </pc:picChg>
        <pc:picChg chg="add del mod">
          <ac:chgData name="Ekhar, Aditya (The Hague)" userId="388056a7-7326-4963-b977-fa73b4632574" providerId="ADAL" clId="{E5DDE7E1-F896-4CE7-BFD1-28CAB3432E88}" dt="2024-04-14T14:52:44.885" v="1364" actId="478"/>
          <ac:picMkLst>
            <pc:docMk/>
            <pc:sldMk cId="4206365765" sldId="258"/>
            <ac:picMk id="15" creationId="{AB1CAC54-924F-4D94-0F76-6DC2A2219CDF}"/>
          </ac:picMkLst>
        </pc:picChg>
        <pc:picChg chg="add del mod">
          <ac:chgData name="Ekhar, Aditya (The Hague)" userId="388056a7-7326-4963-b977-fa73b4632574" providerId="ADAL" clId="{E5DDE7E1-F896-4CE7-BFD1-28CAB3432E88}" dt="2024-04-14T15:04:08.941" v="1798" actId="478"/>
          <ac:picMkLst>
            <pc:docMk/>
            <pc:sldMk cId="4206365765" sldId="258"/>
            <ac:picMk id="17" creationId="{8DDFE489-95E5-FFAF-E8DC-F3E1B37A49C7}"/>
          </ac:picMkLst>
        </pc:picChg>
        <pc:picChg chg="add mod">
          <ac:chgData name="Ekhar, Aditya (The Hague)" userId="388056a7-7326-4963-b977-fa73b4632574" providerId="ADAL" clId="{E5DDE7E1-F896-4CE7-BFD1-28CAB3432E88}" dt="2024-04-14T15:01:42.061" v="1617" actId="1076"/>
          <ac:picMkLst>
            <pc:docMk/>
            <pc:sldMk cId="4206365765" sldId="258"/>
            <ac:picMk id="19" creationId="{50822FBD-0AD9-EB2A-E00E-36B4FB9A7AA9}"/>
          </ac:picMkLst>
        </pc:picChg>
        <pc:picChg chg="add mod">
          <ac:chgData name="Ekhar, Aditya (The Hague)" userId="388056a7-7326-4963-b977-fa73b4632574" providerId="ADAL" clId="{E5DDE7E1-F896-4CE7-BFD1-28CAB3432E88}" dt="2024-04-14T16:39:30.655" v="1859" actId="1076"/>
          <ac:picMkLst>
            <pc:docMk/>
            <pc:sldMk cId="4206365765" sldId="258"/>
            <ac:picMk id="24" creationId="{924CFDD1-0EBE-81C8-022B-7CB732A527E1}"/>
          </ac:picMkLst>
        </pc:picChg>
        <pc:picChg chg="add mod">
          <ac:chgData name="Ekhar, Aditya (The Hague)" userId="388056a7-7326-4963-b977-fa73b4632574" providerId="ADAL" clId="{E5DDE7E1-F896-4CE7-BFD1-28CAB3432E88}" dt="2024-04-14T15:01:21.380" v="1614" actId="14100"/>
          <ac:picMkLst>
            <pc:docMk/>
            <pc:sldMk cId="4206365765" sldId="258"/>
            <ac:picMk id="26" creationId="{242DA463-D6F1-43D1-D963-050BA1D72461}"/>
          </ac:picMkLst>
        </pc:picChg>
        <pc:picChg chg="add mod">
          <ac:chgData name="Ekhar, Aditya (The Hague)" userId="388056a7-7326-4963-b977-fa73b4632574" providerId="ADAL" clId="{E5DDE7E1-F896-4CE7-BFD1-28CAB3432E88}" dt="2024-04-14T17:46:30.329" v="3064" actId="1076"/>
          <ac:picMkLst>
            <pc:docMk/>
            <pc:sldMk cId="4206365765" sldId="258"/>
            <ac:picMk id="28" creationId="{073C74B6-D2EB-96DD-E313-0977A0AB391B}"/>
          </ac:picMkLst>
        </pc:picChg>
        <pc:picChg chg="add mod">
          <ac:chgData name="Ekhar, Aditya (The Hague)" userId="388056a7-7326-4963-b977-fa73b4632574" providerId="ADAL" clId="{E5DDE7E1-F896-4CE7-BFD1-28CAB3432E88}" dt="2024-04-14T17:46:30.329" v="3064" actId="1076"/>
          <ac:picMkLst>
            <pc:docMk/>
            <pc:sldMk cId="4206365765" sldId="258"/>
            <ac:picMk id="30" creationId="{D1864A4D-1004-762A-B714-96665DC23903}"/>
          </ac:picMkLst>
        </pc:picChg>
        <pc:picChg chg="add del mod">
          <ac:chgData name="Ekhar, Aditya (The Hague)" userId="388056a7-7326-4963-b977-fa73b4632574" providerId="ADAL" clId="{E5DDE7E1-F896-4CE7-BFD1-28CAB3432E88}" dt="2024-04-14T17:35:44.635" v="2894" actId="478"/>
          <ac:picMkLst>
            <pc:docMk/>
            <pc:sldMk cId="4206365765" sldId="258"/>
            <ac:picMk id="32" creationId="{6939ACDE-B336-8C55-1F8B-9A245C0D71E5}"/>
          </ac:picMkLst>
        </pc:picChg>
        <pc:picChg chg="add mod">
          <ac:chgData name="Ekhar, Aditya (The Hague)" userId="388056a7-7326-4963-b977-fa73b4632574" providerId="ADAL" clId="{E5DDE7E1-F896-4CE7-BFD1-28CAB3432E88}" dt="2024-04-14T15:01:34.694" v="1616" actId="1076"/>
          <ac:picMkLst>
            <pc:docMk/>
            <pc:sldMk cId="4206365765" sldId="258"/>
            <ac:picMk id="34" creationId="{179E35F2-7284-4214-6EC3-976D27A60B0E}"/>
          </ac:picMkLst>
        </pc:picChg>
        <pc:picChg chg="add mod">
          <ac:chgData name="Ekhar, Aditya (The Hague)" userId="388056a7-7326-4963-b977-fa73b4632574" providerId="ADAL" clId="{E5DDE7E1-F896-4CE7-BFD1-28CAB3432E88}" dt="2024-04-14T15:01:34.694" v="1616" actId="1076"/>
          <ac:picMkLst>
            <pc:docMk/>
            <pc:sldMk cId="4206365765" sldId="258"/>
            <ac:picMk id="36" creationId="{EDCBF647-172C-9FB2-49FA-67980430BB5D}"/>
          </ac:picMkLst>
        </pc:picChg>
        <pc:picChg chg="add mod">
          <ac:chgData name="Ekhar, Aditya (The Hague)" userId="388056a7-7326-4963-b977-fa73b4632574" providerId="ADAL" clId="{E5DDE7E1-F896-4CE7-BFD1-28CAB3432E88}" dt="2024-04-14T15:01:34.694" v="1616" actId="1076"/>
          <ac:picMkLst>
            <pc:docMk/>
            <pc:sldMk cId="4206365765" sldId="258"/>
            <ac:picMk id="38" creationId="{EB83A5AC-A58A-171B-F426-681CC0344CE8}"/>
          </ac:picMkLst>
        </pc:picChg>
        <pc:picChg chg="add mod">
          <ac:chgData name="Ekhar, Aditya (The Hague)" userId="388056a7-7326-4963-b977-fa73b4632574" providerId="ADAL" clId="{E5DDE7E1-F896-4CE7-BFD1-28CAB3432E88}" dt="2024-04-14T15:01:34.694" v="1616" actId="1076"/>
          <ac:picMkLst>
            <pc:docMk/>
            <pc:sldMk cId="4206365765" sldId="258"/>
            <ac:picMk id="39" creationId="{27975947-5D32-0807-6FAF-6C355A6EBB23}"/>
          </ac:picMkLst>
        </pc:picChg>
        <pc:picChg chg="add mod">
          <ac:chgData name="Ekhar, Aditya (The Hague)" userId="388056a7-7326-4963-b977-fa73b4632574" providerId="ADAL" clId="{E5DDE7E1-F896-4CE7-BFD1-28CAB3432E88}" dt="2024-04-14T15:01:34.694" v="1616" actId="1076"/>
          <ac:picMkLst>
            <pc:docMk/>
            <pc:sldMk cId="4206365765" sldId="258"/>
            <ac:picMk id="40" creationId="{5EE1D28B-3804-E12C-EDBA-16598106D8F2}"/>
          </ac:picMkLst>
        </pc:picChg>
        <pc:picChg chg="add mod">
          <ac:chgData name="Ekhar, Aditya (The Hague)" userId="388056a7-7326-4963-b977-fa73b4632574" providerId="ADAL" clId="{E5DDE7E1-F896-4CE7-BFD1-28CAB3432E88}" dt="2024-04-14T15:00:56.132" v="1565" actId="1076"/>
          <ac:picMkLst>
            <pc:docMk/>
            <pc:sldMk cId="4206365765" sldId="258"/>
            <ac:picMk id="42" creationId="{6580808B-B146-2674-6E14-3C9A041D5A01}"/>
          </ac:picMkLst>
        </pc:picChg>
        <pc:picChg chg="add mod">
          <ac:chgData name="Ekhar, Aditya (The Hague)" userId="388056a7-7326-4963-b977-fa73b4632574" providerId="ADAL" clId="{E5DDE7E1-F896-4CE7-BFD1-28CAB3432E88}" dt="2024-04-14T17:46:30.329" v="3064" actId="1076"/>
          <ac:picMkLst>
            <pc:docMk/>
            <pc:sldMk cId="4206365765" sldId="258"/>
            <ac:picMk id="45" creationId="{D70B02EF-9CFC-A469-9660-1903D4EC2E74}"/>
          </ac:picMkLst>
        </pc:picChg>
      </pc:sldChg>
      <pc:sldChg chg="addSp delSp modSp new mod">
        <pc:chgData name="Ekhar, Aditya (The Hague)" userId="388056a7-7326-4963-b977-fa73b4632574" providerId="ADAL" clId="{E5DDE7E1-F896-4CE7-BFD1-28CAB3432E88}" dt="2024-04-15T08:59:17.169" v="4008" actId="478"/>
        <pc:sldMkLst>
          <pc:docMk/>
          <pc:sldMk cId="2105921848" sldId="259"/>
        </pc:sldMkLst>
        <pc:spChg chg="del">
          <ac:chgData name="Ekhar, Aditya (The Hague)" userId="388056a7-7326-4963-b977-fa73b4632574" providerId="ADAL" clId="{E5DDE7E1-F896-4CE7-BFD1-28CAB3432E88}" dt="2024-04-14T16:39:48.017" v="1861" actId="478"/>
          <ac:spMkLst>
            <pc:docMk/>
            <pc:sldMk cId="2105921848" sldId="259"/>
            <ac:spMk id="2" creationId="{96F80741-7CCF-010F-D1B4-8BC800446F13}"/>
          </ac:spMkLst>
        </pc:spChg>
        <pc:spChg chg="add del mod">
          <ac:chgData name="Ekhar, Aditya (The Hague)" userId="388056a7-7326-4963-b977-fa73b4632574" providerId="ADAL" clId="{E5DDE7E1-F896-4CE7-BFD1-28CAB3432E88}" dt="2024-04-15T08:58:11.436" v="4005" actId="478"/>
          <ac:spMkLst>
            <pc:docMk/>
            <pc:sldMk cId="2105921848" sldId="259"/>
            <ac:spMk id="3" creationId="{094D1179-08EB-DA25-FB2C-1AEC5BCB6C4F}"/>
          </ac:spMkLst>
        </pc:spChg>
        <pc:spChg chg="del">
          <ac:chgData name="Ekhar, Aditya (The Hague)" userId="388056a7-7326-4963-b977-fa73b4632574" providerId="ADAL" clId="{E5DDE7E1-F896-4CE7-BFD1-28CAB3432E88}" dt="2024-04-14T16:39:49.344" v="1862" actId="478"/>
          <ac:spMkLst>
            <pc:docMk/>
            <pc:sldMk cId="2105921848" sldId="259"/>
            <ac:spMk id="3" creationId="{9C804CB4-96EF-2BD5-A42E-CA0B8555B16F}"/>
          </ac:spMkLst>
        </pc:spChg>
        <pc:spChg chg="add mod">
          <ac:chgData name="Ekhar, Aditya (The Hague)" userId="388056a7-7326-4963-b977-fa73b4632574" providerId="ADAL" clId="{E5DDE7E1-F896-4CE7-BFD1-28CAB3432E88}" dt="2024-04-14T16:39:56.688" v="1873" actId="20577"/>
          <ac:spMkLst>
            <pc:docMk/>
            <pc:sldMk cId="2105921848" sldId="259"/>
            <ac:spMk id="4" creationId="{F5EBF97B-5E2F-85FF-0603-83F4D1E59D10}"/>
          </ac:spMkLst>
        </pc:spChg>
        <pc:graphicFrameChg chg="add del mod">
          <ac:chgData name="Ekhar, Aditya (The Hague)" userId="388056a7-7326-4963-b977-fa73b4632574" providerId="ADAL" clId="{E5DDE7E1-F896-4CE7-BFD1-28CAB3432E88}" dt="2024-04-15T08:56:30.690" v="3984" actId="478"/>
          <ac:graphicFrameMkLst>
            <pc:docMk/>
            <pc:sldMk cId="2105921848" sldId="259"/>
            <ac:graphicFrameMk id="2" creationId="{90503EE1-FDF9-F9B1-798C-BA870339A909}"/>
          </ac:graphicFrameMkLst>
        </pc:graphicFrameChg>
        <pc:graphicFrameChg chg="add del mod">
          <ac:chgData name="Ekhar, Aditya (The Hague)" userId="388056a7-7326-4963-b977-fa73b4632574" providerId="ADAL" clId="{E5DDE7E1-F896-4CE7-BFD1-28CAB3432E88}" dt="2024-04-15T08:59:17.169" v="4008" actId="478"/>
          <ac:graphicFrameMkLst>
            <pc:docMk/>
            <pc:sldMk cId="2105921848" sldId="259"/>
            <ac:graphicFrameMk id="5" creationId="{86D2D94E-5013-431B-CEC8-5B416EA82724}"/>
          </ac:graphicFrameMkLst>
        </pc:graphicFrameChg>
        <pc:picChg chg="add del mod">
          <ac:chgData name="Ekhar, Aditya (The Hague)" userId="388056a7-7326-4963-b977-fa73b4632574" providerId="ADAL" clId="{E5DDE7E1-F896-4CE7-BFD1-28CAB3432E88}" dt="2024-04-14T16:55:14.905" v="1904" actId="478"/>
          <ac:picMkLst>
            <pc:docMk/>
            <pc:sldMk cId="2105921848" sldId="259"/>
            <ac:picMk id="5" creationId="{AB17FB1E-FF5F-FFA9-955E-B18D23B33FB7}"/>
          </ac:picMkLst>
        </pc:picChg>
      </pc:sldChg>
      <pc:sldChg chg="addSp delSp modSp new mod modAnim">
        <pc:chgData name="Ekhar, Aditya (The Hague)" userId="388056a7-7326-4963-b977-fa73b4632574" providerId="ADAL" clId="{E5DDE7E1-F896-4CE7-BFD1-28CAB3432E88}" dt="2024-04-14T19:30:15.632" v="3207"/>
        <pc:sldMkLst>
          <pc:docMk/>
          <pc:sldMk cId="3950859772" sldId="260"/>
        </pc:sldMkLst>
        <pc:spChg chg="del">
          <ac:chgData name="Ekhar, Aditya (The Hague)" userId="388056a7-7326-4963-b977-fa73b4632574" providerId="ADAL" clId="{E5DDE7E1-F896-4CE7-BFD1-28CAB3432E88}" dt="2024-04-14T16:40:09.264" v="1875" actId="478"/>
          <ac:spMkLst>
            <pc:docMk/>
            <pc:sldMk cId="3950859772" sldId="260"/>
            <ac:spMk id="2" creationId="{DC2EB3D3-C569-2AFA-AEF0-D37C0B615CA2}"/>
          </ac:spMkLst>
        </pc:spChg>
        <pc:spChg chg="del">
          <ac:chgData name="Ekhar, Aditya (The Hague)" userId="388056a7-7326-4963-b977-fa73b4632574" providerId="ADAL" clId="{E5DDE7E1-F896-4CE7-BFD1-28CAB3432E88}" dt="2024-04-14T16:40:10.446" v="1876" actId="478"/>
          <ac:spMkLst>
            <pc:docMk/>
            <pc:sldMk cId="3950859772" sldId="260"/>
            <ac:spMk id="3" creationId="{7A38BCCD-F733-7EAF-6812-C9E95957D506}"/>
          </ac:spMkLst>
        </pc:spChg>
        <pc:spChg chg="add mod">
          <ac:chgData name="Ekhar, Aditya (The Hague)" userId="388056a7-7326-4963-b977-fa73b4632574" providerId="ADAL" clId="{E5DDE7E1-F896-4CE7-BFD1-28CAB3432E88}" dt="2024-04-14T16:43:34.605" v="1900" actId="14100"/>
          <ac:spMkLst>
            <pc:docMk/>
            <pc:sldMk cId="3950859772" sldId="260"/>
            <ac:spMk id="4" creationId="{6CFE3CA7-2B7A-1C73-1BF5-48B91B3993BA}"/>
          </ac:spMkLst>
        </pc:spChg>
        <pc:spChg chg="add del mod">
          <ac:chgData name="Ekhar, Aditya (The Hague)" userId="388056a7-7326-4963-b977-fa73b4632574" providerId="ADAL" clId="{E5DDE7E1-F896-4CE7-BFD1-28CAB3432E88}" dt="2024-04-14T17:36:03.069" v="2895" actId="478"/>
          <ac:spMkLst>
            <pc:docMk/>
            <pc:sldMk cId="3950859772" sldId="260"/>
            <ac:spMk id="6" creationId="{1B7DA2EE-BE99-5DB2-9169-85181B2468B6}"/>
          </ac:spMkLst>
        </pc:spChg>
        <pc:spChg chg="add del mod">
          <ac:chgData name="Ekhar, Aditya (The Hague)" userId="388056a7-7326-4963-b977-fa73b4632574" providerId="ADAL" clId="{E5DDE7E1-F896-4CE7-BFD1-28CAB3432E88}" dt="2024-04-14T17:36:08.334" v="2896" actId="478"/>
          <ac:spMkLst>
            <pc:docMk/>
            <pc:sldMk cId="3950859772" sldId="260"/>
            <ac:spMk id="7" creationId="{8A0BDD9A-E8BC-FCA6-DC02-449DDC5E3EBF}"/>
          </ac:spMkLst>
        </pc:spChg>
        <pc:spChg chg="add del mod">
          <ac:chgData name="Ekhar, Aditya (The Hague)" userId="388056a7-7326-4963-b977-fa73b4632574" providerId="ADAL" clId="{E5DDE7E1-F896-4CE7-BFD1-28CAB3432E88}" dt="2024-04-14T17:26:56.403" v="2820" actId="478"/>
          <ac:spMkLst>
            <pc:docMk/>
            <pc:sldMk cId="3950859772" sldId="260"/>
            <ac:spMk id="9" creationId="{80B009E8-71FD-C06F-DF71-686CDF1C0C10}"/>
          </ac:spMkLst>
        </pc:spChg>
        <pc:spChg chg="add del mod">
          <ac:chgData name="Ekhar, Aditya (The Hague)" userId="388056a7-7326-4963-b977-fa73b4632574" providerId="ADAL" clId="{E5DDE7E1-F896-4CE7-BFD1-28CAB3432E88}" dt="2024-04-14T17:18:02.407" v="2574" actId="478"/>
          <ac:spMkLst>
            <pc:docMk/>
            <pc:sldMk cId="3950859772" sldId="260"/>
            <ac:spMk id="18" creationId="{11B43F9A-BE86-C412-CEF4-D88F959CA11C}"/>
          </ac:spMkLst>
        </pc:spChg>
        <pc:spChg chg="add del mod">
          <ac:chgData name="Ekhar, Aditya (The Hague)" userId="388056a7-7326-4963-b977-fa73b4632574" providerId="ADAL" clId="{E5DDE7E1-F896-4CE7-BFD1-28CAB3432E88}" dt="2024-04-14T17:18:03.541" v="2575" actId="478"/>
          <ac:spMkLst>
            <pc:docMk/>
            <pc:sldMk cId="3950859772" sldId="260"/>
            <ac:spMk id="19" creationId="{95C6143A-FE68-0192-8307-7FA898DB6A2B}"/>
          </ac:spMkLst>
        </pc:spChg>
        <pc:spChg chg="add mod">
          <ac:chgData name="Ekhar, Aditya (The Hague)" userId="388056a7-7326-4963-b977-fa73b4632574" providerId="ADAL" clId="{E5DDE7E1-F896-4CE7-BFD1-28CAB3432E88}" dt="2024-04-14T17:23:40.150" v="2648" actId="1076"/>
          <ac:spMkLst>
            <pc:docMk/>
            <pc:sldMk cId="3950859772" sldId="260"/>
            <ac:spMk id="26" creationId="{396CE6DA-3ED8-F3FD-6E7A-01507FB13808}"/>
          </ac:spMkLst>
        </pc:spChg>
        <pc:spChg chg="add mod">
          <ac:chgData name="Ekhar, Aditya (The Hague)" userId="388056a7-7326-4963-b977-fa73b4632574" providerId="ADAL" clId="{E5DDE7E1-F896-4CE7-BFD1-28CAB3432E88}" dt="2024-04-14T17:29:07.786" v="2883" actId="1076"/>
          <ac:spMkLst>
            <pc:docMk/>
            <pc:sldMk cId="3950859772" sldId="260"/>
            <ac:spMk id="33" creationId="{E6A7D19E-AE23-FA0F-477F-3A1A1EAF2A8B}"/>
          </ac:spMkLst>
        </pc:spChg>
        <pc:spChg chg="add mod">
          <ac:chgData name="Ekhar, Aditya (The Hague)" userId="388056a7-7326-4963-b977-fa73b4632574" providerId="ADAL" clId="{E5DDE7E1-F896-4CE7-BFD1-28CAB3432E88}" dt="2024-04-14T17:42:52.064" v="3063" actId="20577"/>
          <ac:spMkLst>
            <pc:docMk/>
            <pc:sldMk cId="3950859772" sldId="260"/>
            <ac:spMk id="34" creationId="{BF976C89-133F-79DF-9C47-660C84C83D27}"/>
          </ac:spMkLst>
        </pc:spChg>
        <pc:spChg chg="add mod">
          <ac:chgData name="Ekhar, Aditya (The Hague)" userId="388056a7-7326-4963-b977-fa73b4632574" providerId="ADAL" clId="{E5DDE7E1-F896-4CE7-BFD1-28CAB3432E88}" dt="2024-04-14T17:28:57.639" v="2882" actId="20577"/>
          <ac:spMkLst>
            <pc:docMk/>
            <pc:sldMk cId="3950859772" sldId="260"/>
            <ac:spMk id="35" creationId="{E4375ED3-B33C-D208-8630-D607D95B41BF}"/>
          </ac:spMkLst>
        </pc:spChg>
        <pc:spChg chg="add mod">
          <ac:chgData name="Ekhar, Aditya (The Hague)" userId="388056a7-7326-4963-b977-fa73b4632574" providerId="ADAL" clId="{E5DDE7E1-F896-4CE7-BFD1-28CAB3432E88}" dt="2024-04-14T17:35:32.969" v="2892" actId="1076"/>
          <ac:spMkLst>
            <pc:docMk/>
            <pc:sldMk cId="3950859772" sldId="260"/>
            <ac:spMk id="40" creationId="{2C6FC71F-1D57-40A3-69A9-531A97584A83}"/>
          </ac:spMkLst>
        </pc:spChg>
        <pc:spChg chg="add mod">
          <ac:chgData name="Ekhar, Aditya (The Hague)" userId="388056a7-7326-4963-b977-fa73b4632574" providerId="ADAL" clId="{E5DDE7E1-F896-4CE7-BFD1-28CAB3432E88}" dt="2024-04-14T17:38:49.864" v="2937" actId="14100"/>
          <ac:spMkLst>
            <pc:docMk/>
            <pc:sldMk cId="3950859772" sldId="260"/>
            <ac:spMk id="46" creationId="{859403EA-3284-3F14-6A1F-9A091D5D855A}"/>
          </ac:spMkLst>
        </pc:spChg>
        <pc:spChg chg="add mod">
          <ac:chgData name="Ekhar, Aditya (The Hague)" userId="388056a7-7326-4963-b977-fa73b4632574" providerId="ADAL" clId="{E5DDE7E1-F896-4CE7-BFD1-28CAB3432E88}" dt="2024-04-14T17:39:16.051" v="2954" actId="1076"/>
          <ac:spMkLst>
            <pc:docMk/>
            <pc:sldMk cId="3950859772" sldId="260"/>
            <ac:spMk id="47" creationId="{C62B121A-49EE-CEB7-65DA-00B5C36DD20E}"/>
          </ac:spMkLst>
        </pc:spChg>
        <pc:spChg chg="add mod">
          <ac:chgData name="Ekhar, Aditya (The Hague)" userId="388056a7-7326-4963-b977-fa73b4632574" providerId="ADAL" clId="{E5DDE7E1-F896-4CE7-BFD1-28CAB3432E88}" dt="2024-04-14T17:42:12.119" v="3018" actId="1076"/>
          <ac:spMkLst>
            <pc:docMk/>
            <pc:sldMk cId="3950859772" sldId="260"/>
            <ac:spMk id="49" creationId="{9A11F07D-109B-8D0B-F19A-A7F08181F292}"/>
          </ac:spMkLst>
        </pc:spChg>
        <pc:spChg chg="add mod">
          <ac:chgData name="Ekhar, Aditya (The Hague)" userId="388056a7-7326-4963-b977-fa73b4632574" providerId="ADAL" clId="{E5DDE7E1-F896-4CE7-BFD1-28CAB3432E88}" dt="2024-04-14T17:50:12.048" v="3188" actId="1076"/>
          <ac:spMkLst>
            <pc:docMk/>
            <pc:sldMk cId="3950859772" sldId="260"/>
            <ac:spMk id="57" creationId="{4D034817-0D56-30AF-A557-365D03EB37A4}"/>
          </ac:spMkLst>
        </pc:spChg>
        <pc:spChg chg="add mod">
          <ac:chgData name="Ekhar, Aditya (The Hague)" userId="388056a7-7326-4963-b977-fa73b4632574" providerId="ADAL" clId="{E5DDE7E1-F896-4CE7-BFD1-28CAB3432E88}" dt="2024-04-14T17:50:14.033" v="3189" actId="1076"/>
          <ac:spMkLst>
            <pc:docMk/>
            <pc:sldMk cId="3950859772" sldId="260"/>
            <ac:spMk id="58" creationId="{95F37CFF-AEF2-C6F8-073E-06B99893D328}"/>
          </ac:spMkLst>
        </pc:spChg>
        <pc:spChg chg="add mod">
          <ac:chgData name="Ekhar, Aditya (The Hague)" userId="388056a7-7326-4963-b977-fa73b4632574" providerId="ADAL" clId="{E5DDE7E1-F896-4CE7-BFD1-28CAB3432E88}" dt="2024-04-14T17:50:04.553" v="3187" actId="20577"/>
          <ac:spMkLst>
            <pc:docMk/>
            <pc:sldMk cId="3950859772" sldId="260"/>
            <ac:spMk id="59" creationId="{7CA7BAFE-E51B-EF0A-C9C5-4D31B08F0BC0}"/>
          </ac:spMkLst>
        </pc:spChg>
        <pc:picChg chg="add mod">
          <ac:chgData name="Ekhar, Aditya (The Hague)" userId="388056a7-7326-4963-b977-fa73b4632574" providerId="ADAL" clId="{E5DDE7E1-F896-4CE7-BFD1-28CAB3432E88}" dt="2024-04-14T17:00:56.765" v="1923"/>
          <ac:picMkLst>
            <pc:docMk/>
            <pc:sldMk cId="3950859772" sldId="260"/>
            <ac:picMk id="5" creationId="{8D372A9A-3239-4612-C814-4FEA3D1C3535}"/>
          </ac:picMkLst>
        </pc:picChg>
        <pc:picChg chg="add del mod">
          <ac:chgData name="Ekhar, Aditya (The Hague)" userId="388056a7-7326-4963-b977-fa73b4632574" providerId="ADAL" clId="{E5DDE7E1-F896-4CE7-BFD1-28CAB3432E88}" dt="2024-04-14T17:02:22.296" v="2011"/>
          <ac:picMkLst>
            <pc:docMk/>
            <pc:sldMk cId="3950859772" sldId="260"/>
            <ac:picMk id="8" creationId="{E3ECFFF2-24DD-34CB-84E1-77EE4086F072}"/>
          </ac:picMkLst>
        </pc:picChg>
        <pc:picChg chg="add del mod">
          <ac:chgData name="Ekhar, Aditya (The Hague)" userId="388056a7-7326-4963-b977-fa73b4632574" providerId="ADAL" clId="{E5DDE7E1-F896-4CE7-BFD1-28CAB3432E88}" dt="2024-04-14T17:11:51.095" v="2518" actId="478"/>
          <ac:picMkLst>
            <pc:docMk/>
            <pc:sldMk cId="3950859772" sldId="260"/>
            <ac:picMk id="11" creationId="{93414478-13EA-FDD3-0976-CEE707F8E279}"/>
          </ac:picMkLst>
        </pc:picChg>
        <pc:picChg chg="add del mod">
          <ac:chgData name="Ekhar, Aditya (The Hague)" userId="388056a7-7326-4963-b977-fa73b4632574" providerId="ADAL" clId="{E5DDE7E1-F896-4CE7-BFD1-28CAB3432E88}" dt="2024-04-14T17:31:32.724" v="2884" actId="478"/>
          <ac:picMkLst>
            <pc:docMk/>
            <pc:sldMk cId="3950859772" sldId="260"/>
            <ac:picMk id="13" creationId="{F32E8D87-3384-4A07-CAD2-20C07A79FC9C}"/>
          </ac:picMkLst>
        </pc:picChg>
        <pc:picChg chg="add mod">
          <ac:chgData name="Ekhar, Aditya (The Hague)" userId="388056a7-7326-4963-b977-fa73b4632574" providerId="ADAL" clId="{E5DDE7E1-F896-4CE7-BFD1-28CAB3432E88}" dt="2024-04-14T17:36:59.021" v="2910" actId="1076"/>
          <ac:picMkLst>
            <pc:docMk/>
            <pc:sldMk cId="3950859772" sldId="260"/>
            <ac:picMk id="15" creationId="{F457E6EB-4F71-E7E9-8614-CD4914DF40E6}"/>
          </ac:picMkLst>
        </pc:picChg>
        <pc:picChg chg="add del mod">
          <ac:chgData name="Ekhar, Aditya (The Hague)" userId="388056a7-7326-4963-b977-fa73b4632574" providerId="ADAL" clId="{E5DDE7E1-F896-4CE7-BFD1-28CAB3432E88}" dt="2024-04-14T17:15:45.207" v="2542" actId="478"/>
          <ac:picMkLst>
            <pc:docMk/>
            <pc:sldMk cId="3950859772" sldId="260"/>
            <ac:picMk id="17" creationId="{CB23AD5A-F006-0CAD-67F4-1CD81A0D16A6}"/>
          </ac:picMkLst>
        </pc:picChg>
        <pc:picChg chg="add del mod">
          <ac:chgData name="Ekhar, Aditya (The Hague)" userId="388056a7-7326-4963-b977-fa73b4632574" providerId="ADAL" clId="{E5DDE7E1-F896-4CE7-BFD1-28CAB3432E88}" dt="2024-04-14T17:19:01.882" v="2581" actId="478"/>
          <ac:picMkLst>
            <pc:docMk/>
            <pc:sldMk cId="3950859772" sldId="260"/>
            <ac:picMk id="21" creationId="{49D3363F-CD19-83F6-51B5-F1C84FBBFC9E}"/>
          </ac:picMkLst>
        </pc:picChg>
        <pc:picChg chg="add del mod">
          <ac:chgData name="Ekhar, Aditya (The Hague)" userId="388056a7-7326-4963-b977-fa73b4632574" providerId="ADAL" clId="{E5DDE7E1-F896-4CE7-BFD1-28CAB3432E88}" dt="2024-04-14T17:19:48.036" v="2586" actId="478"/>
          <ac:picMkLst>
            <pc:docMk/>
            <pc:sldMk cId="3950859772" sldId="260"/>
            <ac:picMk id="23" creationId="{DCB3A9B3-4CA3-FC52-0E98-212C6C94BA9F}"/>
          </ac:picMkLst>
        </pc:picChg>
        <pc:picChg chg="add mod">
          <ac:chgData name="Ekhar, Aditya (The Hague)" userId="388056a7-7326-4963-b977-fa73b4632574" providerId="ADAL" clId="{E5DDE7E1-F896-4CE7-BFD1-28CAB3432E88}" dt="2024-04-14T17:21:38.301" v="2640" actId="1076"/>
          <ac:picMkLst>
            <pc:docMk/>
            <pc:sldMk cId="3950859772" sldId="260"/>
            <ac:picMk id="25" creationId="{109C4A08-1A4D-C941-E1D8-C2D980A6A47E}"/>
          </ac:picMkLst>
        </pc:picChg>
        <pc:picChg chg="add mod">
          <ac:chgData name="Ekhar, Aditya (The Hague)" userId="388056a7-7326-4963-b977-fa73b4632574" providerId="ADAL" clId="{E5DDE7E1-F896-4CE7-BFD1-28CAB3432E88}" dt="2024-04-14T17:22:43.542" v="2642" actId="1076"/>
          <ac:picMkLst>
            <pc:docMk/>
            <pc:sldMk cId="3950859772" sldId="260"/>
            <ac:picMk id="28" creationId="{86481161-BE54-17BA-DE15-F219D2D4D9CE}"/>
          </ac:picMkLst>
        </pc:picChg>
        <pc:picChg chg="add mod">
          <ac:chgData name="Ekhar, Aditya (The Hague)" userId="388056a7-7326-4963-b977-fa73b4632574" providerId="ADAL" clId="{E5DDE7E1-F896-4CE7-BFD1-28CAB3432E88}" dt="2024-04-14T17:26:02.228" v="2764" actId="1076"/>
          <ac:picMkLst>
            <pc:docMk/>
            <pc:sldMk cId="3950859772" sldId="260"/>
            <ac:picMk id="30" creationId="{C1135D47-A83B-92F1-A319-B3AB9A8E4D20}"/>
          </ac:picMkLst>
        </pc:picChg>
        <pc:picChg chg="add mod">
          <ac:chgData name="Ekhar, Aditya (The Hague)" userId="388056a7-7326-4963-b977-fa73b4632574" providerId="ADAL" clId="{E5DDE7E1-F896-4CE7-BFD1-28CAB3432E88}" dt="2024-04-14T17:29:07.786" v="2883" actId="1076"/>
          <ac:picMkLst>
            <pc:docMk/>
            <pc:sldMk cId="3950859772" sldId="260"/>
            <ac:picMk id="32" creationId="{861D961A-7BBD-0208-745C-ED2EEC58D427}"/>
          </ac:picMkLst>
        </pc:picChg>
        <pc:picChg chg="add del mod">
          <ac:chgData name="Ekhar, Aditya (The Hague)" userId="388056a7-7326-4963-b977-fa73b4632574" providerId="ADAL" clId="{E5DDE7E1-F896-4CE7-BFD1-28CAB3432E88}" dt="2024-04-14T17:36:52.681" v="2907" actId="478"/>
          <ac:picMkLst>
            <pc:docMk/>
            <pc:sldMk cId="3950859772" sldId="260"/>
            <ac:picMk id="37" creationId="{CEE60201-7EE7-B46D-4B9E-31A12F4056E5}"/>
          </ac:picMkLst>
        </pc:picChg>
        <pc:picChg chg="add mod">
          <ac:chgData name="Ekhar, Aditya (The Hague)" userId="388056a7-7326-4963-b977-fa73b4632574" providerId="ADAL" clId="{E5DDE7E1-F896-4CE7-BFD1-28CAB3432E88}" dt="2024-04-14T17:34:56.212" v="2886" actId="1076"/>
          <ac:picMkLst>
            <pc:docMk/>
            <pc:sldMk cId="3950859772" sldId="260"/>
            <ac:picMk id="38" creationId="{2804C70A-3BCD-8EEC-A64F-B2C901F62ECB}"/>
          </ac:picMkLst>
        </pc:picChg>
        <pc:picChg chg="add del mod">
          <ac:chgData name="Ekhar, Aditya (The Hague)" userId="388056a7-7326-4963-b977-fa73b4632574" providerId="ADAL" clId="{E5DDE7E1-F896-4CE7-BFD1-28CAB3432E88}" dt="2024-04-14T17:35:06.896" v="2888" actId="478"/>
          <ac:picMkLst>
            <pc:docMk/>
            <pc:sldMk cId="3950859772" sldId="260"/>
            <ac:picMk id="39" creationId="{F2540E5B-61F2-CCEB-7716-A676D3A79BA3}"/>
          </ac:picMkLst>
        </pc:picChg>
        <pc:picChg chg="add mod">
          <ac:chgData name="Ekhar, Aditya (The Hague)" userId="388056a7-7326-4963-b977-fa73b4632574" providerId="ADAL" clId="{E5DDE7E1-F896-4CE7-BFD1-28CAB3432E88}" dt="2024-04-14T17:36:39.869" v="2902" actId="1076"/>
          <ac:picMkLst>
            <pc:docMk/>
            <pc:sldMk cId="3950859772" sldId="260"/>
            <ac:picMk id="41" creationId="{C5A7467C-1FD6-D145-FA8A-BF976364C850}"/>
          </ac:picMkLst>
        </pc:picChg>
        <pc:picChg chg="add mod">
          <ac:chgData name="Ekhar, Aditya (The Hague)" userId="388056a7-7326-4963-b977-fa73b4632574" providerId="ADAL" clId="{E5DDE7E1-F896-4CE7-BFD1-28CAB3432E88}" dt="2024-04-14T17:36:49.759" v="2906" actId="1076"/>
          <ac:picMkLst>
            <pc:docMk/>
            <pc:sldMk cId="3950859772" sldId="260"/>
            <ac:picMk id="42" creationId="{3CA97813-0F16-C2B5-9A1F-8FE4BF9A995F}"/>
          </ac:picMkLst>
        </pc:picChg>
        <pc:picChg chg="add mod">
          <ac:chgData name="Ekhar, Aditya (The Hague)" userId="388056a7-7326-4963-b977-fa73b4632574" providerId="ADAL" clId="{E5DDE7E1-F896-4CE7-BFD1-28CAB3432E88}" dt="2024-04-14T17:37:05.685" v="2913" actId="1076"/>
          <ac:picMkLst>
            <pc:docMk/>
            <pc:sldMk cId="3950859772" sldId="260"/>
            <ac:picMk id="43" creationId="{CD6C705D-1AF0-D2D5-6F77-55E1C8776476}"/>
          </ac:picMkLst>
        </pc:picChg>
        <pc:picChg chg="add mod">
          <ac:chgData name="Ekhar, Aditya (The Hague)" userId="388056a7-7326-4963-b977-fa73b4632574" providerId="ADAL" clId="{E5DDE7E1-F896-4CE7-BFD1-28CAB3432E88}" dt="2024-04-14T17:37:17.914" v="2917" actId="1076"/>
          <ac:picMkLst>
            <pc:docMk/>
            <pc:sldMk cId="3950859772" sldId="260"/>
            <ac:picMk id="44" creationId="{92298524-D315-998C-419A-726E29B35233}"/>
          </ac:picMkLst>
        </pc:picChg>
        <pc:picChg chg="add mod">
          <ac:chgData name="Ekhar, Aditya (The Hague)" userId="388056a7-7326-4963-b977-fa73b4632574" providerId="ADAL" clId="{E5DDE7E1-F896-4CE7-BFD1-28CAB3432E88}" dt="2024-04-14T17:37:26.046" v="2921" actId="1076"/>
          <ac:picMkLst>
            <pc:docMk/>
            <pc:sldMk cId="3950859772" sldId="260"/>
            <ac:picMk id="45" creationId="{0751BF81-1C06-F452-616F-E3CB81AE607C}"/>
          </ac:picMkLst>
        </pc:picChg>
        <pc:picChg chg="add mod">
          <ac:chgData name="Ekhar, Aditya (The Hague)" userId="388056a7-7326-4963-b977-fa73b4632574" providerId="ADAL" clId="{E5DDE7E1-F896-4CE7-BFD1-28CAB3432E88}" dt="2024-04-14T17:39:49.125" v="2956" actId="1076"/>
          <ac:picMkLst>
            <pc:docMk/>
            <pc:sldMk cId="3950859772" sldId="260"/>
            <ac:picMk id="48" creationId="{EB26D1FA-0D68-17F1-5514-AFE56CC9B439}"/>
          </ac:picMkLst>
        </pc:picChg>
        <pc:picChg chg="add mod">
          <ac:chgData name="Ekhar, Aditya (The Hague)" userId="388056a7-7326-4963-b977-fa73b4632574" providerId="ADAL" clId="{E5DDE7E1-F896-4CE7-BFD1-28CAB3432E88}" dt="2024-04-14T17:41:58.970" v="3009" actId="1076"/>
          <ac:picMkLst>
            <pc:docMk/>
            <pc:sldMk cId="3950859772" sldId="260"/>
            <ac:picMk id="50" creationId="{2A2ED4EF-B069-0628-551C-78176252CDD9}"/>
          </ac:picMkLst>
        </pc:picChg>
        <pc:picChg chg="add mod">
          <ac:chgData name="Ekhar, Aditya (The Hague)" userId="388056a7-7326-4963-b977-fa73b4632574" providerId="ADAL" clId="{E5DDE7E1-F896-4CE7-BFD1-28CAB3432E88}" dt="2024-04-14T17:48:07.458" v="3069" actId="1076"/>
          <ac:picMkLst>
            <pc:docMk/>
            <pc:sldMk cId="3950859772" sldId="260"/>
            <ac:picMk id="52" creationId="{BE02F8FF-1A9D-7987-DF4D-6E46120D821A}"/>
          </ac:picMkLst>
        </pc:picChg>
        <pc:picChg chg="add mod">
          <ac:chgData name="Ekhar, Aditya (The Hague)" userId="388056a7-7326-4963-b977-fa73b4632574" providerId="ADAL" clId="{E5DDE7E1-F896-4CE7-BFD1-28CAB3432E88}" dt="2024-04-14T17:48:37.405" v="3073" actId="1076"/>
          <ac:picMkLst>
            <pc:docMk/>
            <pc:sldMk cId="3950859772" sldId="260"/>
            <ac:picMk id="54" creationId="{21E37FEC-D8E6-A79A-0A37-2A2AF1DD0D71}"/>
          </ac:picMkLst>
        </pc:picChg>
        <pc:picChg chg="add mod">
          <ac:chgData name="Ekhar, Aditya (The Hague)" userId="388056a7-7326-4963-b977-fa73b4632574" providerId="ADAL" clId="{E5DDE7E1-F896-4CE7-BFD1-28CAB3432E88}" dt="2024-04-14T17:49:04.995" v="3077" actId="1076"/>
          <ac:picMkLst>
            <pc:docMk/>
            <pc:sldMk cId="3950859772" sldId="260"/>
            <ac:picMk id="56" creationId="{EF058402-C00B-703F-2AA9-25E8B55294BD}"/>
          </ac:picMkLst>
        </pc:picChg>
      </pc:sldChg>
      <pc:sldChg chg="addSp delSp modSp new mod ord delAnim modAnim">
        <pc:chgData name="Ekhar, Aditya (The Hague)" userId="388056a7-7326-4963-b977-fa73b4632574" providerId="ADAL" clId="{E5DDE7E1-F896-4CE7-BFD1-28CAB3432E88}" dt="2024-04-15T09:03:05.247" v="4109" actId="20577"/>
        <pc:sldMkLst>
          <pc:docMk/>
          <pc:sldMk cId="423742196" sldId="261"/>
        </pc:sldMkLst>
        <pc:spChg chg="del">
          <ac:chgData name="Ekhar, Aditya (The Hague)" userId="388056a7-7326-4963-b977-fa73b4632574" providerId="ADAL" clId="{E5DDE7E1-F896-4CE7-BFD1-28CAB3432E88}" dt="2024-04-15T07:15:37.705" v="3211" actId="478"/>
          <ac:spMkLst>
            <pc:docMk/>
            <pc:sldMk cId="423742196" sldId="261"/>
            <ac:spMk id="2" creationId="{2C138AE1-FAD3-780E-30F4-46E2977A8AE1}"/>
          </ac:spMkLst>
        </pc:spChg>
        <pc:spChg chg="del">
          <ac:chgData name="Ekhar, Aditya (The Hague)" userId="388056a7-7326-4963-b977-fa73b4632574" providerId="ADAL" clId="{E5DDE7E1-F896-4CE7-BFD1-28CAB3432E88}" dt="2024-04-15T07:15:39.271" v="3212" actId="478"/>
          <ac:spMkLst>
            <pc:docMk/>
            <pc:sldMk cId="423742196" sldId="261"/>
            <ac:spMk id="3" creationId="{A17FCE96-5D61-1DFD-428D-9924B208CEA6}"/>
          </ac:spMkLst>
        </pc:spChg>
        <pc:spChg chg="add mod">
          <ac:chgData name="Ekhar, Aditya (The Hague)" userId="388056a7-7326-4963-b977-fa73b4632574" providerId="ADAL" clId="{E5DDE7E1-F896-4CE7-BFD1-28CAB3432E88}" dt="2024-04-15T08:34:01.086" v="3476" actId="14100"/>
          <ac:spMkLst>
            <pc:docMk/>
            <pc:sldMk cId="423742196" sldId="261"/>
            <ac:spMk id="4" creationId="{2ACBC919-D081-57C1-50A1-A49682004D4F}"/>
          </ac:spMkLst>
        </pc:spChg>
        <pc:spChg chg="add del mod">
          <ac:chgData name="Ekhar, Aditya (The Hague)" userId="388056a7-7326-4963-b977-fa73b4632574" providerId="ADAL" clId="{E5DDE7E1-F896-4CE7-BFD1-28CAB3432E88}" dt="2024-04-15T08:32:53.572" v="3401" actId="478"/>
          <ac:spMkLst>
            <pc:docMk/>
            <pc:sldMk cId="423742196" sldId="261"/>
            <ac:spMk id="5" creationId="{4394ADFF-93A0-31B5-6BA3-B97A805B0422}"/>
          </ac:spMkLst>
        </pc:spChg>
        <pc:spChg chg="add del mod">
          <ac:chgData name="Ekhar, Aditya (The Hague)" userId="388056a7-7326-4963-b977-fa73b4632574" providerId="ADAL" clId="{E5DDE7E1-F896-4CE7-BFD1-28CAB3432E88}" dt="2024-04-15T08:32:53.572" v="3401" actId="478"/>
          <ac:spMkLst>
            <pc:docMk/>
            <pc:sldMk cId="423742196" sldId="261"/>
            <ac:spMk id="8" creationId="{E89CCEFE-5781-2C57-5870-FCCDB87AA5E9}"/>
          </ac:spMkLst>
        </pc:spChg>
        <pc:spChg chg="add del mod">
          <ac:chgData name="Ekhar, Aditya (The Hague)" userId="388056a7-7326-4963-b977-fa73b4632574" providerId="ADAL" clId="{E5DDE7E1-F896-4CE7-BFD1-28CAB3432E88}" dt="2024-04-15T08:32:53.572" v="3401" actId="478"/>
          <ac:spMkLst>
            <pc:docMk/>
            <pc:sldMk cId="423742196" sldId="261"/>
            <ac:spMk id="9" creationId="{19E530B1-DA05-BB2A-0C3C-09D66282C7AF}"/>
          </ac:spMkLst>
        </pc:spChg>
        <pc:spChg chg="add del mod">
          <ac:chgData name="Ekhar, Aditya (The Hague)" userId="388056a7-7326-4963-b977-fa73b4632574" providerId="ADAL" clId="{E5DDE7E1-F896-4CE7-BFD1-28CAB3432E88}" dt="2024-04-15T08:24:13.686" v="3392" actId="478"/>
          <ac:spMkLst>
            <pc:docMk/>
            <pc:sldMk cId="423742196" sldId="261"/>
            <ac:spMk id="12" creationId="{DCD135BA-BEC1-AE67-3B44-FE4D9337A26A}"/>
          </ac:spMkLst>
        </pc:spChg>
        <pc:spChg chg="add mod">
          <ac:chgData name="Ekhar, Aditya (The Hague)" userId="388056a7-7326-4963-b977-fa73b4632574" providerId="ADAL" clId="{E5DDE7E1-F896-4CE7-BFD1-28CAB3432E88}" dt="2024-04-15T09:03:05.247" v="4109" actId="20577"/>
          <ac:spMkLst>
            <pc:docMk/>
            <pc:sldMk cId="423742196" sldId="261"/>
            <ac:spMk id="13" creationId="{076F65ED-F736-5404-A117-21F81EC0B743}"/>
          </ac:spMkLst>
        </pc:spChg>
        <pc:spChg chg="add mod">
          <ac:chgData name="Ekhar, Aditya (The Hague)" userId="388056a7-7326-4963-b977-fa73b4632574" providerId="ADAL" clId="{E5DDE7E1-F896-4CE7-BFD1-28CAB3432E88}" dt="2024-04-15T08:45:42.963" v="3742" actId="1076"/>
          <ac:spMkLst>
            <pc:docMk/>
            <pc:sldMk cId="423742196" sldId="261"/>
            <ac:spMk id="14" creationId="{DD92F879-9934-9000-35AB-33D67D54E311}"/>
          </ac:spMkLst>
        </pc:spChg>
        <pc:spChg chg="add mod">
          <ac:chgData name="Ekhar, Aditya (The Hague)" userId="388056a7-7326-4963-b977-fa73b4632574" providerId="ADAL" clId="{E5DDE7E1-F896-4CE7-BFD1-28CAB3432E88}" dt="2024-04-15T08:49:11.219" v="3878" actId="1076"/>
          <ac:spMkLst>
            <pc:docMk/>
            <pc:sldMk cId="423742196" sldId="261"/>
            <ac:spMk id="16" creationId="{89710FE0-4C11-F843-A22E-B97F9537A86B}"/>
          </ac:spMkLst>
        </pc:spChg>
        <pc:spChg chg="add mod">
          <ac:chgData name="Ekhar, Aditya (The Hague)" userId="388056a7-7326-4963-b977-fa73b4632574" providerId="ADAL" clId="{E5DDE7E1-F896-4CE7-BFD1-28CAB3432E88}" dt="2024-04-15T08:49:08.268" v="3877" actId="1076"/>
          <ac:spMkLst>
            <pc:docMk/>
            <pc:sldMk cId="423742196" sldId="261"/>
            <ac:spMk id="17" creationId="{F90B063E-9EF7-22A9-0809-E68A444376B5}"/>
          </ac:spMkLst>
        </pc:spChg>
        <pc:spChg chg="add mod">
          <ac:chgData name="Ekhar, Aditya (The Hague)" userId="388056a7-7326-4963-b977-fa73b4632574" providerId="ADAL" clId="{E5DDE7E1-F896-4CE7-BFD1-28CAB3432E88}" dt="2024-04-15T08:40:12.285" v="3594" actId="20577"/>
          <ac:spMkLst>
            <pc:docMk/>
            <pc:sldMk cId="423742196" sldId="261"/>
            <ac:spMk id="22" creationId="{D8FB48A4-2390-26BE-C9EB-5E22EE5AB9A5}"/>
          </ac:spMkLst>
        </pc:spChg>
        <pc:spChg chg="add mod">
          <ac:chgData name="Ekhar, Aditya (The Hague)" userId="388056a7-7326-4963-b977-fa73b4632574" providerId="ADAL" clId="{E5DDE7E1-F896-4CE7-BFD1-28CAB3432E88}" dt="2024-04-15T08:41:50.315" v="3603" actId="20577"/>
          <ac:spMkLst>
            <pc:docMk/>
            <pc:sldMk cId="423742196" sldId="261"/>
            <ac:spMk id="23" creationId="{FDB70DD2-3880-52CA-6E65-D78B4E706D30}"/>
          </ac:spMkLst>
        </pc:spChg>
        <pc:spChg chg="add mod">
          <ac:chgData name="Ekhar, Aditya (The Hague)" userId="388056a7-7326-4963-b977-fa73b4632574" providerId="ADAL" clId="{E5DDE7E1-F896-4CE7-BFD1-28CAB3432E88}" dt="2024-04-15T08:41:54.222" v="3610" actId="20577"/>
          <ac:spMkLst>
            <pc:docMk/>
            <pc:sldMk cId="423742196" sldId="261"/>
            <ac:spMk id="25" creationId="{06F206A3-0862-C8D7-5C3D-8F12BE41A4BB}"/>
          </ac:spMkLst>
        </pc:spChg>
        <pc:spChg chg="add mod">
          <ac:chgData name="Ekhar, Aditya (The Hague)" userId="388056a7-7326-4963-b977-fa73b4632574" providerId="ADAL" clId="{E5DDE7E1-F896-4CE7-BFD1-28CAB3432E88}" dt="2024-04-15T08:41:59.317" v="3626" actId="20577"/>
          <ac:spMkLst>
            <pc:docMk/>
            <pc:sldMk cId="423742196" sldId="261"/>
            <ac:spMk id="26" creationId="{A2FAE162-90E5-A332-CBCF-335D00A7E122}"/>
          </ac:spMkLst>
        </pc:spChg>
        <pc:spChg chg="add mod">
          <ac:chgData name="Ekhar, Aditya (The Hague)" userId="388056a7-7326-4963-b977-fa73b4632574" providerId="ADAL" clId="{E5DDE7E1-F896-4CE7-BFD1-28CAB3432E88}" dt="2024-04-15T08:43:33.677" v="3676" actId="20577"/>
          <ac:spMkLst>
            <pc:docMk/>
            <pc:sldMk cId="423742196" sldId="261"/>
            <ac:spMk id="31" creationId="{2E1F4CA3-DA9A-C515-1DF2-95D4644C2295}"/>
          </ac:spMkLst>
        </pc:spChg>
        <pc:spChg chg="add del mod">
          <ac:chgData name="Ekhar, Aditya (The Hague)" userId="388056a7-7326-4963-b977-fa73b4632574" providerId="ADAL" clId="{E5DDE7E1-F896-4CE7-BFD1-28CAB3432E88}" dt="2024-04-15T08:45:26.654" v="3738" actId="478"/>
          <ac:spMkLst>
            <pc:docMk/>
            <pc:sldMk cId="423742196" sldId="261"/>
            <ac:spMk id="32" creationId="{AE51900A-729A-277E-5B0D-65266BE27034}"/>
          </ac:spMkLst>
        </pc:spChg>
        <pc:spChg chg="add mod">
          <ac:chgData name="Ekhar, Aditya (The Hague)" userId="388056a7-7326-4963-b977-fa73b4632574" providerId="ADAL" clId="{E5DDE7E1-F896-4CE7-BFD1-28CAB3432E88}" dt="2024-04-15T08:46:26.695" v="3753" actId="1076"/>
          <ac:spMkLst>
            <pc:docMk/>
            <pc:sldMk cId="423742196" sldId="261"/>
            <ac:spMk id="33" creationId="{12C32F9A-6591-8AFA-3FCB-D0AF7630E3AE}"/>
          </ac:spMkLst>
        </pc:spChg>
        <pc:spChg chg="add mod">
          <ac:chgData name="Ekhar, Aditya (The Hague)" userId="388056a7-7326-4963-b977-fa73b4632574" providerId="ADAL" clId="{E5DDE7E1-F896-4CE7-BFD1-28CAB3432E88}" dt="2024-04-15T08:46:55.966" v="3774" actId="20577"/>
          <ac:spMkLst>
            <pc:docMk/>
            <pc:sldMk cId="423742196" sldId="261"/>
            <ac:spMk id="35" creationId="{07D989A6-AD0D-BABB-D82A-EA207F160162}"/>
          </ac:spMkLst>
        </pc:spChg>
        <pc:spChg chg="add mod">
          <ac:chgData name="Ekhar, Aditya (The Hague)" userId="388056a7-7326-4963-b977-fa73b4632574" providerId="ADAL" clId="{E5DDE7E1-F896-4CE7-BFD1-28CAB3432E88}" dt="2024-04-15T08:47:46.284" v="3812" actId="20577"/>
          <ac:spMkLst>
            <pc:docMk/>
            <pc:sldMk cId="423742196" sldId="261"/>
            <ac:spMk id="37" creationId="{255A78E9-9FF2-DA27-0686-F518505EDBF6}"/>
          </ac:spMkLst>
        </pc:spChg>
        <pc:spChg chg="add del mod">
          <ac:chgData name="Ekhar, Aditya (The Hague)" userId="388056a7-7326-4963-b977-fa73b4632574" providerId="ADAL" clId="{E5DDE7E1-F896-4CE7-BFD1-28CAB3432E88}" dt="2024-04-15T08:47:56.316" v="3813" actId="478"/>
          <ac:spMkLst>
            <pc:docMk/>
            <pc:sldMk cId="423742196" sldId="261"/>
            <ac:spMk id="38" creationId="{186A27E6-7A8E-99B2-7715-6490EDE560D6}"/>
          </ac:spMkLst>
        </pc:spChg>
        <pc:spChg chg="add mod">
          <ac:chgData name="Ekhar, Aditya (The Hague)" userId="388056a7-7326-4963-b977-fa73b4632574" providerId="ADAL" clId="{E5DDE7E1-F896-4CE7-BFD1-28CAB3432E88}" dt="2024-04-15T08:48:34.932" v="3869" actId="1076"/>
          <ac:spMkLst>
            <pc:docMk/>
            <pc:sldMk cId="423742196" sldId="261"/>
            <ac:spMk id="42" creationId="{F2D31772-BC54-DF4D-5FD8-3E0E478D8865}"/>
          </ac:spMkLst>
        </pc:spChg>
        <pc:spChg chg="add mod">
          <ac:chgData name="Ekhar, Aditya (The Hague)" userId="388056a7-7326-4963-b977-fa73b4632574" providerId="ADAL" clId="{E5DDE7E1-F896-4CE7-BFD1-28CAB3432E88}" dt="2024-04-15T08:49:59.232" v="3907" actId="1076"/>
          <ac:spMkLst>
            <pc:docMk/>
            <pc:sldMk cId="423742196" sldId="261"/>
            <ac:spMk id="44" creationId="{C51DE3A9-295B-5F62-0761-2798F33E96A6}"/>
          </ac:spMkLst>
        </pc:spChg>
        <pc:spChg chg="add mod">
          <ac:chgData name="Ekhar, Aditya (The Hague)" userId="388056a7-7326-4963-b977-fa73b4632574" providerId="ADAL" clId="{E5DDE7E1-F896-4CE7-BFD1-28CAB3432E88}" dt="2024-04-15T08:51:41.393" v="3981" actId="1076"/>
          <ac:spMkLst>
            <pc:docMk/>
            <pc:sldMk cId="423742196" sldId="261"/>
            <ac:spMk id="48" creationId="{D7093986-3375-BF6B-AC16-6A089EC02E93}"/>
          </ac:spMkLst>
        </pc:spChg>
        <pc:spChg chg="add mod">
          <ac:chgData name="Ekhar, Aditya (The Hague)" userId="388056a7-7326-4963-b977-fa73b4632574" providerId="ADAL" clId="{E5DDE7E1-F896-4CE7-BFD1-28CAB3432E88}" dt="2024-04-15T08:51:32.196" v="3980" actId="14100"/>
          <ac:spMkLst>
            <pc:docMk/>
            <pc:sldMk cId="423742196" sldId="261"/>
            <ac:spMk id="49" creationId="{890CBEEE-4249-27ED-E416-982CE210DCB8}"/>
          </ac:spMkLst>
        </pc:spChg>
        <pc:picChg chg="add del mod">
          <ac:chgData name="Ekhar, Aditya (The Hague)" userId="388056a7-7326-4963-b977-fa73b4632574" providerId="ADAL" clId="{E5DDE7E1-F896-4CE7-BFD1-28CAB3432E88}" dt="2024-04-15T08:32:53.572" v="3401" actId="478"/>
          <ac:picMkLst>
            <pc:docMk/>
            <pc:sldMk cId="423742196" sldId="261"/>
            <ac:picMk id="7" creationId="{197FE977-1302-A732-3466-7CD14DBDF530}"/>
          </ac:picMkLst>
        </pc:picChg>
        <pc:picChg chg="add del mod">
          <ac:chgData name="Ekhar, Aditya (The Hague)" userId="388056a7-7326-4963-b977-fa73b4632574" providerId="ADAL" clId="{E5DDE7E1-F896-4CE7-BFD1-28CAB3432E88}" dt="2024-04-15T08:32:53.572" v="3401" actId="478"/>
          <ac:picMkLst>
            <pc:docMk/>
            <pc:sldMk cId="423742196" sldId="261"/>
            <ac:picMk id="10" creationId="{9DB910CA-4DCD-87E6-D6F5-68CB0098435D}"/>
          </ac:picMkLst>
        </pc:picChg>
        <pc:picChg chg="add del mod">
          <ac:chgData name="Ekhar, Aditya (The Hague)" userId="388056a7-7326-4963-b977-fa73b4632574" providerId="ADAL" clId="{E5DDE7E1-F896-4CE7-BFD1-28CAB3432E88}" dt="2024-04-15T08:32:53.572" v="3401" actId="478"/>
          <ac:picMkLst>
            <pc:docMk/>
            <pc:sldMk cId="423742196" sldId="261"/>
            <ac:picMk id="11" creationId="{7C55A04C-3EC6-C09B-D4D9-89C03A64A457}"/>
          </ac:picMkLst>
        </pc:picChg>
        <pc:picChg chg="add mod">
          <ac:chgData name="Ekhar, Aditya (The Hague)" userId="388056a7-7326-4963-b977-fa73b4632574" providerId="ADAL" clId="{E5DDE7E1-F896-4CE7-BFD1-28CAB3432E88}" dt="2024-04-15T08:45:42.963" v="3742" actId="1076"/>
          <ac:picMkLst>
            <pc:docMk/>
            <pc:sldMk cId="423742196" sldId="261"/>
            <ac:picMk id="15" creationId="{66748D1E-BD79-53E5-FB0A-09DEB2876197}"/>
          </ac:picMkLst>
        </pc:picChg>
        <pc:picChg chg="add del mod">
          <ac:chgData name="Ekhar, Aditya (The Hague)" userId="388056a7-7326-4963-b977-fa73b4632574" providerId="ADAL" clId="{E5DDE7E1-F896-4CE7-BFD1-28CAB3432E88}" dt="2024-04-15T08:48:53.299" v="3873" actId="478"/>
          <ac:picMkLst>
            <pc:docMk/>
            <pc:sldMk cId="423742196" sldId="261"/>
            <ac:picMk id="18" creationId="{A0293BB1-63A0-1E2C-E02B-832318545F2E}"/>
          </ac:picMkLst>
        </pc:picChg>
        <pc:picChg chg="add del mod">
          <ac:chgData name="Ekhar, Aditya (The Hague)" userId="388056a7-7326-4963-b977-fa73b4632574" providerId="ADAL" clId="{E5DDE7E1-F896-4CE7-BFD1-28CAB3432E88}" dt="2024-04-15T08:49:00.734" v="3874" actId="478"/>
          <ac:picMkLst>
            <pc:docMk/>
            <pc:sldMk cId="423742196" sldId="261"/>
            <ac:picMk id="19" creationId="{7E671371-312B-1BC9-A6DE-97E6C4680CC0}"/>
          </ac:picMkLst>
        </pc:picChg>
        <pc:picChg chg="add mod">
          <ac:chgData name="Ekhar, Aditya (The Hague)" userId="388056a7-7326-4963-b977-fa73b4632574" providerId="ADAL" clId="{E5DDE7E1-F896-4CE7-BFD1-28CAB3432E88}" dt="2024-04-15T08:40:16.172" v="3595" actId="1076"/>
          <ac:picMkLst>
            <pc:docMk/>
            <pc:sldMk cId="423742196" sldId="261"/>
            <ac:picMk id="21" creationId="{0498F036-B183-141D-D6FC-ED933C4B3F52}"/>
          </ac:picMkLst>
        </pc:picChg>
        <pc:picChg chg="add mod">
          <ac:chgData name="Ekhar, Aditya (The Hague)" userId="388056a7-7326-4963-b977-fa73b4632574" providerId="ADAL" clId="{E5DDE7E1-F896-4CE7-BFD1-28CAB3432E88}" dt="2024-04-15T08:40:05.457" v="3586" actId="1076"/>
          <ac:picMkLst>
            <pc:docMk/>
            <pc:sldMk cId="423742196" sldId="261"/>
            <ac:picMk id="24" creationId="{1C2C78A6-D6DD-51EA-8C25-B6A1C389AA34}"/>
          </ac:picMkLst>
        </pc:picChg>
        <pc:picChg chg="add mod">
          <ac:chgData name="Ekhar, Aditya (The Hague)" userId="388056a7-7326-4963-b977-fa73b4632574" providerId="ADAL" clId="{E5DDE7E1-F896-4CE7-BFD1-28CAB3432E88}" dt="2024-04-15T08:40:05.457" v="3586" actId="1076"/>
          <ac:picMkLst>
            <pc:docMk/>
            <pc:sldMk cId="423742196" sldId="261"/>
            <ac:picMk id="27" creationId="{D471C016-139F-1D24-8186-D9544533AC05}"/>
          </ac:picMkLst>
        </pc:picChg>
        <pc:picChg chg="add mod">
          <ac:chgData name="Ekhar, Aditya (The Hague)" userId="388056a7-7326-4963-b977-fa73b4632574" providerId="ADAL" clId="{E5DDE7E1-F896-4CE7-BFD1-28CAB3432E88}" dt="2024-04-15T08:40:05.457" v="3586" actId="1076"/>
          <ac:picMkLst>
            <pc:docMk/>
            <pc:sldMk cId="423742196" sldId="261"/>
            <ac:picMk id="28" creationId="{5EF574F4-9802-B69D-EB7D-405C945815B8}"/>
          </ac:picMkLst>
        </pc:picChg>
        <pc:picChg chg="add mod">
          <ac:chgData name="Ekhar, Aditya (The Hague)" userId="388056a7-7326-4963-b977-fa73b4632574" providerId="ADAL" clId="{E5DDE7E1-F896-4CE7-BFD1-28CAB3432E88}" dt="2024-04-15T08:43:25.337" v="3673" actId="1076"/>
          <ac:picMkLst>
            <pc:docMk/>
            <pc:sldMk cId="423742196" sldId="261"/>
            <ac:picMk id="30" creationId="{DD6BAFE0-BB84-E9FD-9E74-EACADC9E44E5}"/>
          </ac:picMkLst>
        </pc:picChg>
        <pc:picChg chg="add del mod">
          <ac:chgData name="Ekhar, Aditya (The Hague)" userId="388056a7-7326-4963-b977-fa73b4632574" providerId="ADAL" clId="{E5DDE7E1-F896-4CE7-BFD1-28CAB3432E88}" dt="2024-04-15T08:45:25.525" v="3737" actId="478"/>
          <ac:picMkLst>
            <pc:docMk/>
            <pc:sldMk cId="423742196" sldId="261"/>
            <ac:picMk id="34" creationId="{20EDA9E1-560F-26FD-9C36-CE27D3341DEC}"/>
          </ac:picMkLst>
        </pc:picChg>
        <pc:picChg chg="add mod">
          <ac:chgData name="Ekhar, Aditya (The Hague)" userId="388056a7-7326-4963-b977-fa73b4632574" providerId="ADAL" clId="{E5DDE7E1-F896-4CE7-BFD1-28CAB3432E88}" dt="2024-04-15T08:46:22.496" v="3752" actId="1076"/>
          <ac:picMkLst>
            <pc:docMk/>
            <pc:sldMk cId="423742196" sldId="261"/>
            <ac:picMk id="36" creationId="{BABB34AC-8AC0-AB81-622C-DAD7071D2D07}"/>
          </ac:picMkLst>
        </pc:picChg>
        <pc:picChg chg="add del mod">
          <ac:chgData name="Ekhar, Aditya (The Hague)" userId="388056a7-7326-4963-b977-fa73b4632574" providerId="ADAL" clId="{E5DDE7E1-F896-4CE7-BFD1-28CAB3432E88}" dt="2024-04-15T08:47:58.014" v="3814" actId="478"/>
          <ac:picMkLst>
            <pc:docMk/>
            <pc:sldMk cId="423742196" sldId="261"/>
            <ac:picMk id="39" creationId="{7D94DC8D-A8D3-C13F-0E98-A61F8A81F0A2}"/>
          </ac:picMkLst>
        </pc:picChg>
        <pc:picChg chg="add mod">
          <ac:chgData name="Ekhar, Aditya (The Hague)" userId="388056a7-7326-4963-b977-fa73b4632574" providerId="ADAL" clId="{E5DDE7E1-F896-4CE7-BFD1-28CAB3432E88}" dt="2024-04-15T08:46:22.496" v="3752" actId="1076"/>
          <ac:picMkLst>
            <pc:docMk/>
            <pc:sldMk cId="423742196" sldId="261"/>
            <ac:picMk id="40" creationId="{64E66B72-3B07-324F-BDBF-81BCFD1AB637}"/>
          </ac:picMkLst>
        </pc:picChg>
        <pc:picChg chg="add mod">
          <ac:chgData name="Ekhar, Aditya (The Hague)" userId="388056a7-7326-4963-b977-fa73b4632574" providerId="ADAL" clId="{E5DDE7E1-F896-4CE7-BFD1-28CAB3432E88}" dt="2024-04-15T08:48:04.047" v="3816" actId="1076"/>
          <ac:picMkLst>
            <pc:docMk/>
            <pc:sldMk cId="423742196" sldId="261"/>
            <ac:picMk id="41" creationId="{6A314874-780E-1302-E884-4CB4817C3867}"/>
          </ac:picMkLst>
        </pc:picChg>
        <pc:picChg chg="add mod">
          <ac:chgData name="Ekhar, Aditya (The Hague)" userId="388056a7-7326-4963-b977-fa73b4632574" providerId="ADAL" clId="{E5DDE7E1-F896-4CE7-BFD1-28CAB3432E88}" dt="2024-04-15T08:49:05.654" v="3876" actId="1076"/>
          <ac:picMkLst>
            <pc:docMk/>
            <pc:sldMk cId="423742196" sldId="261"/>
            <ac:picMk id="43" creationId="{7E150AF9-E082-E2F6-6BCB-6940646A7C02}"/>
          </ac:picMkLst>
        </pc:picChg>
        <pc:picChg chg="add mod">
          <ac:chgData name="Ekhar, Aditya (The Hague)" userId="388056a7-7326-4963-b977-fa73b4632574" providerId="ADAL" clId="{E5DDE7E1-F896-4CE7-BFD1-28CAB3432E88}" dt="2024-04-15T08:50:14.136" v="3909" actId="1076"/>
          <ac:picMkLst>
            <pc:docMk/>
            <pc:sldMk cId="423742196" sldId="261"/>
            <ac:picMk id="46" creationId="{08D6CBBC-7DD1-4D63-CAB9-9AAD7C541854}"/>
          </ac:picMkLst>
        </pc:picChg>
        <pc:picChg chg="add mod">
          <ac:chgData name="Ekhar, Aditya (The Hague)" userId="388056a7-7326-4963-b977-fa73b4632574" providerId="ADAL" clId="{E5DDE7E1-F896-4CE7-BFD1-28CAB3432E88}" dt="2024-04-15T08:51:41.393" v="3981" actId="1076"/>
          <ac:picMkLst>
            <pc:docMk/>
            <pc:sldMk cId="423742196" sldId="261"/>
            <ac:picMk id="47" creationId="{EEABE3B5-608F-D69E-FAA5-2791C48FB259}"/>
          </ac:picMkLst>
        </pc:picChg>
        <pc:picChg chg="add mod">
          <ac:chgData name="Ekhar, Aditya (The Hague)" userId="388056a7-7326-4963-b977-fa73b4632574" providerId="ADAL" clId="{E5DDE7E1-F896-4CE7-BFD1-28CAB3432E88}" dt="2024-04-15T08:51:21.014" v="3968" actId="1076"/>
          <ac:picMkLst>
            <pc:docMk/>
            <pc:sldMk cId="423742196" sldId="261"/>
            <ac:picMk id="50" creationId="{9236DD61-E572-F6C4-B8A8-324C504F5E87}"/>
          </ac:picMkLst>
        </pc:picChg>
      </pc:sldChg>
      <pc:sldChg chg="addSp delSp modSp new mod">
        <pc:chgData name="Ekhar, Aditya (The Hague)" userId="388056a7-7326-4963-b977-fa73b4632574" providerId="ADAL" clId="{E5DDE7E1-F896-4CE7-BFD1-28CAB3432E88}" dt="2024-04-15T09:05:23.702" v="4129" actId="1076"/>
        <pc:sldMkLst>
          <pc:docMk/>
          <pc:sldMk cId="2654782054" sldId="262"/>
        </pc:sldMkLst>
        <pc:spChg chg="del">
          <ac:chgData name="Ekhar, Aditya (The Hague)" userId="388056a7-7326-4963-b977-fa73b4632574" providerId="ADAL" clId="{E5DDE7E1-F896-4CE7-BFD1-28CAB3432E88}" dt="2024-04-15T09:04:57.626" v="4114" actId="478"/>
          <ac:spMkLst>
            <pc:docMk/>
            <pc:sldMk cId="2654782054" sldId="262"/>
            <ac:spMk id="2" creationId="{6A9F52FB-D3E5-1C38-1320-563E024B0613}"/>
          </ac:spMkLst>
        </pc:spChg>
        <pc:spChg chg="del">
          <ac:chgData name="Ekhar, Aditya (The Hague)" userId="388056a7-7326-4963-b977-fa73b4632574" providerId="ADAL" clId="{E5DDE7E1-F896-4CE7-BFD1-28CAB3432E88}" dt="2024-04-15T09:05:00.137" v="4115" actId="478"/>
          <ac:spMkLst>
            <pc:docMk/>
            <pc:sldMk cId="2654782054" sldId="262"/>
            <ac:spMk id="3" creationId="{5D54178B-225A-CC9D-8171-6E45C9A7FE41}"/>
          </ac:spMkLst>
        </pc:spChg>
        <pc:spChg chg="add mod">
          <ac:chgData name="Ekhar, Aditya (The Hague)" userId="388056a7-7326-4963-b977-fa73b4632574" providerId="ADAL" clId="{E5DDE7E1-F896-4CE7-BFD1-28CAB3432E88}" dt="2024-04-15T09:05:23.702" v="4129" actId="1076"/>
          <ac:spMkLst>
            <pc:docMk/>
            <pc:sldMk cId="2654782054" sldId="262"/>
            <ac:spMk id="4" creationId="{C08BB644-1CF4-445D-8989-C61E70DF7AB8}"/>
          </ac:spMkLst>
        </pc:spChg>
      </pc:sldChg>
      <pc:sldMasterChg chg="setBg modSldLayout">
        <pc:chgData name="Ekhar, Aditya (The Hague)" userId="388056a7-7326-4963-b977-fa73b4632574" providerId="ADAL" clId="{E5DDE7E1-F896-4CE7-BFD1-28CAB3432E88}" dt="2024-04-15T08:31:47.518" v="3400"/>
        <pc:sldMasterMkLst>
          <pc:docMk/>
          <pc:sldMasterMk cId="4277965734" sldId="2147483648"/>
        </pc:sldMasterMkLst>
        <pc:sldLayoutChg chg="setBg">
          <pc:chgData name="Ekhar, Aditya (The Hague)" userId="388056a7-7326-4963-b977-fa73b4632574" providerId="ADAL" clId="{E5DDE7E1-F896-4CE7-BFD1-28CAB3432E88}" dt="2024-04-15T08:31:47.518" v="3400"/>
          <pc:sldLayoutMkLst>
            <pc:docMk/>
            <pc:sldMasterMk cId="4277965734" sldId="2147483648"/>
            <pc:sldLayoutMk cId="437327853" sldId="2147483649"/>
          </pc:sldLayoutMkLst>
        </pc:sldLayoutChg>
        <pc:sldLayoutChg chg="setBg">
          <pc:chgData name="Ekhar, Aditya (The Hague)" userId="388056a7-7326-4963-b977-fa73b4632574" providerId="ADAL" clId="{E5DDE7E1-F896-4CE7-BFD1-28CAB3432E88}" dt="2024-04-15T08:31:47.518" v="3400"/>
          <pc:sldLayoutMkLst>
            <pc:docMk/>
            <pc:sldMasterMk cId="4277965734" sldId="2147483648"/>
            <pc:sldLayoutMk cId="3629974845" sldId="2147483650"/>
          </pc:sldLayoutMkLst>
        </pc:sldLayoutChg>
        <pc:sldLayoutChg chg="setBg">
          <pc:chgData name="Ekhar, Aditya (The Hague)" userId="388056a7-7326-4963-b977-fa73b4632574" providerId="ADAL" clId="{E5DDE7E1-F896-4CE7-BFD1-28CAB3432E88}" dt="2024-04-15T08:31:47.518" v="3400"/>
          <pc:sldLayoutMkLst>
            <pc:docMk/>
            <pc:sldMasterMk cId="4277965734" sldId="2147483648"/>
            <pc:sldLayoutMk cId="1172452598" sldId="2147483651"/>
          </pc:sldLayoutMkLst>
        </pc:sldLayoutChg>
        <pc:sldLayoutChg chg="setBg">
          <pc:chgData name="Ekhar, Aditya (The Hague)" userId="388056a7-7326-4963-b977-fa73b4632574" providerId="ADAL" clId="{E5DDE7E1-F896-4CE7-BFD1-28CAB3432E88}" dt="2024-04-15T08:31:47.518" v="3400"/>
          <pc:sldLayoutMkLst>
            <pc:docMk/>
            <pc:sldMasterMk cId="4277965734" sldId="2147483648"/>
            <pc:sldLayoutMk cId="4199267482" sldId="2147483652"/>
          </pc:sldLayoutMkLst>
        </pc:sldLayoutChg>
        <pc:sldLayoutChg chg="setBg">
          <pc:chgData name="Ekhar, Aditya (The Hague)" userId="388056a7-7326-4963-b977-fa73b4632574" providerId="ADAL" clId="{E5DDE7E1-F896-4CE7-BFD1-28CAB3432E88}" dt="2024-04-15T08:31:47.518" v="3400"/>
          <pc:sldLayoutMkLst>
            <pc:docMk/>
            <pc:sldMasterMk cId="4277965734" sldId="2147483648"/>
            <pc:sldLayoutMk cId="2112032323" sldId="2147483653"/>
          </pc:sldLayoutMkLst>
        </pc:sldLayoutChg>
        <pc:sldLayoutChg chg="setBg">
          <pc:chgData name="Ekhar, Aditya (The Hague)" userId="388056a7-7326-4963-b977-fa73b4632574" providerId="ADAL" clId="{E5DDE7E1-F896-4CE7-BFD1-28CAB3432E88}" dt="2024-04-15T08:31:47.518" v="3400"/>
          <pc:sldLayoutMkLst>
            <pc:docMk/>
            <pc:sldMasterMk cId="4277965734" sldId="2147483648"/>
            <pc:sldLayoutMk cId="3571250840" sldId="2147483654"/>
          </pc:sldLayoutMkLst>
        </pc:sldLayoutChg>
        <pc:sldLayoutChg chg="setBg">
          <pc:chgData name="Ekhar, Aditya (The Hague)" userId="388056a7-7326-4963-b977-fa73b4632574" providerId="ADAL" clId="{E5DDE7E1-F896-4CE7-BFD1-28CAB3432E88}" dt="2024-04-15T08:31:47.518" v="3400"/>
          <pc:sldLayoutMkLst>
            <pc:docMk/>
            <pc:sldMasterMk cId="4277965734" sldId="2147483648"/>
            <pc:sldLayoutMk cId="1467698866" sldId="2147483655"/>
          </pc:sldLayoutMkLst>
        </pc:sldLayoutChg>
        <pc:sldLayoutChg chg="setBg">
          <pc:chgData name="Ekhar, Aditya (The Hague)" userId="388056a7-7326-4963-b977-fa73b4632574" providerId="ADAL" clId="{E5DDE7E1-F896-4CE7-BFD1-28CAB3432E88}" dt="2024-04-15T08:31:47.518" v="3400"/>
          <pc:sldLayoutMkLst>
            <pc:docMk/>
            <pc:sldMasterMk cId="4277965734" sldId="2147483648"/>
            <pc:sldLayoutMk cId="3597554889" sldId="2147483656"/>
          </pc:sldLayoutMkLst>
        </pc:sldLayoutChg>
        <pc:sldLayoutChg chg="setBg">
          <pc:chgData name="Ekhar, Aditya (The Hague)" userId="388056a7-7326-4963-b977-fa73b4632574" providerId="ADAL" clId="{E5DDE7E1-F896-4CE7-BFD1-28CAB3432E88}" dt="2024-04-15T08:31:47.518" v="3400"/>
          <pc:sldLayoutMkLst>
            <pc:docMk/>
            <pc:sldMasterMk cId="4277965734" sldId="2147483648"/>
            <pc:sldLayoutMk cId="545844514" sldId="2147483657"/>
          </pc:sldLayoutMkLst>
        </pc:sldLayoutChg>
        <pc:sldLayoutChg chg="setBg">
          <pc:chgData name="Ekhar, Aditya (The Hague)" userId="388056a7-7326-4963-b977-fa73b4632574" providerId="ADAL" clId="{E5DDE7E1-F896-4CE7-BFD1-28CAB3432E88}" dt="2024-04-15T08:31:47.518" v="3400"/>
          <pc:sldLayoutMkLst>
            <pc:docMk/>
            <pc:sldMasterMk cId="4277965734" sldId="2147483648"/>
            <pc:sldLayoutMk cId="3573289399" sldId="2147483658"/>
          </pc:sldLayoutMkLst>
        </pc:sldLayoutChg>
        <pc:sldLayoutChg chg="setBg">
          <pc:chgData name="Ekhar, Aditya (The Hague)" userId="388056a7-7326-4963-b977-fa73b4632574" providerId="ADAL" clId="{E5DDE7E1-F896-4CE7-BFD1-28CAB3432E88}" dt="2024-04-15T08:31:47.518" v="3400"/>
          <pc:sldLayoutMkLst>
            <pc:docMk/>
            <pc:sldMasterMk cId="4277965734" sldId="2147483648"/>
            <pc:sldLayoutMk cId="485670304"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06E807-DD45-447D-9784-48110009EC77}" type="datetimeFigureOut">
              <a:rPr lang="en-IN" smtClean="0"/>
              <a:t>18-06-2024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A4AAA7-D455-4E6A-8122-0953B86B022B}" type="slidenum">
              <a:rPr lang="en-IN" smtClean="0"/>
              <a:t>‹#›</a:t>
            </a:fld>
            <a:endParaRPr lang="en-IN"/>
          </a:p>
        </p:txBody>
      </p:sp>
    </p:spTree>
    <p:extLst>
      <p:ext uri="{BB962C8B-B14F-4D97-AF65-F5344CB8AC3E}">
        <p14:creationId xmlns:p14="http://schemas.microsoft.com/office/powerpoint/2010/main" val="475801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8A4AAA7-D455-4E6A-8122-0953B86B022B}" type="slidenum">
              <a:rPr lang="en-IN" smtClean="0"/>
              <a:t>1</a:t>
            </a:fld>
            <a:endParaRPr lang="en-IN"/>
          </a:p>
        </p:txBody>
      </p:sp>
    </p:spTree>
    <p:extLst>
      <p:ext uri="{BB962C8B-B14F-4D97-AF65-F5344CB8AC3E}">
        <p14:creationId xmlns:p14="http://schemas.microsoft.com/office/powerpoint/2010/main" val="3216840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222222"/>
                </a:solidFill>
                <a:effectLst/>
                <a:highlight>
                  <a:srgbClr val="FFFFFF"/>
                </a:highlight>
                <a:latin typeface="Arial" panose="020B0604020202020204" pitchFamily="34" charset="0"/>
              </a:rPr>
              <a:t>Improve Clothing Satisfaction: </a:t>
            </a:r>
            <a:r>
              <a:rPr lang="en-US" b="0" i="0" dirty="0">
                <a:solidFill>
                  <a:srgbClr val="222222"/>
                </a:solidFill>
                <a:effectLst/>
                <a:highlight>
                  <a:srgbClr val="FFFFFF"/>
                </a:highlight>
                <a:latin typeface="Arial" panose="020B0604020202020204" pitchFamily="34" charset="0"/>
              </a:rPr>
              <a:t>Since clothing is the most selling category but has a low satisfaction rate, focus on improving the quality, variety, and customer service in the clothing section. Conduct surveys or gather feedback directly from customers to understand their pain points and preferences.</a:t>
            </a:r>
          </a:p>
          <a:p>
            <a:endParaRPr lang="en-US" b="0" i="0" dirty="0">
              <a:solidFill>
                <a:srgbClr val="222222"/>
              </a:solidFill>
              <a:effectLst/>
              <a:highlight>
                <a:srgbClr val="FFFFFF"/>
              </a:highlight>
              <a:latin typeface="Arial" panose="020B0604020202020204" pitchFamily="34" charset="0"/>
            </a:endParaRPr>
          </a:p>
          <a:p>
            <a:r>
              <a:rPr lang="en-US" b="1" i="0" dirty="0">
                <a:solidFill>
                  <a:srgbClr val="222222"/>
                </a:solidFill>
                <a:effectLst/>
                <a:highlight>
                  <a:srgbClr val="FFFFFF"/>
                </a:highlight>
                <a:latin typeface="Arial" panose="020B0604020202020204" pitchFamily="34" charset="0"/>
              </a:rPr>
              <a:t>Targeted Marketing</a:t>
            </a:r>
            <a:r>
              <a:rPr lang="en-US" b="0" i="0" dirty="0">
                <a:solidFill>
                  <a:srgbClr val="222222"/>
                </a:solidFill>
                <a:effectLst/>
                <a:highlight>
                  <a:srgbClr val="FFFFFF"/>
                </a:highlight>
                <a:latin typeface="Arial" panose="020B0604020202020204" pitchFamily="34" charset="0"/>
              </a:rPr>
              <a:t>: Recognizing that customers buying clothes primarily come from semi-urban or rural areas, tailor your marketing efforts to resonate with this demographic. Consider using local influencers or running targeted advertising campaigns in relevant areas.</a:t>
            </a:r>
          </a:p>
          <a:p>
            <a:endParaRPr lang="en-US" b="0" i="0" dirty="0">
              <a:solidFill>
                <a:srgbClr val="222222"/>
              </a:solidFill>
              <a:effectLst/>
              <a:highlight>
                <a:srgbClr val="FFFFFF"/>
              </a:highlight>
              <a:latin typeface="Arial" panose="020B0604020202020204" pitchFamily="34" charset="0"/>
            </a:endParaRPr>
          </a:p>
          <a:p>
            <a:r>
              <a:rPr lang="en-US" b="1" i="0" dirty="0">
                <a:solidFill>
                  <a:srgbClr val="222222"/>
                </a:solidFill>
                <a:effectLst/>
                <a:highlight>
                  <a:srgbClr val="FFFFFF"/>
                </a:highlight>
                <a:latin typeface="Arial" panose="020B0604020202020204" pitchFamily="34" charset="0"/>
              </a:rPr>
              <a:t>Diversify Product Offerings</a:t>
            </a:r>
            <a:r>
              <a:rPr lang="en-US" b="0" i="0" dirty="0">
                <a:solidFill>
                  <a:srgbClr val="222222"/>
                </a:solidFill>
                <a:effectLst/>
                <a:highlight>
                  <a:srgbClr val="FFFFFF"/>
                </a:highlight>
                <a:latin typeface="Arial" panose="020B0604020202020204" pitchFamily="34" charset="0"/>
              </a:rPr>
              <a:t>: While clothes are the top-selling category, consider expanding your product offerings within the clothing section to cater to different tastes and preferences. Introduce new styles, sizes, and brands that appeal to a wider range of customers.</a:t>
            </a:r>
          </a:p>
          <a:p>
            <a:endParaRPr lang="en-US" b="0" i="0" dirty="0">
              <a:solidFill>
                <a:srgbClr val="222222"/>
              </a:solidFill>
              <a:effectLst/>
              <a:highlight>
                <a:srgbClr val="FFFFFF"/>
              </a:highlight>
              <a:latin typeface="Arial" panose="020B0604020202020204" pitchFamily="34" charset="0"/>
            </a:endParaRPr>
          </a:p>
          <a:p>
            <a:r>
              <a:rPr lang="en-US" b="1" i="0" dirty="0">
                <a:solidFill>
                  <a:srgbClr val="222222"/>
                </a:solidFill>
                <a:effectLst/>
                <a:highlight>
                  <a:srgbClr val="FFFFFF"/>
                </a:highlight>
                <a:latin typeface="Arial" panose="020B0604020202020204" pitchFamily="34" charset="0"/>
              </a:rPr>
              <a:t>Identifying Cross-Selling Opportunities: </a:t>
            </a:r>
            <a:r>
              <a:rPr lang="en-US" b="0" i="0" dirty="0">
                <a:solidFill>
                  <a:srgbClr val="222222"/>
                </a:solidFill>
                <a:effectLst/>
                <a:highlight>
                  <a:srgbClr val="FFFFFF"/>
                </a:highlight>
                <a:latin typeface="Arial" panose="020B0604020202020204" pitchFamily="34" charset="0"/>
              </a:rPr>
              <a:t>market basket analysis can uncover patterns and relationships between items that are frequently purchased together. </a:t>
            </a:r>
          </a:p>
          <a:p>
            <a:r>
              <a:rPr lang="en-US" b="0" i="0" dirty="0">
                <a:solidFill>
                  <a:srgbClr val="222222"/>
                </a:solidFill>
                <a:effectLst/>
                <a:highlight>
                  <a:srgbClr val="FFFFFF"/>
                </a:highlight>
                <a:latin typeface="Arial" panose="020B0604020202020204" pitchFamily="34" charset="0"/>
              </a:rPr>
              <a:t>By understanding these associations, the store can optimize product placement and suggest complementary items to customers, leading to increased sales and customer satisfaction.</a:t>
            </a:r>
            <a:br>
              <a:rPr lang="en-US" dirty="0"/>
            </a:br>
            <a:br>
              <a:rPr lang="en-US" dirty="0"/>
            </a:br>
            <a:r>
              <a:rPr lang="en-US" b="0" i="0" dirty="0">
                <a:solidFill>
                  <a:srgbClr val="222222"/>
                </a:solidFill>
                <a:effectLst/>
                <a:highlight>
                  <a:srgbClr val="FFFFFF"/>
                </a:highlight>
                <a:latin typeface="Arial" panose="020B0604020202020204" pitchFamily="34" charset="0"/>
              </a:rPr>
              <a:t>Improving Inventory Management: market basket analysis can provide insights into which items are frequently purchased together and their demand patterns. This information can help the store better manage inventory levels, reduce stockouts, and minimize overstocking, leading to improved operational efficiency and cost savings.</a:t>
            </a:r>
            <a:br>
              <a:rPr lang="en-US" dirty="0"/>
            </a:br>
            <a:br>
              <a:rPr lang="en-US" dirty="0"/>
            </a:br>
            <a:r>
              <a:rPr lang="en-US" b="0" i="0" dirty="0">
                <a:solidFill>
                  <a:srgbClr val="222222"/>
                </a:solidFill>
                <a:effectLst/>
                <a:highlight>
                  <a:srgbClr val="FFFFFF"/>
                </a:highlight>
                <a:latin typeface="Arial" panose="020B0604020202020204" pitchFamily="34" charset="0"/>
              </a:rPr>
              <a:t>By recommending relevant products or offering bundle deals based on past purchases, the store can enhance customer satisfaction and loyalty.</a:t>
            </a:r>
            <a:br>
              <a:rPr lang="en-US" dirty="0"/>
            </a:br>
            <a:br>
              <a:rPr lang="en-US" dirty="0"/>
            </a:br>
            <a:endParaRPr lang="en-IN" dirty="0"/>
          </a:p>
        </p:txBody>
      </p:sp>
      <p:sp>
        <p:nvSpPr>
          <p:cNvPr id="4" name="Slide Number Placeholder 3"/>
          <p:cNvSpPr>
            <a:spLocks noGrp="1"/>
          </p:cNvSpPr>
          <p:nvPr>
            <p:ph type="sldNum" sz="quarter" idx="5"/>
          </p:nvPr>
        </p:nvSpPr>
        <p:spPr/>
        <p:txBody>
          <a:bodyPr/>
          <a:lstStyle/>
          <a:p>
            <a:fld id="{C8A4AAA7-D455-4E6A-8122-0953B86B022B}" type="slidenum">
              <a:rPr lang="en-IN" smtClean="0"/>
              <a:t>4</a:t>
            </a:fld>
            <a:endParaRPr lang="en-IN"/>
          </a:p>
        </p:txBody>
      </p:sp>
    </p:spTree>
    <p:extLst>
      <p:ext uri="{BB962C8B-B14F-4D97-AF65-F5344CB8AC3E}">
        <p14:creationId xmlns:p14="http://schemas.microsoft.com/office/powerpoint/2010/main" val="729599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8A4AAA7-D455-4E6A-8122-0953B86B022B}" type="slidenum">
              <a:rPr lang="en-IN" smtClean="0"/>
              <a:t>5</a:t>
            </a:fld>
            <a:endParaRPr lang="en-IN"/>
          </a:p>
        </p:txBody>
      </p:sp>
    </p:spTree>
    <p:extLst>
      <p:ext uri="{BB962C8B-B14F-4D97-AF65-F5344CB8AC3E}">
        <p14:creationId xmlns:p14="http://schemas.microsoft.com/office/powerpoint/2010/main" val="106600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2BA80-7501-707F-4AE0-AB38842D93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60D7F96-374E-417F-D3CB-7FA2062BDE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C31B09F-A048-1DDD-E385-7AF2B948AB37}"/>
              </a:ext>
            </a:extLst>
          </p:cNvPr>
          <p:cNvSpPr>
            <a:spLocks noGrp="1"/>
          </p:cNvSpPr>
          <p:nvPr>
            <p:ph type="dt" sz="half" idx="10"/>
          </p:nvPr>
        </p:nvSpPr>
        <p:spPr/>
        <p:txBody>
          <a:bodyPr/>
          <a:lstStyle/>
          <a:p>
            <a:fld id="{FECA510E-7A6D-432B-95ED-C34A6C9B2713}" type="datetimeFigureOut">
              <a:rPr lang="en-GB" smtClean="0"/>
              <a:t>18/06/2024</a:t>
            </a:fld>
            <a:endParaRPr lang="en-GB"/>
          </a:p>
        </p:txBody>
      </p:sp>
      <p:sp>
        <p:nvSpPr>
          <p:cNvPr id="5" name="Footer Placeholder 4">
            <a:extLst>
              <a:ext uri="{FF2B5EF4-FFF2-40B4-BE49-F238E27FC236}">
                <a16:creationId xmlns:a16="http://schemas.microsoft.com/office/drawing/2014/main" id="{3060D364-6747-29FC-734B-FF64591A87F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36D92FA-713C-C86F-9167-D83D991E2E84}"/>
              </a:ext>
            </a:extLst>
          </p:cNvPr>
          <p:cNvSpPr>
            <a:spLocks noGrp="1"/>
          </p:cNvSpPr>
          <p:nvPr>
            <p:ph type="sldNum" sz="quarter" idx="12"/>
          </p:nvPr>
        </p:nvSpPr>
        <p:spPr/>
        <p:txBody>
          <a:bodyPr/>
          <a:lstStyle/>
          <a:p>
            <a:fld id="{C42CDFB6-B75E-454E-A26E-ACE743C08273}" type="slidenum">
              <a:rPr lang="en-GB" smtClean="0"/>
              <a:t>‹#›</a:t>
            </a:fld>
            <a:endParaRPr lang="en-GB"/>
          </a:p>
        </p:txBody>
      </p:sp>
    </p:spTree>
    <p:extLst>
      <p:ext uri="{BB962C8B-B14F-4D97-AF65-F5344CB8AC3E}">
        <p14:creationId xmlns:p14="http://schemas.microsoft.com/office/powerpoint/2010/main" val="437327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F8742-E9CE-ADA6-BD8A-CB7E82DD21E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A1638B9-DB19-3011-18BD-2A26263989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48030D5-1378-E59E-D486-E9C72553AA69}"/>
              </a:ext>
            </a:extLst>
          </p:cNvPr>
          <p:cNvSpPr>
            <a:spLocks noGrp="1"/>
          </p:cNvSpPr>
          <p:nvPr>
            <p:ph type="dt" sz="half" idx="10"/>
          </p:nvPr>
        </p:nvSpPr>
        <p:spPr/>
        <p:txBody>
          <a:bodyPr/>
          <a:lstStyle/>
          <a:p>
            <a:fld id="{FECA510E-7A6D-432B-95ED-C34A6C9B2713}" type="datetimeFigureOut">
              <a:rPr lang="en-GB" smtClean="0"/>
              <a:t>18/06/2024</a:t>
            </a:fld>
            <a:endParaRPr lang="en-GB"/>
          </a:p>
        </p:txBody>
      </p:sp>
      <p:sp>
        <p:nvSpPr>
          <p:cNvPr id="5" name="Footer Placeholder 4">
            <a:extLst>
              <a:ext uri="{FF2B5EF4-FFF2-40B4-BE49-F238E27FC236}">
                <a16:creationId xmlns:a16="http://schemas.microsoft.com/office/drawing/2014/main" id="{24E8A4A2-93C7-43F5-02F6-6CCF5BDBCE1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C296906-AA51-4642-3752-F11872D5336A}"/>
              </a:ext>
            </a:extLst>
          </p:cNvPr>
          <p:cNvSpPr>
            <a:spLocks noGrp="1"/>
          </p:cNvSpPr>
          <p:nvPr>
            <p:ph type="sldNum" sz="quarter" idx="12"/>
          </p:nvPr>
        </p:nvSpPr>
        <p:spPr/>
        <p:txBody>
          <a:bodyPr/>
          <a:lstStyle/>
          <a:p>
            <a:fld id="{C42CDFB6-B75E-454E-A26E-ACE743C08273}" type="slidenum">
              <a:rPr lang="en-GB" smtClean="0"/>
              <a:t>‹#›</a:t>
            </a:fld>
            <a:endParaRPr lang="en-GB"/>
          </a:p>
        </p:txBody>
      </p:sp>
    </p:spTree>
    <p:extLst>
      <p:ext uri="{BB962C8B-B14F-4D97-AF65-F5344CB8AC3E}">
        <p14:creationId xmlns:p14="http://schemas.microsoft.com/office/powerpoint/2010/main" val="3573289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9DC25E-6CBE-0EBA-BE98-77A4D18F661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B2D5798-FAF3-E2A0-D346-2A6E71CDDA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C6E0455-B65B-3AFC-C0C1-5376BA304B9F}"/>
              </a:ext>
            </a:extLst>
          </p:cNvPr>
          <p:cNvSpPr>
            <a:spLocks noGrp="1"/>
          </p:cNvSpPr>
          <p:nvPr>
            <p:ph type="dt" sz="half" idx="10"/>
          </p:nvPr>
        </p:nvSpPr>
        <p:spPr/>
        <p:txBody>
          <a:bodyPr/>
          <a:lstStyle/>
          <a:p>
            <a:fld id="{FECA510E-7A6D-432B-95ED-C34A6C9B2713}" type="datetimeFigureOut">
              <a:rPr lang="en-GB" smtClean="0"/>
              <a:t>18/06/2024</a:t>
            </a:fld>
            <a:endParaRPr lang="en-GB"/>
          </a:p>
        </p:txBody>
      </p:sp>
      <p:sp>
        <p:nvSpPr>
          <p:cNvPr id="5" name="Footer Placeholder 4">
            <a:extLst>
              <a:ext uri="{FF2B5EF4-FFF2-40B4-BE49-F238E27FC236}">
                <a16:creationId xmlns:a16="http://schemas.microsoft.com/office/drawing/2014/main" id="{58D4BE14-27A7-C273-BE44-44397FE4603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19647D-1B7E-6BB2-7F2B-99C27F05D28B}"/>
              </a:ext>
            </a:extLst>
          </p:cNvPr>
          <p:cNvSpPr>
            <a:spLocks noGrp="1"/>
          </p:cNvSpPr>
          <p:nvPr>
            <p:ph type="sldNum" sz="quarter" idx="12"/>
          </p:nvPr>
        </p:nvSpPr>
        <p:spPr/>
        <p:txBody>
          <a:bodyPr/>
          <a:lstStyle/>
          <a:p>
            <a:fld id="{C42CDFB6-B75E-454E-A26E-ACE743C08273}" type="slidenum">
              <a:rPr lang="en-GB" smtClean="0"/>
              <a:t>‹#›</a:t>
            </a:fld>
            <a:endParaRPr lang="en-GB"/>
          </a:p>
        </p:txBody>
      </p:sp>
    </p:spTree>
    <p:extLst>
      <p:ext uri="{BB962C8B-B14F-4D97-AF65-F5344CB8AC3E}">
        <p14:creationId xmlns:p14="http://schemas.microsoft.com/office/powerpoint/2010/main" val="485670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F49B9-A640-1B3F-19BD-D11FF91AF29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60505D4-7689-9AC3-A464-2DDBA80B92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FE40A48-0AF8-E3A1-5FC0-B7C6754D6EE2}"/>
              </a:ext>
            </a:extLst>
          </p:cNvPr>
          <p:cNvSpPr>
            <a:spLocks noGrp="1"/>
          </p:cNvSpPr>
          <p:nvPr>
            <p:ph type="dt" sz="half" idx="10"/>
          </p:nvPr>
        </p:nvSpPr>
        <p:spPr/>
        <p:txBody>
          <a:bodyPr/>
          <a:lstStyle/>
          <a:p>
            <a:fld id="{FECA510E-7A6D-432B-95ED-C34A6C9B2713}" type="datetimeFigureOut">
              <a:rPr lang="en-GB" smtClean="0"/>
              <a:t>18/06/2024</a:t>
            </a:fld>
            <a:endParaRPr lang="en-GB"/>
          </a:p>
        </p:txBody>
      </p:sp>
      <p:sp>
        <p:nvSpPr>
          <p:cNvPr id="5" name="Footer Placeholder 4">
            <a:extLst>
              <a:ext uri="{FF2B5EF4-FFF2-40B4-BE49-F238E27FC236}">
                <a16:creationId xmlns:a16="http://schemas.microsoft.com/office/drawing/2014/main" id="{3D40EE96-7A91-601B-B901-3679D8D7E77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F6C71FA-CC43-B9B9-69F5-165A1E5185DB}"/>
              </a:ext>
            </a:extLst>
          </p:cNvPr>
          <p:cNvSpPr>
            <a:spLocks noGrp="1"/>
          </p:cNvSpPr>
          <p:nvPr>
            <p:ph type="sldNum" sz="quarter" idx="12"/>
          </p:nvPr>
        </p:nvSpPr>
        <p:spPr/>
        <p:txBody>
          <a:bodyPr/>
          <a:lstStyle/>
          <a:p>
            <a:fld id="{C42CDFB6-B75E-454E-A26E-ACE743C08273}" type="slidenum">
              <a:rPr lang="en-GB" smtClean="0"/>
              <a:t>‹#›</a:t>
            </a:fld>
            <a:endParaRPr lang="en-GB"/>
          </a:p>
        </p:txBody>
      </p:sp>
    </p:spTree>
    <p:extLst>
      <p:ext uri="{BB962C8B-B14F-4D97-AF65-F5344CB8AC3E}">
        <p14:creationId xmlns:p14="http://schemas.microsoft.com/office/powerpoint/2010/main" val="3629974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7096D-4A81-D88A-4840-7DACDC7947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62828FB-B7A5-78E1-50DB-32A0DF5DBC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569278-8B5B-8A21-62E7-C6A07559372A}"/>
              </a:ext>
            </a:extLst>
          </p:cNvPr>
          <p:cNvSpPr>
            <a:spLocks noGrp="1"/>
          </p:cNvSpPr>
          <p:nvPr>
            <p:ph type="dt" sz="half" idx="10"/>
          </p:nvPr>
        </p:nvSpPr>
        <p:spPr/>
        <p:txBody>
          <a:bodyPr/>
          <a:lstStyle/>
          <a:p>
            <a:fld id="{FECA510E-7A6D-432B-95ED-C34A6C9B2713}" type="datetimeFigureOut">
              <a:rPr lang="en-GB" smtClean="0"/>
              <a:t>18/06/2024</a:t>
            </a:fld>
            <a:endParaRPr lang="en-GB"/>
          </a:p>
        </p:txBody>
      </p:sp>
      <p:sp>
        <p:nvSpPr>
          <p:cNvPr id="5" name="Footer Placeholder 4">
            <a:extLst>
              <a:ext uri="{FF2B5EF4-FFF2-40B4-BE49-F238E27FC236}">
                <a16:creationId xmlns:a16="http://schemas.microsoft.com/office/drawing/2014/main" id="{9C960D16-712A-274E-EDB4-EFD68624636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94B797D-AB08-6A4D-7AD5-0DF3D35BBD8E}"/>
              </a:ext>
            </a:extLst>
          </p:cNvPr>
          <p:cNvSpPr>
            <a:spLocks noGrp="1"/>
          </p:cNvSpPr>
          <p:nvPr>
            <p:ph type="sldNum" sz="quarter" idx="12"/>
          </p:nvPr>
        </p:nvSpPr>
        <p:spPr/>
        <p:txBody>
          <a:bodyPr/>
          <a:lstStyle/>
          <a:p>
            <a:fld id="{C42CDFB6-B75E-454E-A26E-ACE743C08273}" type="slidenum">
              <a:rPr lang="en-GB" smtClean="0"/>
              <a:t>‹#›</a:t>
            </a:fld>
            <a:endParaRPr lang="en-GB"/>
          </a:p>
        </p:txBody>
      </p:sp>
    </p:spTree>
    <p:extLst>
      <p:ext uri="{BB962C8B-B14F-4D97-AF65-F5344CB8AC3E}">
        <p14:creationId xmlns:p14="http://schemas.microsoft.com/office/powerpoint/2010/main" val="1172452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69008-F8B4-F1D6-BB60-3A76C0B7A79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65B07A4-C3B9-14CF-B92A-8204543CDE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711BC13-6C7B-8B95-67F3-E4157E6DCC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90C30EF-F896-44D2-2924-D4B9926266EF}"/>
              </a:ext>
            </a:extLst>
          </p:cNvPr>
          <p:cNvSpPr>
            <a:spLocks noGrp="1"/>
          </p:cNvSpPr>
          <p:nvPr>
            <p:ph type="dt" sz="half" idx="10"/>
          </p:nvPr>
        </p:nvSpPr>
        <p:spPr/>
        <p:txBody>
          <a:bodyPr/>
          <a:lstStyle/>
          <a:p>
            <a:fld id="{FECA510E-7A6D-432B-95ED-C34A6C9B2713}" type="datetimeFigureOut">
              <a:rPr lang="en-GB" smtClean="0"/>
              <a:t>18/06/2024</a:t>
            </a:fld>
            <a:endParaRPr lang="en-GB"/>
          </a:p>
        </p:txBody>
      </p:sp>
      <p:sp>
        <p:nvSpPr>
          <p:cNvPr id="6" name="Footer Placeholder 5">
            <a:extLst>
              <a:ext uri="{FF2B5EF4-FFF2-40B4-BE49-F238E27FC236}">
                <a16:creationId xmlns:a16="http://schemas.microsoft.com/office/drawing/2014/main" id="{107BEFBF-DC0F-BDDA-3383-4A53A449C71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E4AA326-2961-B36D-0578-2F4F1C9156C6}"/>
              </a:ext>
            </a:extLst>
          </p:cNvPr>
          <p:cNvSpPr>
            <a:spLocks noGrp="1"/>
          </p:cNvSpPr>
          <p:nvPr>
            <p:ph type="sldNum" sz="quarter" idx="12"/>
          </p:nvPr>
        </p:nvSpPr>
        <p:spPr/>
        <p:txBody>
          <a:bodyPr/>
          <a:lstStyle/>
          <a:p>
            <a:fld id="{C42CDFB6-B75E-454E-A26E-ACE743C08273}" type="slidenum">
              <a:rPr lang="en-GB" smtClean="0"/>
              <a:t>‹#›</a:t>
            </a:fld>
            <a:endParaRPr lang="en-GB"/>
          </a:p>
        </p:txBody>
      </p:sp>
    </p:spTree>
    <p:extLst>
      <p:ext uri="{BB962C8B-B14F-4D97-AF65-F5344CB8AC3E}">
        <p14:creationId xmlns:p14="http://schemas.microsoft.com/office/powerpoint/2010/main" val="4199267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277C7-6C7C-C9DC-E5E3-87A5437DFCE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213117E-A61F-C6B6-8CE8-C094F198A4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7AC114-3CCF-4837-4E86-4C4629B4BD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1A9D697-40E1-5224-68C7-A37E3DA75A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5D66D0-FEC0-8DEF-125C-5EC32890AA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C2EE2B9-F1A9-893C-7F42-173549D090F9}"/>
              </a:ext>
            </a:extLst>
          </p:cNvPr>
          <p:cNvSpPr>
            <a:spLocks noGrp="1"/>
          </p:cNvSpPr>
          <p:nvPr>
            <p:ph type="dt" sz="half" idx="10"/>
          </p:nvPr>
        </p:nvSpPr>
        <p:spPr/>
        <p:txBody>
          <a:bodyPr/>
          <a:lstStyle/>
          <a:p>
            <a:fld id="{FECA510E-7A6D-432B-95ED-C34A6C9B2713}" type="datetimeFigureOut">
              <a:rPr lang="en-GB" smtClean="0"/>
              <a:t>18/06/2024</a:t>
            </a:fld>
            <a:endParaRPr lang="en-GB"/>
          </a:p>
        </p:txBody>
      </p:sp>
      <p:sp>
        <p:nvSpPr>
          <p:cNvPr id="8" name="Footer Placeholder 7">
            <a:extLst>
              <a:ext uri="{FF2B5EF4-FFF2-40B4-BE49-F238E27FC236}">
                <a16:creationId xmlns:a16="http://schemas.microsoft.com/office/drawing/2014/main" id="{BA52DBAC-EEE5-B802-4326-52B9C3E139F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E8F00BD-78BB-8E08-2392-C92896674EC1}"/>
              </a:ext>
            </a:extLst>
          </p:cNvPr>
          <p:cNvSpPr>
            <a:spLocks noGrp="1"/>
          </p:cNvSpPr>
          <p:nvPr>
            <p:ph type="sldNum" sz="quarter" idx="12"/>
          </p:nvPr>
        </p:nvSpPr>
        <p:spPr/>
        <p:txBody>
          <a:bodyPr/>
          <a:lstStyle/>
          <a:p>
            <a:fld id="{C42CDFB6-B75E-454E-A26E-ACE743C08273}" type="slidenum">
              <a:rPr lang="en-GB" smtClean="0"/>
              <a:t>‹#›</a:t>
            </a:fld>
            <a:endParaRPr lang="en-GB"/>
          </a:p>
        </p:txBody>
      </p:sp>
    </p:spTree>
    <p:extLst>
      <p:ext uri="{BB962C8B-B14F-4D97-AF65-F5344CB8AC3E}">
        <p14:creationId xmlns:p14="http://schemas.microsoft.com/office/powerpoint/2010/main" val="2112032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ED4B9-AF0D-77D8-96D3-EBCC93BCEEF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6E8B7EA-EAC8-4FF6-8855-A6334B397DE7}"/>
              </a:ext>
            </a:extLst>
          </p:cNvPr>
          <p:cNvSpPr>
            <a:spLocks noGrp="1"/>
          </p:cNvSpPr>
          <p:nvPr>
            <p:ph type="dt" sz="half" idx="10"/>
          </p:nvPr>
        </p:nvSpPr>
        <p:spPr/>
        <p:txBody>
          <a:bodyPr/>
          <a:lstStyle/>
          <a:p>
            <a:fld id="{FECA510E-7A6D-432B-95ED-C34A6C9B2713}" type="datetimeFigureOut">
              <a:rPr lang="en-GB" smtClean="0"/>
              <a:t>18/06/2024</a:t>
            </a:fld>
            <a:endParaRPr lang="en-GB"/>
          </a:p>
        </p:txBody>
      </p:sp>
      <p:sp>
        <p:nvSpPr>
          <p:cNvPr id="4" name="Footer Placeholder 3">
            <a:extLst>
              <a:ext uri="{FF2B5EF4-FFF2-40B4-BE49-F238E27FC236}">
                <a16:creationId xmlns:a16="http://schemas.microsoft.com/office/drawing/2014/main" id="{AB86D040-8200-A0F8-4C37-F925087AFE0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C13A30C-4E90-075A-43E6-2E0C247566A0}"/>
              </a:ext>
            </a:extLst>
          </p:cNvPr>
          <p:cNvSpPr>
            <a:spLocks noGrp="1"/>
          </p:cNvSpPr>
          <p:nvPr>
            <p:ph type="sldNum" sz="quarter" idx="12"/>
          </p:nvPr>
        </p:nvSpPr>
        <p:spPr/>
        <p:txBody>
          <a:bodyPr/>
          <a:lstStyle/>
          <a:p>
            <a:fld id="{C42CDFB6-B75E-454E-A26E-ACE743C08273}" type="slidenum">
              <a:rPr lang="en-GB" smtClean="0"/>
              <a:t>‹#›</a:t>
            </a:fld>
            <a:endParaRPr lang="en-GB"/>
          </a:p>
        </p:txBody>
      </p:sp>
    </p:spTree>
    <p:extLst>
      <p:ext uri="{BB962C8B-B14F-4D97-AF65-F5344CB8AC3E}">
        <p14:creationId xmlns:p14="http://schemas.microsoft.com/office/powerpoint/2010/main" val="3571250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775D36-DD97-B42D-DBB7-32CDEAD14AFB}"/>
              </a:ext>
            </a:extLst>
          </p:cNvPr>
          <p:cNvSpPr>
            <a:spLocks noGrp="1"/>
          </p:cNvSpPr>
          <p:nvPr>
            <p:ph type="dt" sz="half" idx="10"/>
          </p:nvPr>
        </p:nvSpPr>
        <p:spPr/>
        <p:txBody>
          <a:bodyPr/>
          <a:lstStyle/>
          <a:p>
            <a:fld id="{FECA510E-7A6D-432B-95ED-C34A6C9B2713}" type="datetimeFigureOut">
              <a:rPr lang="en-GB" smtClean="0"/>
              <a:t>18/06/2024</a:t>
            </a:fld>
            <a:endParaRPr lang="en-GB"/>
          </a:p>
        </p:txBody>
      </p:sp>
      <p:sp>
        <p:nvSpPr>
          <p:cNvPr id="3" name="Footer Placeholder 2">
            <a:extLst>
              <a:ext uri="{FF2B5EF4-FFF2-40B4-BE49-F238E27FC236}">
                <a16:creationId xmlns:a16="http://schemas.microsoft.com/office/drawing/2014/main" id="{83E05CE7-578B-57E9-81A7-5DB2725389C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43D62CF-38D7-F0F3-CA26-8726E14EA0AD}"/>
              </a:ext>
            </a:extLst>
          </p:cNvPr>
          <p:cNvSpPr>
            <a:spLocks noGrp="1"/>
          </p:cNvSpPr>
          <p:nvPr>
            <p:ph type="sldNum" sz="quarter" idx="12"/>
          </p:nvPr>
        </p:nvSpPr>
        <p:spPr/>
        <p:txBody>
          <a:bodyPr/>
          <a:lstStyle/>
          <a:p>
            <a:fld id="{C42CDFB6-B75E-454E-A26E-ACE743C08273}" type="slidenum">
              <a:rPr lang="en-GB" smtClean="0"/>
              <a:t>‹#›</a:t>
            </a:fld>
            <a:endParaRPr lang="en-GB"/>
          </a:p>
        </p:txBody>
      </p:sp>
    </p:spTree>
    <p:extLst>
      <p:ext uri="{BB962C8B-B14F-4D97-AF65-F5344CB8AC3E}">
        <p14:creationId xmlns:p14="http://schemas.microsoft.com/office/powerpoint/2010/main" val="1467698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85E03-4828-A32D-6416-697E4AE9E2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9A5EA06-F060-C939-B727-2C228EC56E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AC67458-5174-9435-829B-00934509BF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90C3DF-8B24-0A4A-CF8F-67A7284D6CCE}"/>
              </a:ext>
            </a:extLst>
          </p:cNvPr>
          <p:cNvSpPr>
            <a:spLocks noGrp="1"/>
          </p:cNvSpPr>
          <p:nvPr>
            <p:ph type="dt" sz="half" idx="10"/>
          </p:nvPr>
        </p:nvSpPr>
        <p:spPr/>
        <p:txBody>
          <a:bodyPr/>
          <a:lstStyle/>
          <a:p>
            <a:fld id="{FECA510E-7A6D-432B-95ED-C34A6C9B2713}" type="datetimeFigureOut">
              <a:rPr lang="en-GB" smtClean="0"/>
              <a:t>18/06/2024</a:t>
            </a:fld>
            <a:endParaRPr lang="en-GB"/>
          </a:p>
        </p:txBody>
      </p:sp>
      <p:sp>
        <p:nvSpPr>
          <p:cNvPr id="6" name="Footer Placeholder 5">
            <a:extLst>
              <a:ext uri="{FF2B5EF4-FFF2-40B4-BE49-F238E27FC236}">
                <a16:creationId xmlns:a16="http://schemas.microsoft.com/office/drawing/2014/main" id="{C3C1ABF8-BC13-DEA2-9E32-72919101C9C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855DB38-9152-0175-9AFE-18D1B13F2DCF}"/>
              </a:ext>
            </a:extLst>
          </p:cNvPr>
          <p:cNvSpPr>
            <a:spLocks noGrp="1"/>
          </p:cNvSpPr>
          <p:nvPr>
            <p:ph type="sldNum" sz="quarter" idx="12"/>
          </p:nvPr>
        </p:nvSpPr>
        <p:spPr/>
        <p:txBody>
          <a:bodyPr/>
          <a:lstStyle/>
          <a:p>
            <a:fld id="{C42CDFB6-B75E-454E-A26E-ACE743C08273}" type="slidenum">
              <a:rPr lang="en-GB" smtClean="0"/>
              <a:t>‹#›</a:t>
            </a:fld>
            <a:endParaRPr lang="en-GB"/>
          </a:p>
        </p:txBody>
      </p:sp>
    </p:spTree>
    <p:extLst>
      <p:ext uri="{BB962C8B-B14F-4D97-AF65-F5344CB8AC3E}">
        <p14:creationId xmlns:p14="http://schemas.microsoft.com/office/powerpoint/2010/main" val="3597554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5E207-48A5-6BB0-C0A6-803D1A9468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D39BC0F-7FF3-9E6A-5FC1-74E4FE91F8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2791F19-15D5-E9B3-DDD9-ED8E60EBC3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CB292-3217-C752-7912-73786DA6B97E}"/>
              </a:ext>
            </a:extLst>
          </p:cNvPr>
          <p:cNvSpPr>
            <a:spLocks noGrp="1"/>
          </p:cNvSpPr>
          <p:nvPr>
            <p:ph type="dt" sz="half" idx="10"/>
          </p:nvPr>
        </p:nvSpPr>
        <p:spPr/>
        <p:txBody>
          <a:bodyPr/>
          <a:lstStyle/>
          <a:p>
            <a:fld id="{FECA510E-7A6D-432B-95ED-C34A6C9B2713}" type="datetimeFigureOut">
              <a:rPr lang="en-GB" smtClean="0"/>
              <a:t>18/06/2024</a:t>
            </a:fld>
            <a:endParaRPr lang="en-GB"/>
          </a:p>
        </p:txBody>
      </p:sp>
      <p:sp>
        <p:nvSpPr>
          <p:cNvPr id="6" name="Footer Placeholder 5">
            <a:extLst>
              <a:ext uri="{FF2B5EF4-FFF2-40B4-BE49-F238E27FC236}">
                <a16:creationId xmlns:a16="http://schemas.microsoft.com/office/drawing/2014/main" id="{4ABE72BA-80C2-B21E-73C2-A8043584A7C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CA53FD9-16D8-1188-E8C6-DAC1899128DC}"/>
              </a:ext>
            </a:extLst>
          </p:cNvPr>
          <p:cNvSpPr>
            <a:spLocks noGrp="1"/>
          </p:cNvSpPr>
          <p:nvPr>
            <p:ph type="sldNum" sz="quarter" idx="12"/>
          </p:nvPr>
        </p:nvSpPr>
        <p:spPr/>
        <p:txBody>
          <a:bodyPr/>
          <a:lstStyle/>
          <a:p>
            <a:fld id="{C42CDFB6-B75E-454E-A26E-ACE743C08273}" type="slidenum">
              <a:rPr lang="en-GB" smtClean="0"/>
              <a:t>‹#›</a:t>
            </a:fld>
            <a:endParaRPr lang="en-GB"/>
          </a:p>
        </p:txBody>
      </p:sp>
    </p:spTree>
    <p:extLst>
      <p:ext uri="{BB962C8B-B14F-4D97-AF65-F5344CB8AC3E}">
        <p14:creationId xmlns:p14="http://schemas.microsoft.com/office/powerpoint/2010/main" val="545844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6031D4-BCCC-AC07-5CA7-A09CBD839C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61C6706-E260-E733-F3B4-7C6EA194BF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E36E09B-31B7-A85D-68B7-65A4420383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CA510E-7A6D-432B-95ED-C34A6C9B2713}" type="datetimeFigureOut">
              <a:rPr lang="en-GB" smtClean="0"/>
              <a:t>18/06/2024</a:t>
            </a:fld>
            <a:endParaRPr lang="en-GB"/>
          </a:p>
        </p:txBody>
      </p:sp>
      <p:sp>
        <p:nvSpPr>
          <p:cNvPr id="5" name="Footer Placeholder 4">
            <a:extLst>
              <a:ext uri="{FF2B5EF4-FFF2-40B4-BE49-F238E27FC236}">
                <a16:creationId xmlns:a16="http://schemas.microsoft.com/office/drawing/2014/main" id="{A861EB32-0206-5BAC-2AC4-91AD190481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D138DA0-9ADA-86B4-140A-AD6C9D8EA3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2CDFB6-B75E-454E-A26E-ACE743C08273}" type="slidenum">
              <a:rPr lang="en-GB" smtClean="0"/>
              <a:t>‹#›</a:t>
            </a:fld>
            <a:endParaRPr lang="en-GB"/>
          </a:p>
        </p:txBody>
      </p:sp>
    </p:spTree>
    <p:extLst>
      <p:ext uri="{BB962C8B-B14F-4D97-AF65-F5344CB8AC3E}">
        <p14:creationId xmlns:p14="http://schemas.microsoft.com/office/powerpoint/2010/main" val="42779657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1.png"/><Relationship Id="rId18" Type="http://schemas.openxmlformats.org/officeDocument/2006/relationships/image" Target="../media/image16.svg"/><Relationship Id="rId26" Type="http://schemas.openxmlformats.org/officeDocument/2006/relationships/image" Target="../media/image24.svg"/><Relationship Id="rId39" Type="http://schemas.openxmlformats.org/officeDocument/2006/relationships/image" Target="../media/image37.jpg"/><Relationship Id="rId21" Type="http://schemas.openxmlformats.org/officeDocument/2006/relationships/image" Target="../media/image19.png"/><Relationship Id="rId34" Type="http://schemas.openxmlformats.org/officeDocument/2006/relationships/image" Target="../media/image32.svg"/><Relationship Id="rId7" Type="http://schemas.openxmlformats.org/officeDocument/2006/relationships/image" Target="../media/image5.png"/><Relationship Id="rId2" Type="http://schemas.openxmlformats.org/officeDocument/2006/relationships/notesSlide" Target="../notesSlides/notesSlide1.xml"/><Relationship Id="rId16" Type="http://schemas.openxmlformats.org/officeDocument/2006/relationships/image" Target="../media/image14.svg"/><Relationship Id="rId20" Type="http://schemas.openxmlformats.org/officeDocument/2006/relationships/image" Target="../media/image18.svg"/><Relationship Id="rId29" Type="http://schemas.openxmlformats.org/officeDocument/2006/relationships/image" Target="../media/image27.png"/><Relationship Id="rId41" Type="http://schemas.openxmlformats.org/officeDocument/2006/relationships/image" Target="../media/image39.sv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svg"/><Relationship Id="rId32" Type="http://schemas.openxmlformats.org/officeDocument/2006/relationships/image" Target="../media/image30.svg"/><Relationship Id="rId37" Type="http://schemas.openxmlformats.org/officeDocument/2006/relationships/image" Target="../media/image35.png"/><Relationship Id="rId40" Type="http://schemas.openxmlformats.org/officeDocument/2006/relationships/image" Target="../media/image38.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svg"/><Relationship Id="rId36" Type="http://schemas.openxmlformats.org/officeDocument/2006/relationships/image" Target="../media/image34.svg"/><Relationship Id="rId10" Type="http://schemas.openxmlformats.org/officeDocument/2006/relationships/image" Target="../media/image8.sv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svg"/><Relationship Id="rId22" Type="http://schemas.openxmlformats.org/officeDocument/2006/relationships/image" Target="../media/image20.svg"/><Relationship Id="rId27" Type="http://schemas.openxmlformats.org/officeDocument/2006/relationships/image" Target="../media/image25.png"/><Relationship Id="rId30" Type="http://schemas.openxmlformats.org/officeDocument/2006/relationships/image" Target="../media/image28.svg"/><Relationship Id="rId35" Type="http://schemas.openxmlformats.org/officeDocument/2006/relationships/image" Target="../media/image33.png"/><Relationship Id="rId8" Type="http://schemas.openxmlformats.org/officeDocument/2006/relationships/image" Target="../media/image6.svg"/><Relationship Id="rId3" Type="http://schemas.openxmlformats.org/officeDocument/2006/relationships/image" Target="../media/image1.png"/><Relationship Id="rId12" Type="http://schemas.openxmlformats.org/officeDocument/2006/relationships/image" Target="../media/image10.sv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38" Type="http://schemas.openxmlformats.org/officeDocument/2006/relationships/image" Target="../media/image36.svg"/></Relationships>
</file>

<file path=ppt/slides/_rels/slide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45.svg"/><Relationship Id="rId3" Type="http://schemas.openxmlformats.org/officeDocument/2006/relationships/image" Target="../media/image7.png"/><Relationship Id="rId7" Type="http://schemas.openxmlformats.org/officeDocument/2006/relationships/image" Target="../media/image4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3.svg"/><Relationship Id="rId5" Type="http://schemas.openxmlformats.org/officeDocument/2006/relationships/image" Target="../media/image42.png"/><Relationship Id="rId10" Type="http://schemas.openxmlformats.org/officeDocument/2006/relationships/image" Target="../media/image47.svg"/><Relationship Id="rId4" Type="http://schemas.openxmlformats.org/officeDocument/2006/relationships/image" Target="../media/image8.svg"/><Relationship Id="rId9" Type="http://schemas.openxmlformats.org/officeDocument/2006/relationships/image" Target="../media/image46.png"/></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54.svg"/><Relationship Id="rId18" Type="http://schemas.openxmlformats.org/officeDocument/2006/relationships/image" Target="../media/image57.png"/><Relationship Id="rId3" Type="http://schemas.openxmlformats.org/officeDocument/2006/relationships/image" Target="../media/image48.png"/><Relationship Id="rId21" Type="http://schemas.openxmlformats.org/officeDocument/2006/relationships/image" Target="../media/image60.svg"/><Relationship Id="rId7" Type="http://schemas.openxmlformats.org/officeDocument/2006/relationships/image" Target="../media/image52.svg"/><Relationship Id="rId12" Type="http://schemas.openxmlformats.org/officeDocument/2006/relationships/image" Target="../media/image53.png"/><Relationship Id="rId17" Type="http://schemas.openxmlformats.org/officeDocument/2006/relationships/image" Target="../media/image56.svg"/><Relationship Id="rId2" Type="http://schemas.openxmlformats.org/officeDocument/2006/relationships/notesSlide" Target="../notesSlides/notesSlide3.xml"/><Relationship Id="rId16" Type="http://schemas.openxmlformats.org/officeDocument/2006/relationships/image" Target="../media/image55.png"/><Relationship Id="rId20"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51.png"/><Relationship Id="rId11" Type="http://schemas.openxmlformats.org/officeDocument/2006/relationships/image" Target="../media/image20.svg"/><Relationship Id="rId5" Type="http://schemas.openxmlformats.org/officeDocument/2006/relationships/image" Target="../media/image50.svg"/><Relationship Id="rId15" Type="http://schemas.openxmlformats.org/officeDocument/2006/relationships/image" Target="../media/image8.svg"/><Relationship Id="rId23" Type="http://schemas.openxmlformats.org/officeDocument/2006/relationships/image" Target="../media/image62.svg"/><Relationship Id="rId10" Type="http://schemas.openxmlformats.org/officeDocument/2006/relationships/image" Target="../media/image19.png"/><Relationship Id="rId19" Type="http://schemas.openxmlformats.org/officeDocument/2006/relationships/image" Target="../media/image58.svg"/><Relationship Id="rId4" Type="http://schemas.openxmlformats.org/officeDocument/2006/relationships/image" Target="../media/image49.png"/><Relationship Id="rId9" Type="http://schemas.openxmlformats.org/officeDocument/2006/relationships/image" Target="../media/image18.svg"/><Relationship Id="rId14" Type="http://schemas.openxmlformats.org/officeDocument/2006/relationships/image" Target="../media/image7.png"/><Relationship Id="rId22" Type="http://schemas.openxmlformats.org/officeDocument/2006/relationships/image" Target="../media/image6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61493-3059-6AEE-4311-DFBBE8F5A1F7}"/>
              </a:ext>
            </a:extLst>
          </p:cNvPr>
          <p:cNvSpPr>
            <a:spLocks noGrp="1"/>
          </p:cNvSpPr>
          <p:nvPr>
            <p:ph type="title"/>
          </p:nvPr>
        </p:nvSpPr>
        <p:spPr>
          <a:xfrm>
            <a:off x="133525" y="105066"/>
            <a:ext cx="2970402" cy="700277"/>
          </a:xfrm>
        </p:spPr>
        <p:txBody>
          <a:bodyPr>
            <a:normAutofit fontScale="90000"/>
          </a:bodyPr>
          <a:lstStyle/>
          <a:p>
            <a:r>
              <a:rPr lang="en-US" dirty="0"/>
              <a:t>Introduction</a:t>
            </a:r>
            <a:endParaRPr lang="en-GB" dirty="0"/>
          </a:p>
        </p:txBody>
      </p:sp>
      <p:sp>
        <p:nvSpPr>
          <p:cNvPr id="4" name="TextBox 3">
            <a:extLst>
              <a:ext uri="{FF2B5EF4-FFF2-40B4-BE49-F238E27FC236}">
                <a16:creationId xmlns:a16="http://schemas.microsoft.com/office/drawing/2014/main" id="{E2159240-C558-5C33-FD38-7AA2394AE2C7}"/>
              </a:ext>
            </a:extLst>
          </p:cNvPr>
          <p:cNvSpPr txBox="1"/>
          <p:nvPr/>
        </p:nvSpPr>
        <p:spPr>
          <a:xfrm>
            <a:off x="257591" y="1062059"/>
            <a:ext cx="1753660" cy="400110"/>
          </a:xfrm>
          <a:prstGeom prst="rect">
            <a:avLst/>
          </a:prstGeom>
          <a:noFill/>
        </p:spPr>
        <p:txBody>
          <a:bodyPr wrap="square" rtlCol="0">
            <a:spAutoFit/>
          </a:bodyPr>
          <a:lstStyle/>
          <a:p>
            <a:r>
              <a:rPr lang="en-US" sz="2000" dirty="0"/>
              <a:t>Pooja Dash</a:t>
            </a:r>
            <a:endParaRPr lang="en-GB" sz="2000" dirty="0"/>
          </a:p>
        </p:txBody>
      </p:sp>
      <p:sp>
        <p:nvSpPr>
          <p:cNvPr id="6" name="TextBox 5">
            <a:extLst>
              <a:ext uri="{FF2B5EF4-FFF2-40B4-BE49-F238E27FC236}">
                <a16:creationId xmlns:a16="http://schemas.microsoft.com/office/drawing/2014/main" id="{B4DC134D-40DB-C5E9-80E5-4D9D200172AF}"/>
              </a:ext>
            </a:extLst>
          </p:cNvPr>
          <p:cNvSpPr txBox="1"/>
          <p:nvPr/>
        </p:nvSpPr>
        <p:spPr>
          <a:xfrm>
            <a:off x="1192326" y="5968979"/>
            <a:ext cx="2129951" cy="323165"/>
          </a:xfrm>
          <a:prstGeom prst="rect">
            <a:avLst/>
          </a:prstGeom>
          <a:noFill/>
        </p:spPr>
        <p:txBody>
          <a:bodyPr wrap="square" rtlCol="0">
            <a:spAutoFit/>
          </a:bodyPr>
          <a:lstStyle/>
          <a:p>
            <a:r>
              <a:rPr lang="en-US" sz="1500" dirty="0"/>
              <a:t>MSc Business Analytics</a:t>
            </a:r>
            <a:endParaRPr lang="en-GB" sz="1500" dirty="0"/>
          </a:p>
        </p:txBody>
      </p:sp>
      <p:pic>
        <p:nvPicPr>
          <p:cNvPr id="12" name="Picture 11">
            <a:extLst>
              <a:ext uri="{FF2B5EF4-FFF2-40B4-BE49-F238E27FC236}">
                <a16:creationId xmlns:a16="http://schemas.microsoft.com/office/drawing/2014/main" id="{8F547A0F-9440-5320-8830-E70A3161434D}"/>
              </a:ext>
            </a:extLst>
          </p:cNvPr>
          <p:cNvPicPr>
            <a:picLocks noChangeAspect="1"/>
          </p:cNvPicPr>
          <p:nvPr/>
        </p:nvPicPr>
        <p:blipFill>
          <a:blip r:embed="rId3"/>
          <a:stretch>
            <a:fillRect/>
          </a:stretch>
        </p:blipFill>
        <p:spPr>
          <a:xfrm>
            <a:off x="9488697" y="39219"/>
            <a:ext cx="2130891" cy="655080"/>
          </a:xfrm>
          <a:prstGeom prst="rect">
            <a:avLst/>
          </a:prstGeom>
        </p:spPr>
      </p:pic>
      <p:pic>
        <p:nvPicPr>
          <p:cNvPr id="14" name="Picture 13">
            <a:extLst>
              <a:ext uri="{FF2B5EF4-FFF2-40B4-BE49-F238E27FC236}">
                <a16:creationId xmlns:a16="http://schemas.microsoft.com/office/drawing/2014/main" id="{E10DF63F-D2CD-46A9-0612-52385C684E7C}"/>
              </a:ext>
            </a:extLst>
          </p:cNvPr>
          <p:cNvPicPr>
            <a:picLocks noChangeAspect="1"/>
          </p:cNvPicPr>
          <p:nvPr/>
        </p:nvPicPr>
        <p:blipFill>
          <a:blip r:embed="rId4"/>
          <a:stretch>
            <a:fillRect/>
          </a:stretch>
        </p:blipFill>
        <p:spPr>
          <a:xfrm>
            <a:off x="9453644" y="3000945"/>
            <a:ext cx="1891107" cy="550808"/>
          </a:xfrm>
          <a:prstGeom prst="rect">
            <a:avLst/>
          </a:prstGeom>
        </p:spPr>
      </p:pic>
      <p:pic>
        <p:nvPicPr>
          <p:cNvPr id="16" name="Picture 15">
            <a:extLst>
              <a:ext uri="{FF2B5EF4-FFF2-40B4-BE49-F238E27FC236}">
                <a16:creationId xmlns:a16="http://schemas.microsoft.com/office/drawing/2014/main" id="{83AA1DC5-5C65-4DFA-710D-AA21394A4728}"/>
              </a:ext>
            </a:extLst>
          </p:cNvPr>
          <p:cNvPicPr>
            <a:picLocks noChangeAspect="1"/>
          </p:cNvPicPr>
          <p:nvPr/>
        </p:nvPicPr>
        <p:blipFill>
          <a:blip r:embed="rId5"/>
          <a:stretch>
            <a:fillRect/>
          </a:stretch>
        </p:blipFill>
        <p:spPr>
          <a:xfrm>
            <a:off x="6153461" y="1171314"/>
            <a:ext cx="2114114" cy="703031"/>
          </a:xfrm>
          <a:prstGeom prst="rect">
            <a:avLst/>
          </a:prstGeom>
        </p:spPr>
      </p:pic>
      <p:pic>
        <p:nvPicPr>
          <p:cNvPr id="18" name="Picture 17">
            <a:extLst>
              <a:ext uri="{FF2B5EF4-FFF2-40B4-BE49-F238E27FC236}">
                <a16:creationId xmlns:a16="http://schemas.microsoft.com/office/drawing/2014/main" id="{9EF02CF0-BC0A-05B9-C462-E830C9A793DE}"/>
              </a:ext>
            </a:extLst>
          </p:cNvPr>
          <p:cNvPicPr>
            <a:picLocks noChangeAspect="1"/>
          </p:cNvPicPr>
          <p:nvPr/>
        </p:nvPicPr>
        <p:blipFill>
          <a:blip r:embed="rId6"/>
          <a:stretch>
            <a:fillRect/>
          </a:stretch>
        </p:blipFill>
        <p:spPr>
          <a:xfrm>
            <a:off x="6661344" y="4572948"/>
            <a:ext cx="1114150" cy="1177454"/>
          </a:xfrm>
          <a:prstGeom prst="rect">
            <a:avLst/>
          </a:prstGeom>
        </p:spPr>
      </p:pic>
      <p:pic>
        <p:nvPicPr>
          <p:cNvPr id="22" name="Graphic 21" descr="Flip calendar outline">
            <a:extLst>
              <a:ext uri="{FF2B5EF4-FFF2-40B4-BE49-F238E27FC236}">
                <a16:creationId xmlns:a16="http://schemas.microsoft.com/office/drawing/2014/main" id="{EA19CC22-5F91-15A4-52D5-B53CC28E46E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658837" y="4813258"/>
            <a:ext cx="631213" cy="631213"/>
          </a:xfrm>
          <a:prstGeom prst="rect">
            <a:avLst/>
          </a:prstGeom>
        </p:spPr>
      </p:pic>
      <p:pic>
        <p:nvPicPr>
          <p:cNvPr id="29" name="Graphic 28" descr="Arrow Up outline">
            <a:extLst>
              <a:ext uri="{FF2B5EF4-FFF2-40B4-BE49-F238E27FC236}">
                <a16:creationId xmlns:a16="http://schemas.microsoft.com/office/drawing/2014/main" id="{A1526BDC-E979-7306-8500-3989AAE25FA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540909" y="3459251"/>
            <a:ext cx="914400" cy="1419544"/>
          </a:xfrm>
          <a:prstGeom prst="rect">
            <a:avLst/>
          </a:prstGeom>
        </p:spPr>
      </p:pic>
      <p:pic>
        <p:nvPicPr>
          <p:cNvPr id="30" name="Graphic 29" descr="Arrow Up outline">
            <a:extLst>
              <a:ext uri="{FF2B5EF4-FFF2-40B4-BE49-F238E27FC236}">
                <a16:creationId xmlns:a16="http://schemas.microsoft.com/office/drawing/2014/main" id="{AD307697-7F71-BDB6-8235-73D988A4F87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534266" y="5375182"/>
            <a:ext cx="914400" cy="1362354"/>
          </a:xfrm>
          <a:prstGeom prst="rect">
            <a:avLst/>
          </a:prstGeom>
        </p:spPr>
      </p:pic>
      <p:pic>
        <p:nvPicPr>
          <p:cNvPr id="31" name="Graphic 30" descr="Arrow Up outline">
            <a:extLst>
              <a:ext uri="{FF2B5EF4-FFF2-40B4-BE49-F238E27FC236}">
                <a16:creationId xmlns:a16="http://schemas.microsoft.com/office/drawing/2014/main" id="{9608721E-94A2-7427-82B6-B7A9E65015E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541339" y="1834588"/>
            <a:ext cx="914400" cy="1185418"/>
          </a:xfrm>
          <a:prstGeom prst="rect">
            <a:avLst/>
          </a:prstGeom>
        </p:spPr>
      </p:pic>
      <p:pic>
        <p:nvPicPr>
          <p:cNvPr id="32" name="Graphic 31" descr="Arrow Up outline">
            <a:extLst>
              <a:ext uri="{FF2B5EF4-FFF2-40B4-BE49-F238E27FC236}">
                <a16:creationId xmlns:a16="http://schemas.microsoft.com/office/drawing/2014/main" id="{913BE4C0-AA5F-239C-5695-89CA45131EC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532894" y="693395"/>
            <a:ext cx="914400" cy="582073"/>
          </a:xfrm>
          <a:prstGeom prst="rect">
            <a:avLst/>
          </a:prstGeom>
        </p:spPr>
      </p:pic>
      <p:sp>
        <p:nvSpPr>
          <p:cNvPr id="33" name="TextBox 32">
            <a:extLst>
              <a:ext uri="{FF2B5EF4-FFF2-40B4-BE49-F238E27FC236}">
                <a16:creationId xmlns:a16="http://schemas.microsoft.com/office/drawing/2014/main" id="{9EC55569-AD18-A24D-1ECF-F6BF051DC8CC}"/>
              </a:ext>
            </a:extLst>
          </p:cNvPr>
          <p:cNvSpPr txBox="1"/>
          <p:nvPr/>
        </p:nvSpPr>
        <p:spPr>
          <a:xfrm>
            <a:off x="8683548" y="5025220"/>
            <a:ext cx="675665" cy="331493"/>
          </a:xfrm>
          <a:prstGeom prst="rect">
            <a:avLst/>
          </a:prstGeom>
          <a:noFill/>
        </p:spPr>
        <p:txBody>
          <a:bodyPr wrap="square" rtlCol="0">
            <a:spAutoFit/>
          </a:bodyPr>
          <a:lstStyle/>
          <a:p>
            <a:r>
              <a:rPr lang="en-US" sz="1500" dirty="0"/>
              <a:t>2018</a:t>
            </a:r>
            <a:endParaRPr lang="en-GB" sz="1500" dirty="0"/>
          </a:p>
        </p:txBody>
      </p:sp>
      <p:pic>
        <p:nvPicPr>
          <p:cNvPr id="39" name="Graphic 38" descr="Flip calendar outline">
            <a:extLst>
              <a:ext uri="{FF2B5EF4-FFF2-40B4-BE49-F238E27FC236}">
                <a16:creationId xmlns:a16="http://schemas.microsoft.com/office/drawing/2014/main" id="{073C4EE5-2E7E-3B74-4261-AB86BCD8773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658837" y="1180290"/>
            <a:ext cx="631213" cy="631213"/>
          </a:xfrm>
          <a:prstGeom prst="rect">
            <a:avLst/>
          </a:prstGeom>
        </p:spPr>
      </p:pic>
      <p:sp>
        <p:nvSpPr>
          <p:cNvPr id="40" name="TextBox 39">
            <a:extLst>
              <a:ext uri="{FF2B5EF4-FFF2-40B4-BE49-F238E27FC236}">
                <a16:creationId xmlns:a16="http://schemas.microsoft.com/office/drawing/2014/main" id="{4D47F180-2730-AFBD-48BD-3F8673D6A53F}"/>
              </a:ext>
            </a:extLst>
          </p:cNvPr>
          <p:cNvSpPr txBox="1"/>
          <p:nvPr/>
        </p:nvSpPr>
        <p:spPr>
          <a:xfrm>
            <a:off x="8683548" y="1392252"/>
            <a:ext cx="675665" cy="331493"/>
          </a:xfrm>
          <a:prstGeom prst="rect">
            <a:avLst/>
          </a:prstGeom>
          <a:noFill/>
        </p:spPr>
        <p:txBody>
          <a:bodyPr wrap="square" rtlCol="0">
            <a:spAutoFit/>
          </a:bodyPr>
          <a:lstStyle/>
          <a:p>
            <a:r>
              <a:rPr lang="en-US" sz="1500" dirty="0"/>
              <a:t>2023</a:t>
            </a:r>
            <a:endParaRPr lang="en-GB" sz="1500" dirty="0"/>
          </a:p>
        </p:txBody>
      </p:sp>
      <p:pic>
        <p:nvPicPr>
          <p:cNvPr id="41" name="Graphic 40" descr="Flip calendar outline">
            <a:extLst>
              <a:ext uri="{FF2B5EF4-FFF2-40B4-BE49-F238E27FC236}">
                <a16:creationId xmlns:a16="http://schemas.microsoft.com/office/drawing/2014/main" id="{0BED7D84-82F1-3F5E-7B11-AE7D6F76E55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658837" y="136053"/>
            <a:ext cx="631213" cy="631213"/>
          </a:xfrm>
          <a:prstGeom prst="rect">
            <a:avLst/>
          </a:prstGeom>
        </p:spPr>
      </p:pic>
      <p:sp>
        <p:nvSpPr>
          <p:cNvPr id="42" name="TextBox 41">
            <a:extLst>
              <a:ext uri="{FF2B5EF4-FFF2-40B4-BE49-F238E27FC236}">
                <a16:creationId xmlns:a16="http://schemas.microsoft.com/office/drawing/2014/main" id="{77714691-5E25-CE84-AC66-B20A95F65104}"/>
              </a:ext>
            </a:extLst>
          </p:cNvPr>
          <p:cNvSpPr txBox="1"/>
          <p:nvPr/>
        </p:nvSpPr>
        <p:spPr>
          <a:xfrm>
            <a:off x="8683548" y="348015"/>
            <a:ext cx="675665" cy="331493"/>
          </a:xfrm>
          <a:prstGeom prst="rect">
            <a:avLst/>
          </a:prstGeom>
          <a:noFill/>
        </p:spPr>
        <p:txBody>
          <a:bodyPr wrap="square" rtlCol="0">
            <a:spAutoFit/>
          </a:bodyPr>
          <a:lstStyle/>
          <a:p>
            <a:r>
              <a:rPr lang="en-US" sz="1500" dirty="0"/>
              <a:t>2023</a:t>
            </a:r>
            <a:endParaRPr lang="en-GB" sz="1500" dirty="0"/>
          </a:p>
        </p:txBody>
      </p:sp>
      <p:pic>
        <p:nvPicPr>
          <p:cNvPr id="43" name="Graphic 42" descr="Flip calendar outline">
            <a:extLst>
              <a:ext uri="{FF2B5EF4-FFF2-40B4-BE49-F238E27FC236}">
                <a16:creationId xmlns:a16="http://schemas.microsoft.com/office/drawing/2014/main" id="{AE6F78A9-6030-1B68-B8A1-894925D9921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683548" y="2935921"/>
            <a:ext cx="631213" cy="631213"/>
          </a:xfrm>
          <a:prstGeom prst="rect">
            <a:avLst/>
          </a:prstGeom>
        </p:spPr>
      </p:pic>
      <p:sp>
        <p:nvSpPr>
          <p:cNvPr id="44" name="TextBox 43">
            <a:extLst>
              <a:ext uri="{FF2B5EF4-FFF2-40B4-BE49-F238E27FC236}">
                <a16:creationId xmlns:a16="http://schemas.microsoft.com/office/drawing/2014/main" id="{13FF3598-97C4-B25F-45BA-0B93BD42DAF3}"/>
              </a:ext>
            </a:extLst>
          </p:cNvPr>
          <p:cNvSpPr txBox="1"/>
          <p:nvPr/>
        </p:nvSpPr>
        <p:spPr>
          <a:xfrm>
            <a:off x="8708259" y="3147883"/>
            <a:ext cx="675665" cy="331493"/>
          </a:xfrm>
          <a:prstGeom prst="rect">
            <a:avLst/>
          </a:prstGeom>
          <a:noFill/>
        </p:spPr>
        <p:txBody>
          <a:bodyPr wrap="square" rtlCol="0">
            <a:spAutoFit/>
          </a:bodyPr>
          <a:lstStyle/>
          <a:p>
            <a:r>
              <a:rPr lang="en-US" sz="1500" dirty="0"/>
              <a:t>2022</a:t>
            </a:r>
            <a:endParaRPr lang="en-GB" sz="1500" dirty="0"/>
          </a:p>
        </p:txBody>
      </p:sp>
      <p:sp>
        <p:nvSpPr>
          <p:cNvPr id="45" name="TextBox 44">
            <a:extLst>
              <a:ext uri="{FF2B5EF4-FFF2-40B4-BE49-F238E27FC236}">
                <a16:creationId xmlns:a16="http://schemas.microsoft.com/office/drawing/2014/main" id="{0DACBB2D-C7E0-7C1D-46BD-CAEFA81E908A}"/>
              </a:ext>
            </a:extLst>
          </p:cNvPr>
          <p:cNvSpPr txBox="1"/>
          <p:nvPr/>
        </p:nvSpPr>
        <p:spPr>
          <a:xfrm>
            <a:off x="9876240" y="3551753"/>
            <a:ext cx="1048624" cy="369332"/>
          </a:xfrm>
          <a:prstGeom prst="rect">
            <a:avLst/>
          </a:prstGeom>
          <a:noFill/>
        </p:spPr>
        <p:txBody>
          <a:bodyPr wrap="square" rtlCol="0">
            <a:spAutoFit/>
          </a:bodyPr>
          <a:lstStyle/>
          <a:p>
            <a:r>
              <a:rPr lang="en-US" dirty="0"/>
              <a:t>3+ years</a:t>
            </a:r>
            <a:endParaRPr lang="en-GB" dirty="0"/>
          </a:p>
        </p:txBody>
      </p:sp>
      <p:pic>
        <p:nvPicPr>
          <p:cNvPr id="47" name="Graphic 46" descr="Statistics outline">
            <a:extLst>
              <a:ext uri="{FF2B5EF4-FFF2-40B4-BE49-F238E27FC236}">
                <a16:creationId xmlns:a16="http://schemas.microsoft.com/office/drawing/2014/main" id="{0C9BC886-25D4-3A06-D831-F3AE4CBF48A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633248" y="2187528"/>
            <a:ext cx="611427" cy="611427"/>
          </a:xfrm>
          <a:prstGeom prst="rect">
            <a:avLst/>
          </a:prstGeom>
        </p:spPr>
      </p:pic>
      <p:pic>
        <p:nvPicPr>
          <p:cNvPr id="49" name="Graphic 48" descr="Research outline">
            <a:extLst>
              <a:ext uri="{FF2B5EF4-FFF2-40B4-BE49-F238E27FC236}">
                <a16:creationId xmlns:a16="http://schemas.microsoft.com/office/drawing/2014/main" id="{1319483A-83CA-545E-E3D0-EBA473716C1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868174" y="2318886"/>
            <a:ext cx="460443" cy="460443"/>
          </a:xfrm>
          <a:prstGeom prst="rect">
            <a:avLst/>
          </a:prstGeom>
        </p:spPr>
      </p:pic>
      <p:pic>
        <p:nvPicPr>
          <p:cNvPr id="53" name="Graphic 52" descr="Bar chart outline">
            <a:extLst>
              <a:ext uri="{FF2B5EF4-FFF2-40B4-BE49-F238E27FC236}">
                <a16:creationId xmlns:a16="http://schemas.microsoft.com/office/drawing/2014/main" id="{10AECAE6-CBE8-A2A4-743A-AA24BD379123}"/>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9495490" y="1046939"/>
            <a:ext cx="581070" cy="581070"/>
          </a:xfrm>
          <a:prstGeom prst="rect">
            <a:avLst/>
          </a:prstGeom>
        </p:spPr>
      </p:pic>
      <p:pic>
        <p:nvPicPr>
          <p:cNvPr id="55" name="Graphic 54" descr="Venn diagram outline">
            <a:extLst>
              <a:ext uri="{FF2B5EF4-FFF2-40B4-BE49-F238E27FC236}">
                <a16:creationId xmlns:a16="http://schemas.microsoft.com/office/drawing/2014/main" id="{29C5266F-C7F5-A637-E270-4CD764D0A1D8}"/>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912409" y="4854795"/>
            <a:ext cx="586454" cy="586454"/>
          </a:xfrm>
          <a:prstGeom prst="rect">
            <a:avLst/>
          </a:prstGeom>
        </p:spPr>
      </p:pic>
      <p:pic>
        <p:nvPicPr>
          <p:cNvPr id="59" name="Graphic 58" descr="Presentation with pie chart outline">
            <a:extLst>
              <a:ext uri="{FF2B5EF4-FFF2-40B4-BE49-F238E27FC236}">
                <a16:creationId xmlns:a16="http://schemas.microsoft.com/office/drawing/2014/main" id="{3E59E916-7B40-A418-19FB-89623AAC9750}"/>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5900099" y="2325226"/>
            <a:ext cx="474465" cy="474465"/>
          </a:xfrm>
          <a:prstGeom prst="rect">
            <a:avLst/>
          </a:prstGeom>
        </p:spPr>
      </p:pic>
      <p:pic>
        <p:nvPicPr>
          <p:cNvPr id="61" name="Graphic 60" descr="Document outline">
            <a:extLst>
              <a:ext uri="{FF2B5EF4-FFF2-40B4-BE49-F238E27FC236}">
                <a16:creationId xmlns:a16="http://schemas.microsoft.com/office/drawing/2014/main" id="{FBE6408C-C1E2-CF2B-A7A9-2580207824FA}"/>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9545383" y="600010"/>
            <a:ext cx="481285" cy="481285"/>
          </a:xfrm>
          <a:prstGeom prst="rect">
            <a:avLst/>
          </a:prstGeom>
        </p:spPr>
      </p:pic>
      <p:pic>
        <p:nvPicPr>
          <p:cNvPr id="63" name="Graphic 62" descr="Computer outline">
            <a:extLst>
              <a:ext uri="{FF2B5EF4-FFF2-40B4-BE49-F238E27FC236}">
                <a16:creationId xmlns:a16="http://schemas.microsoft.com/office/drawing/2014/main" id="{44E66158-64DD-A1FF-C0DA-989C251B9B26}"/>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9948127" y="3844459"/>
            <a:ext cx="606017" cy="606017"/>
          </a:xfrm>
          <a:prstGeom prst="rect">
            <a:avLst/>
          </a:prstGeom>
        </p:spPr>
      </p:pic>
      <p:pic>
        <p:nvPicPr>
          <p:cNvPr id="65" name="Graphic 64" descr="Users outline">
            <a:extLst>
              <a:ext uri="{FF2B5EF4-FFF2-40B4-BE49-F238E27FC236}">
                <a16:creationId xmlns:a16="http://schemas.microsoft.com/office/drawing/2014/main" id="{2FB54E56-FC96-6D4D-06D9-DDBFC74F4925}"/>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9940435" y="5438520"/>
            <a:ext cx="522035" cy="522035"/>
          </a:xfrm>
          <a:prstGeom prst="rect">
            <a:avLst/>
          </a:prstGeom>
        </p:spPr>
      </p:pic>
      <p:sp>
        <p:nvSpPr>
          <p:cNvPr id="66" name="TextBox 65">
            <a:extLst>
              <a:ext uri="{FF2B5EF4-FFF2-40B4-BE49-F238E27FC236}">
                <a16:creationId xmlns:a16="http://schemas.microsoft.com/office/drawing/2014/main" id="{E0A085BB-75D7-B072-49F0-F27CC390DA61}"/>
              </a:ext>
            </a:extLst>
          </p:cNvPr>
          <p:cNvSpPr txBox="1"/>
          <p:nvPr/>
        </p:nvSpPr>
        <p:spPr>
          <a:xfrm>
            <a:off x="11626633" y="3450923"/>
            <a:ext cx="381923" cy="369332"/>
          </a:xfrm>
          <a:prstGeom prst="rect">
            <a:avLst/>
          </a:prstGeom>
          <a:noFill/>
        </p:spPr>
        <p:txBody>
          <a:bodyPr wrap="square" rtlCol="0">
            <a:spAutoFit/>
          </a:bodyPr>
          <a:lstStyle/>
          <a:p>
            <a:r>
              <a:rPr lang="en-US" dirty="0"/>
              <a:t>Jr.</a:t>
            </a:r>
            <a:endParaRPr lang="en-GB" dirty="0"/>
          </a:p>
        </p:txBody>
      </p:sp>
      <p:sp>
        <p:nvSpPr>
          <p:cNvPr id="67" name="TextBox 66">
            <a:extLst>
              <a:ext uri="{FF2B5EF4-FFF2-40B4-BE49-F238E27FC236}">
                <a16:creationId xmlns:a16="http://schemas.microsoft.com/office/drawing/2014/main" id="{8017215E-221A-054B-9D77-9AB4085436E9}"/>
              </a:ext>
            </a:extLst>
          </p:cNvPr>
          <p:cNvSpPr txBox="1"/>
          <p:nvPr/>
        </p:nvSpPr>
        <p:spPr>
          <a:xfrm>
            <a:off x="11584535" y="2733325"/>
            <a:ext cx="424021" cy="369332"/>
          </a:xfrm>
          <a:prstGeom prst="rect">
            <a:avLst/>
          </a:prstGeom>
          <a:noFill/>
        </p:spPr>
        <p:txBody>
          <a:bodyPr wrap="square" rtlCol="0">
            <a:spAutoFit/>
          </a:bodyPr>
          <a:lstStyle/>
          <a:p>
            <a:r>
              <a:rPr lang="en-US" dirty="0"/>
              <a:t>Sr.</a:t>
            </a:r>
            <a:endParaRPr lang="en-GB" dirty="0"/>
          </a:p>
        </p:txBody>
      </p:sp>
      <p:pic>
        <p:nvPicPr>
          <p:cNvPr id="69" name="Graphic 68" descr="Fast Forward outline">
            <a:extLst>
              <a:ext uri="{FF2B5EF4-FFF2-40B4-BE49-F238E27FC236}">
                <a16:creationId xmlns:a16="http://schemas.microsoft.com/office/drawing/2014/main" id="{5F646AF0-07E6-5704-31FB-6E1180B8A945}"/>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rot="16200000">
            <a:off x="11601732" y="3073378"/>
            <a:ext cx="406824" cy="406824"/>
          </a:xfrm>
          <a:prstGeom prst="rect">
            <a:avLst/>
          </a:prstGeom>
        </p:spPr>
      </p:pic>
      <p:sp>
        <p:nvSpPr>
          <p:cNvPr id="70" name="TextBox 69">
            <a:extLst>
              <a:ext uri="{FF2B5EF4-FFF2-40B4-BE49-F238E27FC236}">
                <a16:creationId xmlns:a16="http://schemas.microsoft.com/office/drawing/2014/main" id="{2CDDC2D6-46C3-5968-059D-445BFE12DA8B}"/>
              </a:ext>
            </a:extLst>
          </p:cNvPr>
          <p:cNvSpPr txBox="1"/>
          <p:nvPr/>
        </p:nvSpPr>
        <p:spPr>
          <a:xfrm>
            <a:off x="10581452" y="4008828"/>
            <a:ext cx="1251047" cy="276999"/>
          </a:xfrm>
          <a:prstGeom prst="rect">
            <a:avLst/>
          </a:prstGeom>
          <a:noFill/>
        </p:spPr>
        <p:txBody>
          <a:bodyPr wrap="square" rtlCol="0">
            <a:spAutoFit/>
          </a:bodyPr>
          <a:lstStyle/>
          <a:p>
            <a:r>
              <a:rPr lang="en-US" sz="1200" dirty="0"/>
              <a:t>IT Infrastructure</a:t>
            </a:r>
            <a:endParaRPr lang="en-GB" sz="1200" dirty="0"/>
          </a:p>
        </p:txBody>
      </p:sp>
      <p:sp>
        <p:nvSpPr>
          <p:cNvPr id="73" name="TextBox 72">
            <a:extLst>
              <a:ext uri="{FF2B5EF4-FFF2-40B4-BE49-F238E27FC236}">
                <a16:creationId xmlns:a16="http://schemas.microsoft.com/office/drawing/2014/main" id="{2054C9B9-831B-5D8C-33B7-B0BB49F58878}"/>
              </a:ext>
            </a:extLst>
          </p:cNvPr>
          <p:cNvSpPr txBox="1"/>
          <p:nvPr/>
        </p:nvSpPr>
        <p:spPr>
          <a:xfrm>
            <a:off x="10554144" y="4457924"/>
            <a:ext cx="1494948" cy="461665"/>
          </a:xfrm>
          <a:prstGeom prst="rect">
            <a:avLst/>
          </a:prstGeom>
          <a:noFill/>
        </p:spPr>
        <p:txBody>
          <a:bodyPr wrap="square" rtlCol="0">
            <a:spAutoFit/>
          </a:bodyPr>
          <a:lstStyle/>
          <a:p>
            <a:r>
              <a:rPr lang="en-US" sz="1200" dirty="0"/>
              <a:t>Business Process diagrams</a:t>
            </a:r>
            <a:endParaRPr lang="en-GB" sz="1200" dirty="0"/>
          </a:p>
        </p:txBody>
      </p:sp>
      <p:sp>
        <p:nvSpPr>
          <p:cNvPr id="74" name="TextBox 73">
            <a:extLst>
              <a:ext uri="{FF2B5EF4-FFF2-40B4-BE49-F238E27FC236}">
                <a16:creationId xmlns:a16="http://schemas.microsoft.com/office/drawing/2014/main" id="{E39D44C6-DB71-00E0-884D-8F1E4909E3BE}"/>
              </a:ext>
            </a:extLst>
          </p:cNvPr>
          <p:cNvSpPr txBox="1"/>
          <p:nvPr/>
        </p:nvSpPr>
        <p:spPr>
          <a:xfrm>
            <a:off x="10554143" y="5032405"/>
            <a:ext cx="1679933" cy="276999"/>
          </a:xfrm>
          <a:prstGeom prst="rect">
            <a:avLst/>
          </a:prstGeom>
          <a:noFill/>
        </p:spPr>
        <p:txBody>
          <a:bodyPr wrap="square" rtlCol="0">
            <a:spAutoFit/>
          </a:bodyPr>
          <a:lstStyle/>
          <a:p>
            <a:r>
              <a:rPr lang="en-US" sz="1200" dirty="0"/>
              <a:t>Cross functional collab.</a:t>
            </a:r>
            <a:endParaRPr lang="en-GB" sz="1200" dirty="0"/>
          </a:p>
        </p:txBody>
      </p:sp>
      <p:sp>
        <p:nvSpPr>
          <p:cNvPr id="75" name="TextBox 74">
            <a:extLst>
              <a:ext uri="{FF2B5EF4-FFF2-40B4-BE49-F238E27FC236}">
                <a16:creationId xmlns:a16="http://schemas.microsoft.com/office/drawing/2014/main" id="{E53D76F2-B9E5-B6A8-1E18-9105307D05A6}"/>
              </a:ext>
            </a:extLst>
          </p:cNvPr>
          <p:cNvSpPr txBox="1"/>
          <p:nvPr/>
        </p:nvSpPr>
        <p:spPr>
          <a:xfrm>
            <a:off x="10585708" y="5606886"/>
            <a:ext cx="1679933" cy="276999"/>
          </a:xfrm>
          <a:prstGeom prst="rect">
            <a:avLst/>
          </a:prstGeom>
          <a:noFill/>
        </p:spPr>
        <p:txBody>
          <a:bodyPr wrap="square" rtlCol="0">
            <a:spAutoFit/>
          </a:bodyPr>
          <a:lstStyle/>
          <a:p>
            <a:r>
              <a:rPr lang="en-US" sz="1200" dirty="0"/>
              <a:t>Team lead</a:t>
            </a:r>
            <a:endParaRPr lang="en-GB" sz="1200" dirty="0"/>
          </a:p>
        </p:txBody>
      </p:sp>
      <p:sp>
        <p:nvSpPr>
          <p:cNvPr id="76" name="TextBox 75">
            <a:extLst>
              <a:ext uri="{FF2B5EF4-FFF2-40B4-BE49-F238E27FC236}">
                <a16:creationId xmlns:a16="http://schemas.microsoft.com/office/drawing/2014/main" id="{21E5063C-4191-2B2A-D86A-0B38658B5C4B}"/>
              </a:ext>
            </a:extLst>
          </p:cNvPr>
          <p:cNvSpPr txBox="1"/>
          <p:nvPr/>
        </p:nvSpPr>
        <p:spPr>
          <a:xfrm>
            <a:off x="6235274" y="4266233"/>
            <a:ext cx="2368669" cy="369332"/>
          </a:xfrm>
          <a:prstGeom prst="rect">
            <a:avLst/>
          </a:prstGeom>
          <a:noFill/>
        </p:spPr>
        <p:txBody>
          <a:bodyPr wrap="square" rtlCol="0">
            <a:spAutoFit/>
          </a:bodyPr>
          <a:lstStyle/>
          <a:p>
            <a:r>
              <a:rPr lang="en-US" dirty="0"/>
              <a:t>University of Mumbai</a:t>
            </a:r>
            <a:endParaRPr lang="en-GB" dirty="0"/>
          </a:p>
        </p:txBody>
      </p:sp>
      <p:pic>
        <p:nvPicPr>
          <p:cNvPr id="78" name="Graphic 77" descr="Diploma roll outline">
            <a:extLst>
              <a:ext uri="{FF2B5EF4-FFF2-40B4-BE49-F238E27FC236}">
                <a16:creationId xmlns:a16="http://schemas.microsoft.com/office/drawing/2014/main" id="{B6A5EA7A-6901-353E-70D8-061593FB1115}"/>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5869178" y="5617640"/>
            <a:ext cx="544369" cy="544369"/>
          </a:xfrm>
          <a:prstGeom prst="rect">
            <a:avLst/>
          </a:prstGeom>
        </p:spPr>
      </p:pic>
      <p:sp>
        <p:nvSpPr>
          <p:cNvPr id="79" name="TextBox 78">
            <a:extLst>
              <a:ext uri="{FF2B5EF4-FFF2-40B4-BE49-F238E27FC236}">
                <a16:creationId xmlns:a16="http://schemas.microsoft.com/office/drawing/2014/main" id="{F610FC0C-6B44-6C14-AD3D-2B3F932C2C00}"/>
              </a:ext>
            </a:extLst>
          </p:cNvPr>
          <p:cNvSpPr txBox="1"/>
          <p:nvPr/>
        </p:nvSpPr>
        <p:spPr>
          <a:xfrm>
            <a:off x="6376038" y="5709996"/>
            <a:ext cx="1679933" cy="276999"/>
          </a:xfrm>
          <a:prstGeom prst="rect">
            <a:avLst/>
          </a:prstGeom>
          <a:noFill/>
        </p:spPr>
        <p:txBody>
          <a:bodyPr wrap="square" rtlCol="0">
            <a:spAutoFit/>
          </a:bodyPr>
          <a:lstStyle/>
          <a:p>
            <a:r>
              <a:rPr lang="en-US" sz="1200" dirty="0"/>
              <a:t>Bachelor of Engineering</a:t>
            </a:r>
            <a:endParaRPr lang="en-GB" sz="1200" dirty="0"/>
          </a:p>
        </p:txBody>
      </p:sp>
      <p:pic>
        <p:nvPicPr>
          <p:cNvPr id="81" name="Graphic 80" descr="Document outline">
            <a:extLst>
              <a:ext uri="{FF2B5EF4-FFF2-40B4-BE49-F238E27FC236}">
                <a16:creationId xmlns:a16="http://schemas.microsoft.com/office/drawing/2014/main" id="{8B537958-12C4-BC06-244C-26555A836995}"/>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5980678" y="6416016"/>
            <a:ext cx="371792" cy="371792"/>
          </a:xfrm>
          <a:prstGeom prst="rect">
            <a:avLst/>
          </a:prstGeom>
        </p:spPr>
      </p:pic>
      <p:sp>
        <p:nvSpPr>
          <p:cNvPr id="82" name="TextBox 81">
            <a:extLst>
              <a:ext uri="{FF2B5EF4-FFF2-40B4-BE49-F238E27FC236}">
                <a16:creationId xmlns:a16="http://schemas.microsoft.com/office/drawing/2014/main" id="{6550C400-EE35-530D-5639-A5212D68D727}"/>
              </a:ext>
            </a:extLst>
          </p:cNvPr>
          <p:cNvSpPr txBox="1"/>
          <p:nvPr/>
        </p:nvSpPr>
        <p:spPr>
          <a:xfrm>
            <a:off x="6343594" y="6444948"/>
            <a:ext cx="2403000" cy="276999"/>
          </a:xfrm>
          <a:prstGeom prst="rect">
            <a:avLst/>
          </a:prstGeom>
          <a:noFill/>
        </p:spPr>
        <p:txBody>
          <a:bodyPr wrap="square" rtlCol="0">
            <a:spAutoFit/>
          </a:bodyPr>
          <a:lstStyle/>
          <a:p>
            <a:r>
              <a:rPr lang="en-US" sz="1200" dirty="0"/>
              <a:t>Won Technical Paper Presentations</a:t>
            </a:r>
            <a:endParaRPr lang="en-GB" sz="1200" dirty="0"/>
          </a:p>
        </p:txBody>
      </p:sp>
      <p:pic>
        <p:nvPicPr>
          <p:cNvPr id="91" name="Graphic 90" descr="Group outline">
            <a:extLst>
              <a:ext uri="{FF2B5EF4-FFF2-40B4-BE49-F238E27FC236}">
                <a16:creationId xmlns:a16="http://schemas.microsoft.com/office/drawing/2014/main" id="{5DEBD5E5-FFBA-8AE1-9C93-8E5279CA468D}"/>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5886748" y="5979626"/>
            <a:ext cx="494999" cy="494999"/>
          </a:xfrm>
          <a:prstGeom prst="rect">
            <a:avLst/>
          </a:prstGeom>
        </p:spPr>
      </p:pic>
      <p:sp>
        <p:nvSpPr>
          <p:cNvPr id="92" name="TextBox 91">
            <a:extLst>
              <a:ext uri="{FF2B5EF4-FFF2-40B4-BE49-F238E27FC236}">
                <a16:creationId xmlns:a16="http://schemas.microsoft.com/office/drawing/2014/main" id="{E28B9991-4C07-D78D-E0A1-71C51A829A51}"/>
              </a:ext>
            </a:extLst>
          </p:cNvPr>
          <p:cNvSpPr txBox="1"/>
          <p:nvPr/>
        </p:nvSpPr>
        <p:spPr>
          <a:xfrm>
            <a:off x="6376037" y="6056359"/>
            <a:ext cx="1679933" cy="276999"/>
          </a:xfrm>
          <a:prstGeom prst="rect">
            <a:avLst/>
          </a:prstGeom>
          <a:noFill/>
        </p:spPr>
        <p:txBody>
          <a:bodyPr wrap="square" rtlCol="0">
            <a:spAutoFit/>
          </a:bodyPr>
          <a:lstStyle/>
          <a:p>
            <a:r>
              <a:rPr lang="en-US" sz="1200" dirty="0"/>
              <a:t>National Hackathon</a:t>
            </a:r>
            <a:endParaRPr lang="en-GB" sz="1200" dirty="0"/>
          </a:p>
        </p:txBody>
      </p:sp>
      <p:pic>
        <p:nvPicPr>
          <p:cNvPr id="93" name="Graphic 92" descr="Diploma roll outline">
            <a:extLst>
              <a:ext uri="{FF2B5EF4-FFF2-40B4-BE49-F238E27FC236}">
                <a16:creationId xmlns:a16="http://schemas.microsoft.com/office/drawing/2014/main" id="{DA6768EE-5FB6-D46A-463B-7DAAFFE2738E}"/>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5859746" y="1861461"/>
            <a:ext cx="544369" cy="544369"/>
          </a:xfrm>
          <a:prstGeom prst="rect">
            <a:avLst/>
          </a:prstGeom>
        </p:spPr>
      </p:pic>
      <p:sp>
        <p:nvSpPr>
          <p:cNvPr id="94" name="TextBox 93">
            <a:extLst>
              <a:ext uri="{FF2B5EF4-FFF2-40B4-BE49-F238E27FC236}">
                <a16:creationId xmlns:a16="http://schemas.microsoft.com/office/drawing/2014/main" id="{B5D96F81-C7BA-13BC-D838-9BA4A6701FF5}"/>
              </a:ext>
            </a:extLst>
          </p:cNvPr>
          <p:cNvSpPr txBox="1"/>
          <p:nvPr/>
        </p:nvSpPr>
        <p:spPr>
          <a:xfrm>
            <a:off x="6366606" y="1953817"/>
            <a:ext cx="1679933" cy="276999"/>
          </a:xfrm>
          <a:prstGeom prst="rect">
            <a:avLst/>
          </a:prstGeom>
          <a:noFill/>
        </p:spPr>
        <p:txBody>
          <a:bodyPr wrap="square" rtlCol="0">
            <a:spAutoFit/>
          </a:bodyPr>
          <a:lstStyle/>
          <a:p>
            <a:r>
              <a:rPr lang="en-US" sz="1200" dirty="0"/>
              <a:t>MSc Business Analytics</a:t>
            </a:r>
            <a:endParaRPr lang="en-GB" sz="1200" dirty="0"/>
          </a:p>
        </p:txBody>
      </p:sp>
      <p:sp>
        <p:nvSpPr>
          <p:cNvPr id="95" name="TextBox 94">
            <a:extLst>
              <a:ext uri="{FF2B5EF4-FFF2-40B4-BE49-F238E27FC236}">
                <a16:creationId xmlns:a16="http://schemas.microsoft.com/office/drawing/2014/main" id="{AF8F68DB-C7AE-4E54-B779-2543FDEED6F8}"/>
              </a:ext>
            </a:extLst>
          </p:cNvPr>
          <p:cNvSpPr txBox="1"/>
          <p:nvPr/>
        </p:nvSpPr>
        <p:spPr>
          <a:xfrm>
            <a:off x="5682162" y="2757949"/>
            <a:ext cx="985565" cy="276999"/>
          </a:xfrm>
          <a:prstGeom prst="rect">
            <a:avLst/>
          </a:prstGeom>
          <a:noFill/>
        </p:spPr>
        <p:txBody>
          <a:bodyPr wrap="square" rtlCol="0">
            <a:spAutoFit/>
          </a:bodyPr>
          <a:lstStyle/>
          <a:p>
            <a:r>
              <a:rPr lang="en-US" sz="1200" dirty="0"/>
              <a:t>Visualization</a:t>
            </a:r>
            <a:endParaRPr lang="en-GB" sz="1200" dirty="0"/>
          </a:p>
        </p:txBody>
      </p:sp>
      <p:sp>
        <p:nvSpPr>
          <p:cNvPr id="96" name="TextBox 95">
            <a:extLst>
              <a:ext uri="{FF2B5EF4-FFF2-40B4-BE49-F238E27FC236}">
                <a16:creationId xmlns:a16="http://schemas.microsoft.com/office/drawing/2014/main" id="{7D0C394D-4F88-975B-4E79-6C0ABDFFD6E1}"/>
              </a:ext>
            </a:extLst>
          </p:cNvPr>
          <p:cNvSpPr txBox="1"/>
          <p:nvPr/>
        </p:nvSpPr>
        <p:spPr>
          <a:xfrm>
            <a:off x="6713151" y="2765405"/>
            <a:ext cx="710940" cy="276999"/>
          </a:xfrm>
          <a:prstGeom prst="rect">
            <a:avLst/>
          </a:prstGeom>
          <a:noFill/>
        </p:spPr>
        <p:txBody>
          <a:bodyPr wrap="square" rtlCol="0">
            <a:spAutoFit/>
          </a:bodyPr>
          <a:lstStyle/>
          <a:p>
            <a:r>
              <a:rPr lang="en-US" sz="1200" dirty="0"/>
              <a:t>Analysis</a:t>
            </a:r>
            <a:endParaRPr lang="en-GB" sz="1200" dirty="0"/>
          </a:p>
        </p:txBody>
      </p:sp>
      <p:sp>
        <p:nvSpPr>
          <p:cNvPr id="97" name="TextBox 96">
            <a:extLst>
              <a:ext uri="{FF2B5EF4-FFF2-40B4-BE49-F238E27FC236}">
                <a16:creationId xmlns:a16="http://schemas.microsoft.com/office/drawing/2014/main" id="{8FBF771D-B70F-F1A2-53A9-D3BD781C7EA4}"/>
              </a:ext>
            </a:extLst>
          </p:cNvPr>
          <p:cNvSpPr txBox="1"/>
          <p:nvPr/>
        </p:nvSpPr>
        <p:spPr>
          <a:xfrm>
            <a:off x="7554489" y="2791683"/>
            <a:ext cx="845872" cy="461665"/>
          </a:xfrm>
          <a:prstGeom prst="rect">
            <a:avLst/>
          </a:prstGeom>
          <a:noFill/>
        </p:spPr>
        <p:txBody>
          <a:bodyPr wrap="square" rtlCol="0">
            <a:spAutoFit/>
          </a:bodyPr>
          <a:lstStyle/>
          <a:p>
            <a:r>
              <a:rPr lang="en-US" sz="1200" dirty="0"/>
              <a:t>Forecast &amp; </a:t>
            </a:r>
          </a:p>
          <a:p>
            <a:r>
              <a:rPr lang="en-US" sz="1200" dirty="0"/>
              <a:t>Strategy</a:t>
            </a:r>
            <a:endParaRPr lang="en-GB" sz="1200" dirty="0"/>
          </a:p>
        </p:txBody>
      </p:sp>
      <p:sp>
        <p:nvSpPr>
          <p:cNvPr id="98" name="TextBox 97">
            <a:extLst>
              <a:ext uri="{FF2B5EF4-FFF2-40B4-BE49-F238E27FC236}">
                <a16:creationId xmlns:a16="http://schemas.microsoft.com/office/drawing/2014/main" id="{9D18C00D-052B-DD9E-4EE1-807F76995E34}"/>
              </a:ext>
            </a:extLst>
          </p:cNvPr>
          <p:cNvSpPr txBox="1"/>
          <p:nvPr/>
        </p:nvSpPr>
        <p:spPr>
          <a:xfrm>
            <a:off x="5921319" y="3096736"/>
            <a:ext cx="2280108" cy="646331"/>
          </a:xfrm>
          <a:prstGeom prst="rect">
            <a:avLst/>
          </a:prstGeom>
          <a:noFill/>
        </p:spPr>
        <p:txBody>
          <a:bodyPr wrap="square" rtlCol="0">
            <a:spAutoFit/>
          </a:bodyPr>
          <a:lstStyle/>
          <a:p>
            <a:r>
              <a:rPr lang="en-US" sz="1200" dirty="0"/>
              <a:t>Retail</a:t>
            </a:r>
            <a:br>
              <a:rPr lang="en-US" sz="1200" dirty="0"/>
            </a:br>
            <a:r>
              <a:rPr lang="en-US" sz="1200" dirty="0"/>
              <a:t>Transport</a:t>
            </a:r>
            <a:br>
              <a:rPr lang="en-US" sz="1200" dirty="0"/>
            </a:br>
            <a:r>
              <a:rPr lang="en-US" sz="1200" dirty="0"/>
              <a:t>Consumer Behavior</a:t>
            </a:r>
            <a:endParaRPr lang="en-GB" sz="1200" dirty="0"/>
          </a:p>
        </p:txBody>
      </p:sp>
      <p:cxnSp>
        <p:nvCxnSpPr>
          <p:cNvPr id="100" name="Straight Arrow Connector 99">
            <a:extLst>
              <a:ext uri="{FF2B5EF4-FFF2-40B4-BE49-F238E27FC236}">
                <a16:creationId xmlns:a16="http://schemas.microsoft.com/office/drawing/2014/main" id="{2CB21CFB-1768-4B19-F7C3-70DE3F99E670}"/>
              </a:ext>
            </a:extLst>
          </p:cNvPr>
          <p:cNvCxnSpPr/>
          <p:nvPr/>
        </p:nvCxnSpPr>
        <p:spPr>
          <a:xfrm>
            <a:off x="5800227" y="3217676"/>
            <a:ext cx="14747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8B0BAE9B-EF02-84AC-7564-024E850524E5}"/>
              </a:ext>
            </a:extLst>
          </p:cNvPr>
          <p:cNvCxnSpPr/>
          <p:nvPr/>
        </p:nvCxnSpPr>
        <p:spPr>
          <a:xfrm>
            <a:off x="5800227" y="3418905"/>
            <a:ext cx="14747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F74BB4C2-6049-5A4B-C5CA-E2AB1833302B}"/>
              </a:ext>
            </a:extLst>
          </p:cNvPr>
          <p:cNvCxnSpPr/>
          <p:nvPr/>
        </p:nvCxnSpPr>
        <p:spPr>
          <a:xfrm>
            <a:off x="5800227" y="3603571"/>
            <a:ext cx="14747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3E1AB4D4-B088-C1DD-4021-9A51E5789EB3}"/>
              </a:ext>
            </a:extLst>
          </p:cNvPr>
          <p:cNvSpPr txBox="1"/>
          <p:nvPr/>
        </p:nvSpPr>
        <p:spPr>
          <a:xfrm>
            <a:off x="9983162" y="661033"/>
            <a:ext cx="1679933" cy="276999"/>
          </a:xfrm>
          <a:prstGeom prst="rect">
            <a:avLst/>
          </a:prstGeom>
          <a:noFill/>
        </p:spPr>
        <p:txBody>
          <a:bodyPr wrap="square" rtlCol="0">
            <a:spAutoFit/>
          </a:bodyPr>
          <a:lstStyle/>
          <a:p>
            <a:r>
              <a:rPr lang="en-US" sz="1200" dirty="0"/>
              <a:t>Requirement Gathering</a:t>
            </a:r>
            <a:endParaRPr lang="en-GB" sz="1200" dirty="0"/>
          </a:p>
        </p:txBody>
      </p:sp>
      <p:sp>
        <p:nvSpPr>
          <p:cNvPr id="107" name="TextBox 106">
            <a:extLst>
              <a:ext uri="{FF2B5EF4-FFF2-40B4-BE49-F238E27FC236}">
                <a16:creationId xmlns:a16="http://schemas.microsoft.com/office/drawing/2014/main" id="{A3A776D7-F75B-2A70-C246-3271FF73D63A}"/>
              </a:ext>
            </a:extLst>
          </p:cNvPr>
          <p:cNvSpPr txBox="1"/>
          <p:nvPr/>
        </p:nvSpPr>
        <p:spPr>
          <a:xfrm>
            <a:off x="10026668" y="1202448"/>
            <a:ext cx="1981888" cy="276999"/>
          </a:xfrm>
          <a:prstGeom prst="rect">
            <a:avLst/>
          </a:prstGeom>
          <a:noFill/>
        </p:spPr>
        <p:txBody>
          <a:bodyPr wrap="square" rtlCol="0">
            <a:spAutoFit/>
          </a:bodyPr>
          <a:lstStyle/>
          <a:p>
            <a:r>
              <a:rPr lang="en-US" sz="1200" dirty="0"/>
              <a:t>Carbon emission assessment</a:t>
            </a:r>
            <a:endParaRPr lang="en-GB" sz="1200" dirty="0"/>
          </a:p>
        </p:txBody>
      </p:sp>
      <p:pic>
        <p:nvPicPr>
          <p:cNvPr id="109" name="Graphic 108" descr="Wind Turbines outline">
            <a:extLst>
              <a:ext uri="{FF2B5EF4-FFF2-40B4-BE49-F238E27FC236}">
                <a16:creationId xmlns:a16="http://schemas.microsoft.com/office/drawing/2014/main" id="{EE717740-792A-70C8-6442-E88D50F86B50}"/>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9548247" y="1712436"/>
            <a:ext cx="482761" cy="482761"/>
          </a:xfrm>
          <a:prstGeom prst="rect">
            <a:avLst/>
          </a:prstGeom>
        </p:spPr>
      </p:pic>
      <p:sp>
        <p:nvSpPr>
          <p:cNvPr id="110" name="TextBox 109">
            <a:extLst>
              <a:ext uri="{FF2B5EF4-FFF2-40B4-BE49-F238E27FC236}">
                <a16:creationId xmlns:a16="http://schemas.microsoft.com/office/drawing/2014/main" id="{2CE4BC00-4FBC-3F58-EB17-703B85BA2678}"/>
              </a:ext>
            </a:extLst>
          </p:cNvPr>
          <p:cNvSpPr txBox="1"/>
          <p:nvPr/>
        </p:nvSpPr>
        <p:spPr>
          <a:xfrm>
            <a:off x="10031342" y="1794033"/>
            <a:ext cx="1455808" cy="276999"/>
          </a:xfrm>
          <a:prstGeom prst="rect">
            <a:avLst/>
          </a:prstGeom>
          <a:noFill/>
        </p:spPr>
        <p:txBody>
          <a:bodyPr wrap="square" rtlCol="0">
            <a:spAutoFit/>
          </a:bodyPr>
          <a:lstStyle/>
          <a:p>
            <a:r>
              <a:rPr lang="en-US" sz="1200" dirty="0"/>
              <a:t>Renewable Energy </a:t>
            </a:r>
            <a:endParaRPr lang="en-GB" sz="1200" dirty="0"/>
          </a:p>
        </p:txBody>
      </p:sp>
      <p:sp>
        <p:nvSpPr>
          <p:cNvPr id="111" name="TextBox 110">
            <a:extLst>
              <a:ext uri="{FF2B5EF4-FFF2-40B4-BE49-F238E27FC236}">
                <a16:creationId xmlns:a16="http://schemas.microsoft.com/office/drawing/2014/main" id="{1BA785D1-18D6-D122-8660-2009670EF93B}"/>
              </a:ext>
            </a:extLst>
          </p:cNvPr>
          <p:cNvSpPr txBox="1"/>
          <p:nvPr/>
        </p:nvSpPr>
        <p:spPr>
          <a:xfrm>
            <a:off x="1243217" y="5367915"/>
            <a:ext cx="2034985" cy="323165"/>
          </a:xfrm>
          <a:prstGeom prst="rect">
            <a:avLst/>
          </a:prstGeom>
          <a:noFill/>
        </p:spPr>
        <p:txBody>
          <a:bodyPr wrap="square" rtlCol="0">
            <a:spAutoFit/>
          </a:bodyPr>
          <a:lstStyle/>
          <a:p>
            <a:r>
              <a:rPr lang="en-US" sz="1500" dirty="0"/>
              <a:t>IT Business Analyst</a:t>
            </a:r>
            <a:endParaRPr lang="en-GB" sz="1500" dirty="0"/>
          </a:p>
        </p:txBody>
      </p:sp>
      <p:pic>
        <p:nvPicPr>
          <p:cNvPr id="112" name="Graphic 111" descr="Briefcase outline">
            <a:extLst>
              <a:ext uri="{FF2B5EF4-FFF2-40B4-BE49-F238E27FC236}">
                <a16:creationId xmlns:a16="http://schemas.microsoft.com/office/drawing/2014/main" id="{2EB83600-A199-E7FD-8E6C-085C62F20A59}"/>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502888" y="5242189"/>
            <a:ext cx="501963" cy="501963"/>
          </a:xfrm>
          <a:prstGeom prst="rect">
            <a:avLst/>
          </a:prstGeom>
        </p:spPr>
      </p:pic>
      <p:pic>
        <p:nvPicPr>
          <p:cNvPr id="113" name="Graphic 112" descr="Graduation cap outline">
            <a:extLst>
              <a:ext uri="{FF2B5EF4-FFF2-40B4-BE49-F238E27FC236}">
                <a16:creationId xmlns:a16="http://schemas.microsoft.com/office/drawing/2014/main" id="{6920C4C5-76BA-4F2C-2EF6-E5E274B346FE}"/>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478746" y="5787221"/>
            <a:ext cx="600322" cy="600322"/>
          </a:xfrm>
          <a:prstGeom prst="rect">
            <a:avLst/>
          </a:prstGeom>
        </p:spPr>
      </p:pic>
      <p:pic>
        <p:nvPicPr>
          <p:cNvPr id="115" name="Picture 114" descr="A person smiling at camera&#10;&#10;Description automatically generated">
            <a:extLst>
              <a:ext uri="{FF2B5EF4-FFF2-40B4-BE49-F238E27FC236}">
                <a16:creationId xmlns:a16="http://schemas.microsoft.com/office/drawing/2014/main" id="{C26BB52A-E608-D57E-F770-AA5BDBDC4917}"/>
              </a:ext>
            </a:extLst>
          </p:cNvPr>
          <p:cNvPicPr>
            <a:picLocks noChangeAspect="1"/>
          </p:cNvPicPr>
          <p:nvPr/>
        </p:nvPicPr>
        <p:blipFill>
          <a:blip r:embed="rId39">
            <a:extLst>
              <a:ext uri="{28A0092B-C50C-407E-A947-70E740481C1C}">
                <a14:useLocalDpi xmlns:a14="http://schemas.microsoft.com/office/drawing/2010/main" val="0"/>
              </a:ext>
            </a:extLst>
          </a:blip>
          <a:stretch>
            <a:fillRect/>
          </a:stretch>
        </p:blipFill>
        <p:spPr>
          <a:xfrm>
            <a:off x="331385" y="1552784"/>
            <a:ext cx="3359732" cy="3418905"/>
          </a:xfrm>
          <a:prstGeom prst="rect">
            <a:avLst/>
          </a:prstGeom>
        </p:spPr>
      </p:pic>
      <p:pic>
        <p:nvPicPr>
          <p:cNvPr id="5" name="Graphic 4" descr="Network diagram outline">
            <a:extLst>
              <a:ext uri="{FF2B5EF4-FFF2-40B4-BE49-F238E27FC236}">
                <a16:creationId xmlns:a16="http://schemas.microsoft.com/office/drawing/2014/main" id="{1B6B2643-100A-A11D-8D9C-ED73C9FF5BFA}"/>
              </a:ext>
            </a:extLst>
          </p:cNvPr>
          <p:cNvPicPr>
            <a:picLocks noChangeAspect="1"/>
          </p:cNvPicPr>
          <p:nvPr/>
        </p:nvPicPr>
        <p:blipFill>
          <a:blip r:embed="rId40">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9973684" y="4414201"/>
            <a:ext cx="552819" cy="552819"/>
          </a:xfrm>
          <a:prstGeom prst="rect">
            <a:avLst/>
          </a:prstGeom>
        </p:spPr>
      </p:pic>
    </p:spTree>
    <p:extLst>
      <p:ext uri="{BB962C8B-B14F-4D97-AF65-F5344CB8AC3E}">
        <p14:creationId xmlns:p14="http://schemas.microsoft.com/office/powerpoint/2010/main" val="3036287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8"/>
                                        </p:tgtEl>
                                        <p:attrNameLst>
                                          <p:attrName>style.visibility</p:attrName>
                                        </p:attrNameLst>
                                      </p:cBhvr>
                                      <p:to>
                                        <p:strVal val="visible"/>
                                      </p:to>
                                    </p:set>
                                    <p:anim calcmode="lin" valueType="num">
                                      <p:cBhvr additive="base">
                                        <p:cTn id="15" dur="500" fill="hold"/>
                                        <p:tgtEl>
                                          <p:spTgt spid="78"/>
                                        </p:tgtEl>
                                        <p:attrNameLst>
                                          <p:attrName>ppt_x</p:attrName>
                                        </p:attrNameLst>
                                      </p:cBhvr>
                                      <p:tavLst>
                                        <p:tav tm="0">
                                          <p:val>
                                            <p:strVal val="#ppt_x"/>
                                          </p:val>
                                        </p:tav>
                                        <p:tav tm="100000">
                                          <p:val>
                                            <p:strVal val="#ppt_x"/>
                                          </p:val>
                                        </p:tav>
                                      </p:tavLst>
                                    </p:anim>
                                    <p:anim calcmode="lin" valueType="num">
                                      <p:cBhvr additive="base">
                                        <p:cTn id="16" dur="500" fill="hold"/>
                                        <p:tgtEl>
                                          <p:spTgt spid="7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9"/>
                                        </p:tgtEl>
                                        <p:attrNameLst>
                                          <p:attrName>style.visibility</p:attrName>
                                        </p:attrNameLst>
                                      </p:cBhvr>
                                      <p:to>
                                        <p:strVal val="visible"/>
                                      </p:to>
                                    </p:set>
                                    <p:anim calcmode="lin" valueType="num">
                                      <p:cBhvr additive="base">
                                        <p:cTn id="19" dur="500" fill="hold"/>
                                        <p:tgtEl>
                                          <p:spTgt spid="79"/>
                                        </p:tgtEl>
                                        <p:attrNameLst>
                                          <p:attrName>ppt_x</p:attrName>
                                        </p:attrNameLst>
                                      </p:cBhvr>
                                      <p:tavLst>
                                        <p:tav tm="0">
                                          <p:val>
                                            <p:strVal val="#ppt_x"/>
                                          </p:val>
                                        </p:tav>
                                        <p:tav tm="100000">
                                          <p:val>
                                            <p:strVal val="#ppt_x"/>
                                          </p:val>
                                        </p:tav>
                                      </p:tavLst>
                                    </p:anim>
                                    <p:anim calcmode="lin" valueType="num">
                                      <p:cBhvr additive="base">
                                        <p:cTn id="20" dur="500" fill="hold"/>
                                        <p:tgtEl>
                                          <p:spTgt spid="79"/>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1"/>
                                        </p:tgtEl>
                                        <p:attrNameLst>
                                          <p:attrName>style.visibility</p:attrName>
                                        </p:attrNameLst>
                                      </p:cBhvr>
                                      <p:to>
                                        <p:strVal val="visible"/>
                                      </p:to>
                                    </p:set>
                                    <p:anim calcmode="lin" valueType="num">
                                      <p:cBhvr additive="base">
                                        <p:cTn id="23" dur="500" fill="hold"/>
                                        <p:tgtEl>
                                          <p:spTgt spid="81"/>
                                        </p:tgtEl>
                                        <p:attrNameLst>
                                          <p:attrName>ppt_x</p:attrName>
                                        </p:attrNameLst>
                                      </p:cBhvr>
                                      <p:tavLst>
                                        <p:tav tm="0">
                                          <p:val>
                                            <p:strVal val="#ppt_x"/>
                                          </p:val>
                                        </p:tav>
                                        <p:tav tm="100000">
                                          <p:val>
                                            <p:strVal val="#ppt_x"/>
                                          </p:val>
                                        </p:tav>
                                      </p:tavLst>
                                    </p:anim>
                                    <p:anim calcmode="lin" valueType="num">
                                      <p:cBhvr additive="base">
                                        <p:cTn id="24" dur="500" fill="hold"/>
                                        <p:tgtEl>
                                          <p:spTgt spid="8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82"/>
                                        </p:tgtEl>
                                        <p:attrNameLst>
                                          <p:attrName>style.visibility</p:attrName>
                                        </p:attrNameLst>
                                      </p:cBhvr>
                                      <p:to>
                                        <p:strVal val="visible"/>
                                      </p:to>
                                    </p:set>
                                    <p:anim calcmode="lin" valueType="num">
                                      <p:cBhvr additive="base">
                                        <p:cTn id="27" dur="500" fill="hold"/>
                                        <p:tgtEl>
                                          <p:spTgt spid="82"/>
                                        </p:tgtEl>
                                        <p:attrNameLst>
                                          <p:attrName>ppt_x</p:attrName>
                                        </p:attrNameLst>
                                      </p:cBhvr>
                                      <p:tavLst>
                                        <p:tav tm="0">
                                          <p:val>
                                            <p:strVal val="#ppt_x"/>
                                          </p:val>
                                        </p:tav>
                                        <p:tav tm="100000">
                                          <p:val>
                                            <p:strVal val="#ppt_x"/>
                                          </p:val>
                                        </p:tav>
                                      </p:tavLst>
                                    </p:anim>
                                    <p:anim calcmode="lin" valueType="num">
                                      <p:cBhvr additive="base">
                                        <p:cTn id="28" dur="500" fill="hold"/>
                                        <p:tgtEl>
                                          <p:spTgt spid="82"/>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91"/>
                                        </p:tgtEl>
                                        <p:attrNameLst>
                                          <p:attrName>style.visibility</p:attrName>
                                        </p:attrNameLst>
                                      </p:cBhvr>
                                      <p:to>
                                        <p:strVal val="visible"/>
                                      </p:to>
                                    </p:set>
                                    <p:anim calcmode="lin" valueType="num">
                                      <p:cBhvr additive="base">
                                        <p:cTn id="31" dur="500" fill="hold"/>
                                        <p:tgtEl>
                                          <p:spTgt spid="91"/>
                                        </p:tgtEl>
                                        <p:attrNameLst>
                                          <p:attrName>ppt_x</p:attrName>
                                        </p:attrNameLst>
                                      </p:cBhvr>
                                      <p:tavLst>
                                        <p:tav tm="0">
                                          <p:val>
                                            <p:strVal val="#ppt_x"/>
                                          </p:val>
                                        </p:tav>
                                        <p:tav tm="100000">
                                          <p:val>
                                            <p:strVal val="#ppt_x"/>
                                          </p:val>
                                        </p:tav>
                                      </p:tavLst>
                                    </p:anim>
                                    <p:anim calcmode="lin" valueType="num">
                                      <p:cBhvr additive="base">
                                        <p:cTn id="32" dur="500" fill="hold"/>
                                        <p:tgtEl>
                                          <p:spTgt spid="91"/>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92"/>
                                        </p:tgtEl>
                                        <p:attrNameLst>
                                          <p:attrName>style.visibility</p:attrName>
                                        </p:attrNameLst>
                                      </p:cBhvr>
                                      <p:to>
                                        <p:strVal val="visible"/>
                                      </p:to>
                                    </p:set>
                                    <p:anim calcmode="lin" valueType="num">
                                      <p:cBhvr additive="base">
                                        <p:cTn id="35" dur="500" fill="hold"/>
                                        <p:tgtEl>
                                          <p:spTgt spid="92"/>
                                        </p:tgtEl>
                                        <p:attrNameLst>
                                          <p:attrName>ppt_x</p:attrName>
                                        </p:attrNameLst>
                                      </p:cBhvr>
                                      <p:tavLst>
                                        <p:tav tm="0">
                                          <p:val>
                                            <p:strVal val="#ppt_x"/>
                                          </p:val>
                                        </p:tav>
                                        <p:tav tm="100000">
                                          <p:val>
                                            <p:strVal val="#ppt_x"/>
                                          </p:val>
                                        </p:tav>
                                      </p:tavLst>
                                    </p:anim>
                                    <p:anim calcmode="lin" valueType="num">
                                      <p:cBhvr additive="base">
                                        <p:cTn id="36" dur="500" fill="hold"/>
                                        <p:tgtEl>
                                          <p:spTgt spid="92"/>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0"/>
                                        </p:tgtEl>
                                        <p:attrNameLst>
                                          <p:attrName>style.visibility</p:attrName>
                                        </p:attrNameLst>
                                      </p:cBhvr>
                                      <p:to>
                                        <p:strVal val="visible"/>
                                      </p:to>
                                    </p:set>
                                    <p:anim calcmode="lin" valueType="num">
                                      <p:cBhvr additive="base">
                                        <p:cTn id="39" dur="500" fill="hold"/>
                                        <p:tgtEl>
                                          <p:spTgt spid="30"/>
                                        </p:tgtEl>
                                        <p:attrNameLst>
                                          <p:attrName>ppt_x</p:attrName>
                                        </p:attrNameLst>
                                      </p:cBhvr>
                                      <p:tavLst>
                                        <p:tav tm="0">
                                          <p:val>
                                            <p:strVal val="#ppt_x"/>
                                          </p:val>
                                        </p:tav>
                                        <p:tav tm="100000">
                                          <p:val>
                                            <p:strVal val="#ppt_x"/>
                                          </p:val>
                                        </p:tav>
                                      </p:tavLst>
                                    </p:anim>
                                    <p:anim calcmode="lin" valueType="num">
                                      <p:cBhvr additive="base">
                                        <p:cTn id="40" dur="500" fill="hold"/>
                                        <p:tgtEl>
                                          <p:spTgt spid="30"/>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76"/>
                                        </p:tgtEl>
                                        <p:attrNameLst>
                                          <p:attrName>style.visibility</p:attrName>
                                        </p:attrNameLst>
                                      </p:cBhvr>
                                      <p:to>
                                        <p:strVal val="visible"/>
                                      </p:to>
                                    </p:set>
                                    <p:anim calcmode="lin" valueType="num">
                                      <p:cBhvr additive="base">
                                        <p:cTn id="43" dur="500" fill="hold"/>
                                        <p:tgtEl>
                                          <p:spTgt spid="76"/>
                                        </p:tgtEl>
                                        <p:attrNameLst>
                                          <p:attrName>ppt_x</p:attrName>
                                        </p:attrNameLst>
                                      </p:cBhvr>
                                      <p:tavLst>
                                        <p:tav tm="0">
                                          <p:val>
                                            <p:strVal val="#ppt_x"/>
                                          </p:val>
                                        </p:tav>
                                        <p:tav tm="100000">
                                          <p:val>
                                            <p:strVal val="#ppt_x"/>
                                          </p:val>
                                        </p:tav>
                                      </p:tavLst>
                                    </p:anim>
                                    <p:anim calcmode="lin" valueType="num">
                                      <p:cBhvr additive="base">
                                        <p:cTn id="44" dur="500" fill="hold"/>
                                        <p:tgtEl>
                                          <p:spTgt spid="76"/>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anim calcmode="lin" valueType="num">
                                      <p:cBhvr additive="base">
                                        <p:cTn id="47" dur="500" fill="hold"/>
                                        <p:tgtEl>
                                          <p:spTgt spid="33"/>
                                        </p:tgtEl>
                                        <p:attrNameLst>
                                          <p:attrName>ppt_x</p:attrName>
                                        </p:attrNameLst>
                                      </p:cBhvr>
                                      <p:tavLst>
                                        <p:tav tm="0">
                                          <p:val>
                                            <p:strVal val="#ppt_x"/>
                                          </p:val>
                                        </p:tav>
                                        <p:tav tm="100000">
                                          <p:val>
                                            <p:strVal val="#ppt_x"/>
                                          </p:val>
                                        </p:tav>
                                      </p:tavLst>
                                    </p:anim>
                                    <p:anim calcmode="lin" valueType="num">
                                      <p:cBhvr additive="base">
                                        <p:cTn id="4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fade">
                                      <p:cBhvr>
                                        <p:cTn id="53" dur="1000"/>
                                        <p:tgtEl>
                                          <p:spTgt spid="14"/>
                                        </p:tgtEl>
                                      </p:cBhvr>
                                    </p:animEffect>
                                    <p:anim calcmode="lin" valueType="num">
                                      <p:cBhvr>
                                        <p:cTn id="54" dur="1000" fill="hold"/>
                                        <p:tgtEl>
                                          <p:spTgt spid="14"/>
                                        </p:tgtEl>
                                        <p:attrNameLst>
                                          <p:attrName>ppt_x</p:attrName>
                                        </p:attrNameLst>
                                      </p:cBhvr>
                                      <p:tavLst>
                                        <p:tav tm="0">
                                          <p:val>
                                            <p:strVal val="#ppt_x"/>
                                          </p:val>
                                        </p:tav>
                                        <p:tav tm="100000">
                                          <p:val>
                                            <p:strVal val="#ppt_x"/>
                                          </p:val>
                                        </p:tav>
                                      </p:tavLst>
                                    </p:anim>
                                    <p:anim calcmode="lin" valueType="num">
                                      <p:cBhvr>
                                        <p:cTn id="55" dur="1000" fill="hold"/>
                                        <p:tgtEl>
                                          <p:spTgt spid="14"/>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45"/>
                                        </p:tgtEl>
                                        <p:attrNameLst>
                                          <p:attrName>style.visibility</p:attrName>
                                        </p:attrNameLst>
                                      </p:cBhvr>
                                      <p:to>
                                        <p:strVal val="visible"/>
                                      </p:to>
                                    </p:set>
                                    <p:animEffect transition="in" filter="fade">
                                      <p:cBhvr>
                                        <p:cTn id="58" dur="1000"/>
                                        <p:tgtEl>
                                          <p:spTgt spid="45"/>
                                        </p:tgtEl>
                                      </p:cBhvr>
                                    </p:animEffect>
                                    <p:anim calcmode="lin" valueType="num">
                                      <p:cBhvr>
                                        <p:cTn id="59" dur="1000" fill="hold"/>
                                        <p:tgtEl>
                                          <p:spTgt spid="45"/>
                                        </p:tgtEl>
                                        <p:attrNameLst>
                                          <p:attrName>ppt_x</p:attrName>
                                        </p:attrNameLst>
                                      </p:cBhvr>
                                      <p:tavLst>
                                        <p:tav tm="0">
                                          <p:val>
                                            <p:strVal val="#ppt_x"/>
                                          </p:val>
                                        </p:tav>
                                        <p:tav tm="100000">
                                          <p:val>
                                            <p:strVal val="#ppt_x"/>
                                          </p:val>
                                        </p:tav>
                                      </p:tavLst>
                                    </p:anim>
                                    <p:anim calcmode="lin" valueType="num">
                                      <p:cBhvr>
                                        <p:cTn id="60" dur="1000" fill="hold"/>
                                        <p:tgtEl>
                                          <p:spTgt spid="45"/>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55"/>
                                        </p:tgtEl>
                                        <p:attrNameLst>
                                          <p:attrName>style.visibility</p:attrName>
                                        </p:attrNameLst>
                                      </p:cBhvr>
                                      <p:to>
                                        <p:strVal val="visible"/>
                                      </p:to>
                                    </p:set>
                                    <p:animEffect transition="in" filter="fade">
                                      <p:cBhvr>
                                        <p:cTn id="63" dur="1000"/>
                                        <p:tgtEl>
                                          <p:spTgt spid="55"/>
                                        </p:tgtEl>
                                      </p:cBhvr>
                                    </p:animEffect>
                                    <p:anim calcmode="lin" valueType="num">
                                      <p:cBhvr>
                                        <p:cTn id="64" dur="1000" fill="hold"/>
                                        <p:tgtEl>
                                          <p:spTgt spid="55"/>
                                        </p:tgtEl>
                                        <p:attrNameLst>
                                          <p:attrName>ppt_x</p:attrName>
                                        </p:attrNameLst>
                                      </p:cBhvr>
                                      <p:tavLst>
                                        <p:tav tm="0">
                                          <p:val>
                                            <p:strVal val="#ppt_x"/>
                                          </p:val>
                                        </p:tav>
                                        <p:tav tm="100000">
                                          <p:val>
                                            <p:strVal val="#ppt_x"/>
                                          </p:val>
                                        </p:tav>
                                      </p:tavLst>
                                    </p:anim>
                                    <p:anim calcmode="lin" valueType="num">
                                      <p:cBhvr>
                                        <p:cTn id="65" dur="1000" fill="hold"/>
                                        <p:tgtEl>
                                          <p:spTgt spid="55"/>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63"/>
                                        </p:tgtEl>
                                        <p:attrNameLst>
                                          <p:attrName>style.visibility</p:attrName>
                                        </p:attrNameLst>
                                      </p:cBhvr>
                                      <p:to>
                                        <p:strVal val="visible"/>
                                      </p:to>
                                    </p:set>
                                    <p:animEffect transition="in" filter="fade">
                                      <p:cBhvr>
                                        <p:cTn id="68" dur="1000"/>
                                        <p:tgtEl>
                                          <p:spTgt spid="63"/>
                                        </p:tgtEl>
                                      </p:cBhvr>
                                    </p:animEffect>
                                    <p:anim calcmode="lin" valueType="num">
                                      <p:cBhvr>
                                        <p:cTn id="69" dur="1000" fill="hold"/>
                                        <p:tgtEl>
                                          <p:spTgt spid="63"/>
                                        </p:tgtEl>
                                        <p:attrNameLst>
                                          <p:attrName>ppt_x</p:attrName>
                                        </p:attrNameLst>
                                      </p:cBhvr>
                                      <p:tavLst>
                                        <p:tav tm="0">
                                          <p:val>
                                            <p:strVal val="#ppt_x"/>
                                          </p:val>
                                        </p:tav>
                                        <p:tav tm="100000">
                                          <p:val>
                                            <p:strVal val="#ppt_x"/>
                                          </p:val>
                                        </p:tav>
                                      </p:tavLst>
                                    </p:anim>
                                    <p:anim calcmode="lin" valueType="num">
                                      <p:cBhvr>
                                        <p:cTn id="70" dur="1000" fill="hold"/>
                                        <p:tgtEl>
                                          <p:spTgt spid="63"/>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66"/>
                                        </p:tgtEl>
                                        <p:attrNameLst>
                                          <p:attrName>style.visibility</p:attrName>
                                        </p:attrNameLst>
                                      </p:cBhvr>
                                      <p:to>
                                        <p:strVal val="visible"/>
                                      </p:to>
                                    </p:set>
                                    <p:animEffect transition="in" filter="fade">
                                      <p:cBhvr>
                                        <p:cTn id="73" dur="1000"/>
                                        <p:tgtEl>
                                          <p:spTgt spid="66"/>
                                        </p:tgtEl>
                                      </p:cBhvr>
                                    </p:animEffect>
                                    <p:anim calcmode="lin" valueType="num">
                                      <p:cBhvr>
                                        <p:cTn id="74" dur="1000" fill="hold"/>
                                        <p:tgtEl>
                                          <p:spTgt spid="66"/>
                                        </p:tgtEl>
                                        <p:attrNameLst>
                                          <p:attrName>ppt_x</p:attrName>
                                        </p:attrNameLst>
                                      </p:cBhvr>
                                      <p:tavLst>
                                        <p:tav tm="0">
                                          <p:val>
                                            <p:strVal val="#ppt_x"/>
                                          </p:val>
                                        </p:tav>
                                        <p:tav tm="100000">
                                          <p:val>
                                            <p:strVal val="#ppt_x"/>
                                          </p:val>
                                        </p:tav>
                                      </p:tavLst>
                                    </p:anim>
                                    <p:anim calcmode="lin" valueType="num">
                                      <p:cBhvr>
                                        <p:cTn id="75" dur="1000" fill="hold"/>
                                        <p:tgtEl>
                                          <p:spTgt spid="66"/>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67"/>
                                        </p:tgtEl>
                                        <p:attrNameLst>
                                          <p:attrName>style.visibility</p:attrName>
                                        </p:attrNameLst>
                                      </p:cBhvr>
                                      <p:to>
                                        <p:strVal val="visible"/>
                                      </p:to>
                                    </p:set>
                                    <p:animEffect transition="in" filter="fade">
                                      <p:cBhvr>
                                        <p:cTn id="78" dur="1000"/>
                                        <p:tgtEl>
                                          <p:spTgt spid="67"/>
                                        </p:tgtEl>
                                      </p:cBhvr>
                                    </p:animEffect>
                                    <p:anim calcmode="lin" valueType="num">
                                      <p:cBhvr>
                                        <p:cTn id="79" dur="1000" fill="hold"/>
                                        <p:tgtEl>
                                          <p:spTgt spid="67"/>
                                        </p:tgtEl>
                                        <p:attrNameLst>
                                          <p:attrName>ppt_x</p:attrName>
                                        </p:attrNameLst>
                                      </p:cBhvr>
                                      <p:tavLst>
                                        <p:tav tm="0">
                                          <p:val>
                                            <p:strVal val="#ppt_x"/>
                                          </p:val>
                                        </p:tav>
                                        <p:tav tm="100000">
                                          <p:val>
                                            <p:strVal val="#ppt_x"/>
                                          </p:val>
                                        </p:tav>
                                      </p:tavLst>
                                    </p:anim>
                                    <p:anim calcmode="lin" valueType="num">
                                      <p:cBhvr>
                                        <p:cTn id="80" dur="1000" fill="hold"/>
                                        <p:tgtEl>
                                          <p:spTgt spid="67"/>
                                        </p:tgtEl>
                                        <p:attrNameLst>
                                          <p:attrName>ppt_y</p:attrName>
                                        </p:attrNameLst>
                                      </p:cBhvr>
                                      <p:tavLst>
                                        <p:tav tm="0">
                                          <p:val>
                                            <p:strVal val="#ppt_y+.1"/>
                                          </p:val>
                                        </p:tav>
                                        <p:tav tm="100000">
                                          <p:val>
                                            <p:strVal val="#ppt_y"/>
                                          </p:val>
                                        </p:tav>
                                      </p:tavLst>
                                    </p:anim>
                                  </p:childTnLst>
                                </p:cTn>
                              </p:par>
                              <p:par>
                                <p:cTn id="81" presetID="42" presetClass="entr" presetSubtype="0" fill="hold" nodeType="withEffect">
                                  <p:stCondLst>
                                    <p:cond delay="0"/>
                                  </p:stCondLst>
                                  <p:childTnLst>
                                    <p:set>
                                      <p:cBhvr>
                                        <p:cTn id="82" dur="1" fill="hold">
                                          <p:stCondLst>
                                            <p:cond delay="0"/>
                                          </p:stCondLst>
                                        </p:cTn>
                                        <p:tgtEl>
                                          <p:spTgt spid="69"/>
                                        </p:tgtEl>
                                        <p:attrNameLst>
                                          <p:attrName>style.visibility</p:attrName>
                                        </p:attrNameLst>
                                      </p:cBhvr>
                                      <p:to>
                                        <p:strVal val="visible"/>
                                      </p:to>
                                    </p:set>
                                    <p:animEffect transition="in" filter="fade">
                                      <p:cBhvr>
                                        <p:cTn id="83" dur="1000"/>
                                        <p:tgtEl>
                                          <p:spTgt spid="69"/>
                                        </p:tgtEl>
                                      </p:cBhvr>
                                    </p:animEffect>
                                    <p:anim calcmode="lin" valueType="num">
                                      <p:cBhvr>
                                        <p:cTn id="84" dur="1000" fill="hold"/>
                                        <p:tgtEl>
                                          <p:spTgt spid="69"/>
                                        </p:tgtEl>
                                        <p:attrNameLst>
                                          <p:attrName>ppt_x</p:attrName>
                                        </p:attrNameLst>
                                      </p:cBhvr>
                                      <p:tavLst>
                                        <p:tav tm="0">
                                          <p:val>
                                            <p:strVal val="#ppt_x"/>
                                          </p:val>
                                        </p:tav>
                                        <p:tav tm="100000">
                                          <p:val>
                                            <p:strVal val="#ppt_x"/>
                                          </p:val>
                                        </p:tav>
                                      </p:tavLst>
                                    </p:anim>
                                    <p:anim calcmode="lin" valueType="num">
                                      <p:cBhvr>
                                        <p:cTn id="85" dur="1000" fill="hold"/>
                                        <p:tgtEl>
                                          <p:spTgt spid="69"/>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0"/>
                                  </p:stCondLst>
                                  <p:childTnLst>
                                    <p:set>
                                      <p:cBhvr>
                                        <p:cTn id="87" dur="1" fill="hold">
                                          <p:stCondLst>
                                            <p:cond delay="0"/>
                                          </p:stCondLst>
                                        </p:cTn>
                                        <p:tgtEl>
                                          <p:spTgt spid="70"/>
                                        </p:tgtEl>
                                        <p:attrNameLst>
                                          <p:attrName>style.visibility</p:attrName>
                                        </p:attrNameLst>
                                      </p:cBhvr>
                                      <p:to>
                                        <p:strVal val="visible"/>
                                      </p:to>
                                    </p:set>
                                    <p:animEffect transition="in" filter="fade">
                                      <p:cBhvr>
                                        <p:cTn id="88" dur="1000"/>
                                        <p:tgtEl>
                                          <p:spTgt spid="70"/>
                                        </p:tgtEl>
                                      </p:cBhvr>
                                    </p:animEffect>
                                    <p:anim calcmode="lin" valueType="num">
                                      <p:cBhvr>
                                        <p:cTn id="89" dur="1000" fill="hold"/>
                                        <p:tgtEl>
                                          <p:spTgt spid="70"/>
                                        </p:tgtEl>
                                        <p:attrNameLst>
                                          <p:attrName>ppt_x</p:attrName>
                                        </p:attrNameLst>
                                      </p:cBhvr>
                                      <p:tavLst>
                                        <p:tav tm="0">
                                          <p:val>
                                            <p:strVal val="#ppt_x"/>
                                          </p:val>
                                        </p:tav>
                                        <p:tav tm="100000">
                                          <p:val>
                                            <p:strVal val="#ppt_x"/>
                                          </p:val>
                                        </p:tav>
                                      </p:tavLst>
                                    </p:anim>
                                    <p:anim calcmode="lin" valueType="num">
                                      <p:cBhvr>
                                        <p:cTn id="90" dur="1000" fill="hold"/>
                                        <p:tgtEl>
                                          <p:spTgt spid="70"/>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0"/>
                                  </p:stCondLst>
                                  <p:childTnLst>
                                    <p:set>
                                      <p:cBhvr>
                                        <p:cTn id="92" dur="1" fill="hold">
                                          <p:stCondLst>
                                            <p:cond delay="0"/>
                                          </p:stCondLst>
                                        </p:cTn>
                                        <p:tgtEl>
                                          <p:spTgt spid="73"/>
                                        </p:tgtEl>
                                        <p:attrNameLst>
                                          <p:attrName>style.visibility</p:attrName>
                                        </p:attrNameLst>
                                      </p:cBhvr>
                                      <p:to>
                                        <p:strVal val="visible"/>
                                      </p:to>
                                    </p:set>
                                    <p:animEffect transition="in" filter="fade">
                                      <p:cBhvr>
                                        <p:cTn id="93" dur="1000"/>
                                        <p:tgtEl>
                                          <p:spTgt spid="73"/>
                                        </p:tgtEl>
                                      </p:cBhvr>
                                    </p:animEffect>
                                    <p:anim calcmode="lin" valueType="num">
                                      <p:cBhvr>
                                        <p:cTn id="94" dur="1000" fill="hold"/>
                                        <p:tgtEl>
                                          <p:spTgt spid="73"/>
                                        </p:tgtEl>
                                        <p:attrNameLst>
                                          <p:attrName>ppt_x</p:attrName>
                                        </p:attrNameLst>
                                      </p:cBhvr>
                                      <p:tavLst>
                                        <p:tav tm="0">
                                          <p:val>
                                            <p:strVal val="#ppt_x"/>
                                          </p:val>
                                        </p:tav>
                                        <p:tav tm="100000">
                                          <p:val>
                                            <p:strVal val="#ppt_x"/>
                                          </p:val>
                                        </p:tav>
                                      </p:tavLst>
                                    </p:anim>
                                    <p:anim calcmode="lin" valueType="num">
                                      <p:cBhvr>
                                        <p:cTn id="95" dur="1000" fill="hold"/>
                                        <p:tgtEl>
                                          <p:spTgt spid="73"/>
                                        </p:tgtEl>
                                        <p:attrNameLst>
                                          <p:attrName>ppt_y</p:attrName>
                                        </p:attrNameLst>
                                      </p:cBhvr>
                                      <p:tavLst>
                                        <p:tav tm="0">
                                          <p:val>
                                            <p:strVal val="#ppt_y+.1"/>
                                          </p:val>
                                        </p:tav>
                                        <p:tav tm="100000">
                                          <p:val>
                                            <p:strVal val="#ppt_y"/>
                                          </p:val>
                                        </p:tav>
                                      </p:tavLst>
                                    </p:anim>
                                  </p:childTnLst>
                                </p:cTn>
                              </p:par>
                              <p:par>
                                <p:cTn id="96" presetID="42" presetClass="entr" presetSubtype="0" fill="hold" grpId="0" nodeType="withEffect">
                                  <p:stCondLst>
                                    <p:cond delay="0"/>
                                  </p:stCondLst>
                                  <p:childTnLst>
                                    <p:set>
                                      <p:cBhvr>
                                        <p:cTn id="97" dur="1" fill="hold">
                                          <p:stCondLst>
                                            <p:cond delay="0"/>
                                          </p:stCondLst>
                                        </p:cTn>
                                        <p:tgtEl>
                                          <p:spTgt spid="75"/>
                                        </p:tgtEl>
                                        <p:attrNameLst>
                                          <p:attrName>style.visibility</p:attrName>
                                        </p:attrNameLst>
                                      </p:cBhvr>
                                      <p:to>
                                        <p:strVal val="visible"/>
                                      </p:to>
                                    </p:set>
                                    <p:animEffect transition="in" filter="fade">
                                      <p:cBhvr>
                                        <p:cTn id="98" dur="1000"/>
                                        <p:tgtEl>
                                          <p:spTgt spid="75"/>
                                        </p:tgtEl>
                                      </p:cBhvr>
                                    </p:animEffect>
                                    <p:anim calcmode="lin" valueType="num">
                                      <p:cBhvr>
                                        <p:cTn id="99" dur="1000" fill="hold"/>
                                        <p:tgtEl>
                                          <p:spTgt spid="75"/>
                                        </p:tgtEl>
                                        <p:attrNameLst>
                                          <p:attrName>ppt_x</p:attrName>
                                        </p:attrNameLst>
                                      </p:cBhvr>
                                      <p:tavLst>
                                        <p:tav tm="0">
                                          <p:val>
                                            <p:strVal val="#ppt_x"/>
                                          </p:val>
                                        </p:tav>
                                        <p:tav tm="100000">
                                          <p:val>
                                            <p:strVal val="#ppt_x"/>
                                          </p:val>
                                        </p:tav>
                                      </p:tavLst>
                                    </p:anim>
                                    <p:anim calcmode="lin" valueType="num">
                                      <p:cBhvr>
                                        <p:cTn id="100" dur="1000" fill="hold"/>
                                        <p:tgtEl>
                                          <p:spTgt spid="75"/>
                                        </p:tgtEl>
                                        <p:attrNameLst>
                                          <p:attrName>ppt_y</p:attrName>
                                        </p:attrNameLst>
                                      </p:cBhvr>
                                      <p:tavLst>
                                        <p:tav tm="0">
                                          <p:val>
                                            <p:strVal val="#ppt_y+.1"/>
                                          </p:val>
                                        </p:tav>
                                        <p:tav tm="100000">
                                          <p:val>
                                            <p:strVal val="#ppt_y"/>
                                          </p:val>
                                        </p:tav>
                                      </p:tavLst>
                                    </p:anim>
                                  </p:childTnLst>
                                </p:cTn>
                              </p:par>
                              <p:par>
                                <p:cTn id="101" presetID="42" presetClass="entr" presetSubtype="0" fill="hold" grpId="0" nodeType="withEffect" nodePh="1">
                                  <p:stCondLst>
                                    <p:cond delay="0"/>
                                  </p:stCondLst>
                                  <p:endCondLst>
                                    <p:cond evt="begin" delay="0">
                                      <p:tn val="101"/>
                                    </p:cond>
                                  </p:endCondLst>
                                  <p:childTnLst>
                                    <p:set>
                                      <p:cBhvr>
                                        <p:cTn id="102" dur="1" fill="hold">
                                          <p:stCondLst>
                                            <p:cond delay="0"/>
                                          </p:stCondLst>
                                        </p:cTn>
                                        <p:tgtEl>
                                          <p:spTgt spid="74"/>
                                        </p:tgtEl>
                                        <p:attrNameLst>
                                          <p:attrName>style.visibility</p:attrName>
                                        </p:attrNameLst>
                                      </p:cBhvr>
                                      <p:to>
                                        <p:strVal val="visible"/>
                                      </p:to>
                                    </p:set>
                                    <p:animEffect transition="in" filter="fade">
                                      <p:cBhvr>
                                        <p:cTn id="103" dur="1000"/>
                                        <p:tgtEl>
                                          <p:spTgt spid="74"/>
                                        </p:tgtEl>
                                      </p:cBhvr>
                                    </p:animEffect>
                                    <p:anim calcmode="lin" valueType="num">
                                      <p:cBhvr>
                                        <p:cTn id="104" dur="1000" fill="hold"/>
                                        <p:tgtEl>
                                          <p:spTgt spid="74"/>
                                        </p:tgtEl>
                                        <p:attrNameLst>
                                          <p:attrName>ppt_x</p:attrName>
                                        </p:attrNameLst>
                                      </p:cBhvr>
                                      <p:tavLst>
                                        <p:tav tm="0">
                                          <p:val>
                                            <p:strVal val="#ppt_x"/>
                                          </p:val>
                                        </p:tav>
                                        <p:tav tm="100000">
                                          <p:val>
                                            <p:strVal val="#ppt_x"/>
                                          </p:val>
                                        </p:tav>
                                      </p:tavLst>
                                    </p:anim>
                                    <p:anim calcmode="lin" valueType="num">
                                      <p:cBhvr>
                                        <p:cTn id="105" dur="1000" fill="hold"/>
                                        <p:tgtEl>
                                          <p:spTgt spid="74"/>
                                        </p:tgtEl>
                                        <p:attrNameLst>
                                          <p:attrName>ppt_y</p:attrName>
                                        </p:attrNameLst>
                                      </p:cBhvr>
                                      <p:tavLst>
                                        <p:tav tm="0">
                                          <p:val>
                                            <p:strVal val="#ppt_y+.1"/>
                                          </p:val>
                                        </p:tav>
                                        <p:tav tm="100000">
                                          <p:val>
                                            <p:strVal val="#ppt_y"/>
                                          </p:val>
                                        </p:tav>
                                      </p:tavLst>
                                    </p:anim>
                                  </p:childTnLst>
                                </p:cTn>
                              </p:par>
                              <p:par>
                                <p:cTn id="106" presetID="42" presetClass="entr" presetSubtype="0" fill="hold" nodeType="withEffect">
                                  <p:stCondLst>
                                    <p:cond delay="0"/>
                                  </p:stCondLst>
                                  <p:childTnLst>
                                    <p:set>
                                      <p:cBhvr>
                                        <p:cTn id="107" dur="1" fill="hold">
                                          <p:stCondLst>
                                            <p:cond delay="0"/>
                                          </p:stCondLst>
                                        </p:cTn>
                                        <p:tgtEl>
                                          <p:spTgt spid="65"/>
                                        </p:tgtEl>
                                        <p:attrNameLst>
                                          <p:attrName>style.visibility</p:attrName>
                                        </p:attrNameLst>
                                      </p:cBhvr>
                                      <p:to>
                                        <p:strVal val="visible"/>
                                      </p:to>
                                    </p:set>
                                    <p:animEffect transition="in" filter="fade">
                                      <p:cBhvr>
                                        <p:cTn id="108" dur="1000"/>
                                        <p:tgtEl>
                                          <p:spTgt spid="65"/>
                                        </p:tgtEl>
                                      </p:cBhvr>
                                    </p:animEffect>
                                    <p:anim calcmode="lin" valueType="num">
                                      <p:cBhvr>
                                        <p:cTn id="109" dur="1000" fill="hold"/>
                                        <p:tgtEl>
                                          <p:spTgt spid="65"/>
                                        </p:tgtEl>
                                        <p:attrNameLst>
                                          <p:attrName>ppt_x</p:attrName>
                                        </p:attrNameLst>
                                      </p:cBhvr>
                                      <p:tavLst>
                                        <p:tav tm="0">
                                          <p:val>
                                            <p:strVal val="#ppt_x"/>
                                          </p:val>
                                        </p:tav>
                                        <p:tav tm="100000">
                                          <p:val>
                                            <p:strVal val="#ppt_x"/>
                                          </p:val>
                                        </p:tav>
                                      </p:tavLst>
                                    </p:anim>
                                    <p:anim calcmode="lin" valueType="num">
                                      <p:cBhvr>
                                        <p:cTn id="110" dur="1000" fill="hold"/>
                                        <p:tgtEl>
                                          <p:spTgt spid="65"/>
                                        </p:tgtEl>
                                        <p:attrNameLst>
                                          <p:attrName>ppt_y</p:attrName>
                                        </p:attrNameLst>
                                      </p:cBhvr>
                                      <p:tavLst>
                                        <p:tav tm="0">
                                          <p:val>
                                            <p:strVal val="#ppt_y+.1"/>
                                          </p:val>
                                        </p:tav>
                                        <p:tav tm="100000">
                                          <p:val>
                                            <p:strVal val="#ppt_y"/>
                                          </p:val>
                                        </p:tav>
                                      </p:tavLst>
                                    </p:anim>
                                  </p:childTnLst>
                                </p:cTn>
                              </p:par>
                              <p:par>
                                <p:cTn id="111" presetID="42" presetClass="entr" presetSubtype="0" fill="hold" grpId="0" nodeType="withEffect">
                                  <p:stCondLst>
                                    <p:cond delay="0"/>
                                  </p:stCondLst>
                                  <p:childTnLst>
                                    <p:set>
                                      <p:cBhvr>
                                        <p:cTn id="112" dur="1" fill="hold">
                                          <p:stCondLst>
                                            <p:cond delay="0"/>
                                          </p:stCondLst>
                                        </p:cTn>
                                        <p:tgtEl>
                                          <p:spTgt spid="44"/>
                                        </p:tgtEl>
                                        <p:attrNameLst>
                                          <p:attrName>style.visibility</p:attrName>
                                        </p:attrNameLst>
                                      </p:cBhvr>
                                      <p:to>
                                        <p:strVal val="visible"/>
                                      </p:to>
                                    </p:set>
                                    <p:animEffect transition="in" filter="fade">
                                      <p:cBhvr>
                                        <p:cTn id="113" dur="1000"/>
                                        <p:tgtEl>
                                          <p:spTgt spid="44"/>
                                        </p:tgtEl>
                                      </p:cBhvr>
                                    </p:animEffect>
                                    <p:anim calcmode="lin" valueType="num">
                                      <p:cBhvr>
                                        <p:cTn id="114" dur="1000" fill="hold"/>
                                        <p:tgtEl>
                                          <p:spTgt spid="44"/>
                                        </p:tgtEl>
                                        <p:attrNameLst>
                                          <p:attrName>ppt_x</p:attrName>
                                        </p:attrNameLst>
                                      </p:cBhvr>
                                      <p:tavLst>
                                        <p:tav tm="0">
                                          <p:val>
                                            <p:strVal val="#ppt_x"/>
                                          </p:val>
                                        </p:tav>
                                        <p:tav tm="100000">
                                          <p:val>
                                            <p:strVal val="#ppt_x"/>
                                          </p:val>
                                        </p:tav>
                                      </p:tavLst>
                                    </p:anim>
                                    <p:anim calcmode="lin" valueType="num">
                                      <p:cBhvr>
                                        <p:cTn id="115" dur="1000" fill="hold"/>
                                        <p:tgtEl>
                                          <p:spTgt spid="44"/>
                                        </p:tgtEl>
                                        <p:attrNameLst>
                                          <p:attrName>ppt_y</p:attrName>
                                        </p:attrNameLst>
                                      </p:cBhvr>
                                      <p:tavLst>
                                        <p:tav tm="0">
                                          <p:val>
                                            <p:strVal val="#ppt_y+.1"/>
                                          </p:val>
                                        </p:tav>
                                        <p:tav tm="100000">
                                          <p:val>
                                            <p:strVal val="#ppt_y"/>
                                          </p:val>
                                        </p:tav>
                                      </p:tavLst>
                                    </p:anim>
                                  </p:childTnLst>
                                </p:cTn>
                              </p:par>
                              <p:par>
                                <p:cTn id="116" presetID="42" presetClass="entr" presetSubtype="0" fill="hold" nodeType="withEffect">
                                  <p:stCondLst>
                                    <p:cond delay="0"/>
                                  </p:stCondLst>
                                  <p:childTnLst>
                                    <p:set>
                                      <p:cBhvr>
                                        <p:cTn id="117" dur="1" fill="hold">
                                          <p:stCondLst>
                                            <p:cond delay="0"/>
                                          </p:stCondLst>
                                        </p:cTn>
                                        <p:tgtEl>
                                          <p:spTgt spid="29"/>
                                        </p:tgtEl>
                                        <p:attrNameLst>
                                          <p:attrName>style.visibility</p:attrName>
                                        </p:attrNameLst>
                                      </p:cBhvr>
                                      <p:to>
                                        <p:strVal val="visible"/>
                                      </p:to>
                                    </p:set>
                                    <p:animEffect transition="in" filter="fade">
                                      <p:cBhvr>
                                        <p:cTn id="118" dur="1000"/>
                                        <p:tgtEl>
                                          <p:spTgt spid="29"/>
                                        </p:tgtEl>
                                      </p:cBhvr>
                                    </p:animEffect>
                                    <p:anim calcmode="lin" valueType="num">
                                      <p:cBhvr>
                                        <p:cTn id="119" dur="1000" fill="hold"/>
                                        <p:tgtEl>
                                          <p:spTgt spid="29"/>
                                        </p:tgtEl>
                                        <p:attrNameLst>
                                          <p:attrName>ppt_x</p:attrName>
                                        </p:attrNameLst>
                                      </p:cBhvr>
                                      <p:tavLst>
                                        <p:tav tm="0">
                                          <p:val>
                                            <p:strVal val="#ppt_x"/>
                                          </p:val>
                                        </p:tav>
                                        <p:tav tm="100000">
                                          <p:val>
                                            <p:strVal val="#ppt_x"/>
                                          </p:val>
                                        </p:tav>
                                      </p:tavLst>
                                    </p:anim>
                                    <p:anim calcmode="lin" valueType="num">
                                      <p:cBhvr>
                                        <p:cTn id="120" dur="1000" fill="hold"/>
                                        <p:tgtEl>
                                          <p:spTgt spid="29"/>
                                        </p:tgtEl>
                                        <p:attrNameLst>
                                          <p:attrName>ppt_y</p:attrName>
                                        </p:attrNameLst>
                                      </p:cBhvr>
                                      <p:tavLst>
                                        <p:tav tm="0">
                                          <p:val>
                                            <p:strVal val="#ppt_y+.1"/>
                                          </p:val>
                                        </p:tav>
                                        <p:tav tm="100000">
                                          <p:val>
                                            <p:strVal val="#ppt_y"/>
                                          </p:val>
                                        </p:tav>
                                      </p:tavLst>
                                    </p:anim>
                                  </p:childTnLst>
                                </p:cTn>
                              </p:par>
                              <p:par>
                                <p:cTn id="121" presetID="42" presetClass="entr" presetSubtype="0" fill="hold" nodeType="withEffect">
                                  <p:stCondLst>
                                    <p:cond delay="0"/>
                                  </p:stCondLst>
                                  <p:childTnLst>
                                    <p:set>
                                      <p:cBhvr>
                                        <p:cTn id="122" dur="1" fill="hold">
                                          <p:stCondLst>
                                            <p:cond delay="0"/>
                                          </p:stCondLst>
                                        </p:cTn>
                                        <p:tgtEl>
                                          <p:spTgt spid="5"/>
                                        </p:tgtEl>
                                        <p:attrNameLst>
                                          <p:attrName>style.visibility</p:attrName>
                                        </p:attrNameLst>
                                      </p:cBhvr>
                                      <p:to>
                                        <p:strVal val="visible"/>
                                      </p:to>
                                    </p:set>
                                    <p:animEffect transition="in" filter="fade">
                                      <p:cBhvr>
                                        <p:cTn id="123" dur="1000"/>
                                        <p:tgtEl>
                                          <p:spTgt spid="5"/>
                                        </p:tgtEl>
                                      </p:cBhvr>
                                    </p:animEffect>
                                    <p:anim calcmode="lin" valueType="num">
                                      <p:cBhvr>
                                        <p:cTn id="124" dur="1000" fill="hold"/>
                                        <p:tgtEl>
                                          <p:spTgt spid="5"/>
                                        </p:tgtEl>
                                        <p:attrNameLst>
                                          <p:attrName>ppt_x</p:attrName>
                                        </p:attrNameLst>
                                      </p:cBhvr>
                                      <p:tavLst>
                                        <p:tav tm="0">
                                          <p:val>
                                            <p:strVal val="#ppt_x"/>
                                          </p:val>
                                        </p:tav>
                                        <p:tav tm="100000">
                                          <p:val>
                                            <p:strVal val="#ppt_x"/>
                                          </p:val>
                                        </p:tav>
                                      </p:tavLst>
                                    </p:anim>
                                    <p:anim calcmode="lin" valueType="num">
                                      <p:cBhvr>
                                        <p:cTn id="125" dur="1000" fill="hold"/>
                                        <p:tgtEl>
                                          <p:spTgt spid="5"/>
                                        </p:tgtEl>
                                        <p:attrNameLst>
                                          <p:attrName>ppt_y</p:attrName>
                                        </p:attrNameLst>
                                      </p:cBhvr>
                                      <p:tavLst>
                                        <p:tav tm="0">
                                          <p:val>
                                            <p:strVal val="#ppt_y+.1"/>
                                          </p:val>
                                        </p:tav>
                                        <p:tav tm="100000">
                                          <p:val>
                                            <p:strVal val="#ppt_y"/>
                                          </p:val>
                                        </p:tav>
                                      </p:tavLst>
                                    </p:anim>
                                  </p:childTnLst>
                                </p:cTn>
                              </p:par>
                              <p:par>
                                <p:cTn id="126" presetID="42" presetClass="entr" presetSubtype="0" fill="hold" nodeType="withEffect">
                                  <p:stCondLst>
                                    <p:cond delay="0"/>
                                  </p:stCondLst>
                                  <p:childTnLst>
                                    <p:set>
                                      <p:cBhvr>
                                        <p:cTn id="127" dur="1" fill="hold">
                                          <p:stCondLst>
                                            <p:cond delay="0"/>
                                          </p:stCondLst>
                                        </p:cTn>
                                        <p:tgtEl>
                                          <p:spTgt spid="43"/>
                                        </p:tgtEl>
                                        <p:attrNameLst>
                                          <p:attrName>style.visibility</p:attrName>
                                        </p:attrNameLst>
                                      </p:cBhvr>
                                      <p:to>
                                        <p:strVal val="visible"/>
                                      </p:to>
                                    </p:set>
                                    <p:animEffect transition="in" filter="fade">
                                      <p:cBhvr>
                                        <p:cTn id="128" dur="1000"/>
                                        <p:tgtEl>
                                          <p:spTgt spid="43"/>
                                        </p:tgtEl>
                                      </p:cBhvr>
                                    </p:animEffect>
                                    <p:anim calcmode="lin" valueType="num">
                                      <p:cBhvr>
                                        <p:cTn id="129" dur="1000" fill="hold"/>
                                        <p:tgtEl>
                                          <p:spTgt spid="43"/>
                                        </p:tgtEl>
                                        <p:attrNameLst>
                                          <p:attrName>ppt_x</p:attrName>
                                        </p:attrNameLst>
                                      </p:cBhvr>
                                      <p:tavLst>
                                        <p:tav tm="0">
                                          <p:val>
                                            <p:strVal val="#ppt_x"/>
                                          </p:val>
                                        </p:tav>
                                        <p:tav tm="100000">
                                          <p:val>
                                            <p:strVal val="#ppt_x"/>
                                          </p:val>
                                        </p:tav>
                                      </p:tavLst>
                                    </p:anim>
                                    <p:anim calcmode="lin" valueType="num">
                                      <p:cBhvr>
                                        <p:cTn id="130"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42" presetClass="entr" presetSubtype="0" fill="hold" nodeType="clickEffect">
                                  <p:stCondLst>
                                    <p:cond delay="0"/>
                                  </p:stCondLst>
                                  <p:childTnLst>
                                    <p:set>
                                      <p:cBhvr>
                                        <p:cTn id="134" dur="1" fill="hold">
                                          <p:stCondLst>
                                            <p:cond delay="0"/>
                                          </p:stCondLst>
                                        </p:cTn>
                                        <p:tgtEl>
                                          <p:spTgt spid="16"/>
                                        </p:tgtEl>
                                        <p:attrNameLst>
                                          <p:attrName>style.visibility</p:attrName>
                                        </p:attrNameLst>
                                      </p:cBhvr>
                                      <p:to>
                                        <p:strVal val="visible"/>
                                      </p:to>
                                    </p:set>
                                    <p:animEffect transition="in" filter="fade">
                                      <p:cBhvr>
                                        <p:cTn id="135" dur="1000"/>
                                        <p:tgtEl>
                                          <p:spTgt spid="16"/>
                                        </p:tgtEl>
                                      </p:cBhvr>
                                    </p:animEffect>
                                    <p:anim calcmode="lin" valueType="num">
                                      <p:cBhvr>
                                        <p:cTn id="136" dur="1000" fill="hold"/>
                                        <p:tgtEl>
                                          <p:spTgt spid="16"/>
                                        </p:tgtEl>
                                        <p:attrNameLst>
                                          <p:attrName>ppt_x</p:attrName>
                                        </p:attrNameLst>
                                      </p:cBhvr>
                                      <p:tavLst>
                                        <p:tav tm="0">
                                          <p:val>
                                            <p:strVal val="#ppt_x"/>
                                          </p:val>
                                        </p:tav>
                                        <p:tav tm="100000">
                                          <p:val>
                                            <p:strVal val="#ppt_x"/>
                                          </p:val>
                                        </p:tav>
                                      </p:tavLst>
                                    </p:anim>
                                    <p:anim calcmode="lin" valueType="num">
                                      <p:cBhvr>
                                        <p:cTn id="137" dur="1000" fill="hold"/>
                                        <p:tgtEl>
                                          <p:spTgt spid="16"/>
                                        </p:tgtEl>
                                        <p:attrNameLst>
                                          <p:attrName>ppt_y</p:attrName>
                                        </p:attrNameLst>
                                      </p:cBhvr>
                                      <p:tavLst>
                                        <p:tav tm="0">
                                          <p:val>
                                            <p:strVal val="#ppt_y+.1"/>
                                          </p:val>
                                        </p:tav>
                                        <p:tav tm="100000">
                                          <p:val>
                                            <p:strVal val="#ppt_y"/>
                                          </p:val>
                                        </p:tav>
                                      </p:tavLst>
                                    </p:anim>
                                  </p:childTnLst>
                                </p:cTn>
                              </p:par>
                              <p:par>
                                <p:cTn id="138" presetID="42" presetClass="entr" presetSubtype="0" fill="hold" nodeType="withEffect">
                                  <p:stCondLst>
                                    <p:cond delay="0"/>
                                  </p:stCondLst>
                                  <p:childTnLst>
                                    <p:set>
                                      <p:cBhvr>
                                        <p:cTn id="139" dur="1" fill="hold">
                                          <p:stCondLst>
                                            <p:cond delay="0"/>
                                          </p:stCondLst>
                                        </p:cTn>
                                        <p:tgtEl>
                                          <p:spTgt spid="47"/>
                                        </p:tgtEl>
                                        <p:attrNameLst>
                                          <p:attrName>style.visibility</p:attrName>
                                        </p:attrNameLst>
                                      </p:cBhvr>
                                      <p:to>
                                        <p:strVal val="visible"/>
                                      </p:to>
                                    </p:set>
                                    <p:animEffect transition="in" filter="fade">
                                      <p:cBhvr>
                                        <p:cTn id="140" dur="1000"/>
                                        <p:tgtEl>
                                          <p:spTgt spid="47"/>
                                        </p:tgtEl>
                                      </p:cBhvr>
                                    </p:animEffect>
                                    <p:anim calcmode="lin" valueType="num">
                                      <p:cBhvr>
                                        <p:cTn id="141" dur="1000" fill="hold"/>
                                        <p:tgtEl>
                                          <p:spTgt spid="47"/>
                                        </p:tgtEl>
                                        <p:attrNameLst>
                                          <p:attrName>ppt_x</p:attrName>
                                        </p:attrNameLst>
                                      </p:cBhvr>
                                      <p:tavLst>
                                        <p:tav tm="0">
                                          <p:val>
                                            <p:strVal val="#ppt_x"/>
                                          </p:val>
                                        </p:tav>
                                        <p:tav tm="100000">
                                          <p:val>
                                            <p:strVal val="#ppt_x"/>
                                          </p:val>
                                        </p:tav>
                                      </p:tavLst>
                                    </p:anim>
                                    <p:anim calcmode="lin" valueType="num">
                                      <p:cBhvr>
                                        <p:cTn id="142" dur="1000" fill="hold"/>
                                        <p:tgtEl>
                                          <p:spTgt spid="47"/>
                                        </p:tgtEl>
                                        <p:attrNameLst>
                                          <p:attrName>ppt_y</p:attrName>
                                        </p:attrNameLst>
                                      </p:cBhvr>
                                      <p:tavLst>
                                        <p:tav tm="0">
                                          <p:val>
                                            <p:strVal val="#ppt_y+.1"/>
                                          </p:val>
                                        </p:tav>
                                        <p:tav tm="100000">
                                          <p:val>
                                            <p:strVal val="#ppt_y"/>
                                          </p:val>
                                        </p:tav>
                                      </p:tavLst>
                                    </p:anim>
                                  </p:childTnLst>
                                </p:cTn>
                              </p:par>
                              <p:par>
                                <p:cTn id="143" presetID="42" presetClass="entr" presetSubtype="0" fill="hold" nodeType="withEffect">
                                  <p:stCondLst>
                                    <p:cond delay="0"/>
                                  </p:stCondLst>
                                  <p:childTnLst>
                                    <p:set>
                                      <p:cBhvr>
                                        <p:cTn id="144" dur="1" fill="hold">
                                          <p:stCondLst>
                                            <p:cond delay="0"/>
                                          </p:stCondLst>
                                        </p:cTn>
                                        <p:tgtEl>
                                          <p:spTgt spid="49"/>
                                        </p:tgtEl>
                                        <p:attrNameLst>
                                          <p:attrName>style.visibility</p:attrName>
                                        </p:attrNameLst>
                                      </p:cBhvr>
                                      <p:to>
                                        <p:strVal val="visible"/>
                                      </p:to>
                                    </p:set>
                                    <p:animEffect transition="in" filter="fade">
                                      <p:cBhvr>
                                        <p:cTn id="145" dur="1000"/>
                                        <p:tgtEl>
                                          <p:spTgt spid="49"/>
                                        </p:tgtEl>
                                      </p:cBhvr>
                                    </p:animEffect>
                                    <p:anim calcmode="lin" valueType="num">
                                      <p:cBhvr>
                                        <p:cTn id="146" dur="1000" fill="hold"/>
                                        <p:tgtEl>
                                          <p:spTgt spid="49"/>
                                        </p:tgtEl>
                                        <p:attrNameLst>
                                          <p:attrName>ppt_x</p:attrName>
                                        </p:attrNameLst>
                                      </p:cBhvr>
                                      <p:tavLst>
                                        <p:tav tm="0">
                                          <p:val>
                                            <p:strVal val="#ppt_x"/>
                                          </p:val>
                                        </p:tav>
                                        <p:tav tm="100000">
                                          <p:val>
                                            <p:strVal val="#ppt_x"/>
                                          </p:val>
                                        </p:tav>
                                      </p:tavLst>
                                    </p:anim>
                                    <p:anim calcmode="lin" valueType="num">
                                      <p:cBhvr>
                                        <p:cTn id="147" dur="1000" fill="hold"/>
                                        <p:tgtEl>
                                          <p:spTgt spid="49"/>
                                        </p:tgtEl>
                                        <p:attrNameLst>
                                          <p:attrName>ppt_y</p:attrName>
                                        </p:attrNameLst>
                                      </p:cBhvr>
                                      <p:tavLst>
                                        <p:tav tm="0">
                                          <p:val>
                                            <p:strVal val="#ppt_y+.1"/>
                                          </p:val>
                                        </p:tav>
                                        <p:tav tm="100000">
                                          <p:val>
                                            <p:strVal val="#ppt_y"/>
                                          </p:val>
                                        </p:tav>
                                      </p:tavLst>
                                    </p:anim>
                                  </p:childTnLst>
                                </p:cTn>
                              </p:par>
                              <p:par>
                                <p:cTn id="148" presetID="42" presetClass="entr" presetSubtype="0" fill="hold" nodeType="withEffect">
                                  <p:stCondLst>
                                    <p:cond delay="0"/>
                                  </p:stCondLst>
                                  <p:childTnLst>
                                    <p:set>
                                      <p:cBhvr>
                                        <p:cTn id="149" dur="1" fill="hold">
                                          <p:stCondLst>
                                            <p:cond delay="0"/>
                                          </p:stCondLst>
                                        </p:cTn>
                                        <p:tgtEl>
                                          <p:spTgt spid="59"/>
                                        </p:tgtEl>
                                        <p:attrNameLst>
                                          <p:attrName>style.visibility</p:attrName>
                                        </p:attrNameLst>
                                      </p:cBhvr>
                                      <p:to>
                                        <p:strVal val="visible"/>
                                      </p:to>
                                    </p:set>
                                    <p:animEffect transition="in" filter="fade">
                                      <p:cBhvr>
                                        <p:cTn id="150" dur="1000"/>
                                        <p:tgtEl>
                                          <p:spTgt spid="59"/>
                                        </p:tgtEl>
                                      </p:cBhvr>
                                    </p:animEffect>
                                    <p:anim calcmode="lin" valueType="num">
                                      <p:cBhvr>
                                        <p:cTn id="151" dur="1000" fill="hold"/>
                                        <p:tgtEl>
                                          <p:spTgt spid="59"/>
                                        </p:tgtEl>
                                        <p:attrNameLst>
                                          <p:attrName>ppt_x</p:attrName>
                                        </p:attrNameLst>
                                      </p:cBhvr>
                                      <p:tavLst>
                                        <p:tav tm="0">
                                          <p:val>
                                            <p:strVal val="#ppt_x"/>
                                          </p:val>
                                        </p:tav>
                                        <p:tav tm="100000">
                                          <p:val>
                                            <p:strVal val="#ppt_x"/>
                                          </p:val>
                                        </p:tav>
                                      </p:tavLst>
                                    </p:anim>
                                    <p:anim calcmode="lin" valueType="num">
                                      <p:cBhvr>
                                        <p:cTn id="152" dur="1000" fill="hold"/>
                                        <p:tgtEl>
                                          <p:spTgt spid="59"/>
                                        </p:tgtEl>
                                        <p:attrNameLst>
                                          <p:attrName>ppt_y</p:attrName>
                                        </p:attrNameLst>
                                      </p:cBhvr>
                                      <p:tavLst>
                                        <p:tav tm="0">
                                          <p:val>
                                            <p:strVal val="#ppt_y+.1"/>
                                          </p:val>
                                        </p:tav>
                                        <p:tav tm="100000">
                                          <p:val>
                                            <p:strVal val="#ppt_y"/>
                                          </p:val>
                                        </p:tav>
                                      </p:tavLst>
                                    </p:anim>
                                  </p:childTnLst>
                                </p:cTn>
                              </p:par>
                              <p:par>
                                <p:cTn id="153" presetID="42" presetClass="entr" presetSubtype="0" fill="hold" nodeType="withEffect">
                                  <p:stCondLst>
                                    <p:cond delay="0"/>
                                  </p:stCondLst>
                                  <p:childTnLst>
                                    <p:set>
                                      <p:cBhvr>
                                        <p:cTn id="154" dur="1" fill="hold">
                                          <p:stCondLst>
                                            <p:cond delay="0"/>
                                          </p:stCondLst>
                                        </p:cTn>
                                        <p:tgtEl>
                                          <p:spTgt spid="93"/>
                                        </p:tgtEl>
                                        <p:attrNameLst>
                                          <p:attrName>style.visibility</p:attrName>
                                        </p:attrNameLst>
                                      </p:cBhvr>
                                      <p:to>
                                        <p:strVal val="visible"/>
                                      </p:to>
                                    </p:set>
                                    <p:animEffect transition="in" filter="fade">
                                      <p:cBhvr>
                                        <p:cTn id="155" dur="1000"/>
                                        <p:tgtEl>
                                          <p:spTgt spid="93"/>
                                        </p:tgtEl>
                                      </p:cBhvr>
                                    </p:animEffect>
                                    <p:anim calcmode="lin" valueType="num">
                                      <p:cBhvr>
                                        <p:cTn id="156" dur="1000" fill="hold"/>
                                        <p:tgtEl>
                                          <p:spTgt spid="93"/>
                                        </p:tgtEl>
                                        <p:attrNameLst>
                                          <p:attrName>ppt_x</p:attrName>
                                        </p:attrNameLst>
                                      </p:cBhvr>
                                      <p:tavLst>
                                        <p:tav tm="0">
                                          <p:val>
                                            <p:strVal val="#ppt_x"/>
                                          </p:val>
                                        </p:tav>
                                        <p:tav tm="100000">
                                          <p:val>
                                            <p:strVal val="#ppt_x"/>
                                          </p:val>
                                        </p:tav>
                                      </p:tavLst>
                                    </p:anim>
                                    <p:anim calcmode="lin" valueType="num">
                                      <p:cBhvr>
                                        <p:cTn id="157" dur="1000" fill="hold"/>
                                        <p:tgtEl>
                                          <p:spTgt spid="93"/>
                                        </p:tgtEl>
                                        <p:attrNameLst>
                                          <p:attrName>ppt_y</p:attrName>
                                        </p:attrNameLst>
                                      </p:cBhvr>
                                      <p:tavLst>
                                        <p:tav tm="0">
                                          <p:val>
                                            <p:strVal val="#ppt_y+.1"/>
                                          </p:val>
                                        </p:tav>
                                        <p:tav tm="100000">
                                          <p:val>
                                            <p:strVal val="#ppt_y"/>
                                          </p:val>
                                        </p:tav>
                                      </p:tavLst>
                                    </p:anim>
                                  </p:childTnLst>
                                </p:cTn>
                              </p:par>
                              <p:par>
                                <p:cTn id="158" presetID="42" presetClass="entr" presetSubtype="0" fill="hold" grpId="0" nodeType="withEffect">
                                  <p:stCondLst>
                                    <p:cond delay="0"/>
                                  </p:stCondLst>
                                  <p:childTnLst>
                                    <p:set>
                                      <p:cBhvr>
                                        <p:cTn id="159" dur="1" fill="hold">
                                          <p:stCondLst>
                                            <p:cond delay="0"/>
                                          </p:stCondLst>
                                        </p:cTn>
                                        <p:tgtEl>
                                          <p:spTgt spid="94"/>
                                        </p:tgtEl>
                                        <p:attrNameLst>
                                          <p:attrName>style.visibility</p:attrName>
                                        </p:attrNameLst>
                                      </p:cBhvr>
                                      <p:to>
                                        <p:strVal val="visible"/>
                                      </p:to>
                                    </p:set>
                                    <p:animEffect transition="in" filter="fade">
                                      <p:cBhvr>
                                        <p:cTn id="160" dur="1000"/>
                                        <p:tgtEl>
                                          <p:spTgt spid="94"/>
                                        </p:tgtEl>
                                      </p:cBhvr>
                                    </p:animEffect>
                                    <p:anim calcmode="lin" valueType="num">
                                      <p:cBhvr>
                                        <p:cTn id="161" dur="1000" fill="hold"/>
                                        <p:tgtEl>
                                          <p:spTgt spid="94"/>
                                        </p:tgtEl>
                                        <p:attrNameLst>
                                          <p:attrName>ppt_x</p:attrName>
                                        </p:attrNameLst>
                                      </p:cBhvr>
                                      <p:tavLst>
                                        <p:tav tm="0">
                                          <p:val>
                                            <p:strVal val="#ppt_x"/>
                                          </p:val>
                                        </p:tav>
                                        <p:tav tm="100000">
                                          <p:val>
                                            <p:strVal val="#ppt_x"/>
                                          </p:val>
                                        </p:tav>
                                      </p:tavLst>
                                    </p:anim>
                                    <p:anim calcmode="lin" valueType="num">
                                      <p:cBhvr>
                                        <p:cTn id="162" dur="1000" fill="hold"/>
                                        <p:tgtEl>
                                          <p:spTgt spid="94"/>
                                        </p:tgtEl>
                                        <p:attrNameLst>
                                          <p:attrName>ppt_y</p:attrName>
                                        </p:attrNameLst>
                                      </p:cBhvr>
                                      <p:tavLst>
                                        <p:tav tm="0">
                                          <p:val>
                                            <p:strVal val="#ppt_y+.1"/>
                                          </p:val>
                                        </p:tav>
                                        <p:tav tm="100000">
                                          <p:val>
                                            <p:strVal val="#ppt_y"/>
                                          </p:val>
                                        </p:tav>
                                      </p:tavLst>
                                    </p:anim>
                                  </p:childTnLst>
                                </p:cTn>
                              </p:par>
                              <p:par>
                                <p:cTn id="163" presetID="42" presetClass="entr" presetSubtype="0" fill="hold" grpId="0" nodeType="withEffect">
                                  <p:stCondLst>
                                    <p:cond delay="0"/>
                                  </p:stCondLst>
                                  <p:childTnLst>
                                    <p:set>
                                      <p:cBhvr>
                                        <p:cTn id="164" dur="1" fill="hold">
                                          <p:stCondLst>
                                            <p:cond delay="0"/>
                                          </p:stCondLst>
                                        </p:cTn>
                                        <p:tgtEl>
                                          <p:spTgt spid="95"/>
                                        </p:tgtEl>
                                        <p:attrNameLst>
                                          <p:attrName>style.visibility</p:attrName>
                                        </p:attrNameLst>
                                      </p:cBhvr>
                                      <p:to>
                                        <p:strVal val="visible"/>
                                      </p:to>
                                    </p:set>
                                    <p:animEffect transition="in" filter="fade">
                                      <p:cBhvr>
                                        <p:cTn id="165" dur="1000"/>
                                        <p:tgtEl>
                                          <p:spTgt spid="95"/>
                                        </p:tgtEl>
                                      </p:cBhvr>
                                    </p:animEffect>
                                    <p:anim calcmode="lin" valueType="num">
                                      <p:cBhvr>
                                        <p:cTn id="166" dur="1000" fill="hold"/>
                                        <p:tgtEl>
                                          <p:spTgt spid="95"/>
                                        </p:tgtEl>
                                        <p:attrNameLst>
                                          <p:attrName>ppt_x</p:attrName>
                                        </p:attrNameLst>
                                      </p:cBhvr>
                                      <p:tavLst>
                                        <p:tav tm="0">
                                          <p:val>
                                            <p:strVal val="#ppt_x"/>
                                          </p:val>
                                        </p:tav>
                                        <p:tav tm="100000">
                                          <p:val>
                                            <p:strVal val="#ppt_x"/>
                                          </p:val>
                                        </p:tav>
                                      </p:tavLst>
                                    </p:anim>
                                    <p:anim calcmode="lin" valueType="num">
                                      <p:cBhvr>
                                        <p:cTn id="167" dur="1000" fill="hold"/>
                                        <p:tgtEl>
                                          <p:spTgt spid="95"/>
                                        </p:tgtEl>
                                        <p:attrNameLst>
                                          <p:attrName>ppt_y</p:attrName>
                                        </p:attrNameLst>
                                      </p:cBhvr>
                                      <p:tavLst>
                                        <p:tav tm="0">
                                          <p:val>
                                            <p:strVal val="#ppt_y+.1"/>
                                          </p:val>
                                        </p:tav>
                                        <p:tav tm="100000">
                                          <p:val>
                                            <p:strVal val="#ppt_y"/>
                                          </p:val>
                                        </p:tav>
                                      </p:tavLst>
                                    </p:anim>
                                  </p:childTnLst>
                                </p:cTn>
                              </p:par>
                              <p:par>
                                <p:cTn id="168" presetID="42" presetClass="entr" presetSubtype="0" fill="hold" grpId="0" nodeType="withEffect">
                                  <p:stCondLst>
                                    <p:cond delay="0"/>
                                  </p:stCondLst>
                                  <p:childTnLst>
                                    <p:set>
                                      <p:cBhvr>
                                        <p:cTn id="169" dur="1" fill="hold">
                                          <p:stCondLst>
                                            <p:cond delay="0"/>
                                          </p:stCondLst>
                                        </p:cTn>
                                        <p:tgtEl>
                                          <p:spTgt spid="96"/>
                                        </p:tgtEl>
                                        <p:attrNameLst>
                                          <p:attrName>style.visibility</p:attrName>
                                        </p:attrNameLst>
                                      </p:cBhvr>
                                      <p:to>
                                        <p:strVal val="visible"/>
                                      </p:to>
                                    </p:set>
                                    <p:animEffect transition="in" filter="fade">
                                      <p:cBhvr>
                                        <p:cTn id="170" dur="1000"/>
                                        <p:tgtEl>
                                          <p:spTgt spid="96"/>
                                        </p:tgtEl>
                                      </p:cBhvr>
                                    </p:animEffect>
                                    <p:anim calcmode="lin" valueType="num">
                                      <p:cBhvr>
                                        <p:cTn id="171" dur="1000" fill="hold"/>
                                        <p:tgtEl>
                                          <p:spTgt spid="96"/>
                                        </p:tgtEl>
                                        <p:attrNameLst>
                                          <p:attrName>ppt_x</p:attrName>
                                        </p:attrNameLst>
                                      </p:cBhvr>
                                      <p:tavLst>
                                        <p:tav tm="0">
                                          <p:val>
                                            <p:strVal val="#ppt_x"/>
                                          </p:val>
                                        </p:tav>
                                        <p:tav tm="100000">
                                          <p:val>
                                            <p:strVal val="#ppt_x"/>
                                          </p:val>
                                        </p:tav>
                                      </p:tavLst>
                                    </p:anim>
                                    <p:anim calcmode="lin" valueType="num">
                                      <p:cBhvr>
                                        <p:cTn id="172" dur="1000" fill="hold"/>
                                        <p:tgtEl>
                                          <p:spTgt spid="96"/>
                                        </p:tgtEl>
                                        <p:attrNameLst>
                                          <p:attrName>ppt_y</p:attrName>
                                        </p:attrNameLst>
                                      </p:cBhvr>
                                      <p:tavLst>
                                        <p:tav tm="0">
                                          <p:val>
                                            <p:strVal val="#ppt_y+.1"/>
                                          </p:val>
                                        </p:tav>
                                        <p:tav tm="100000">
                                          <p:val>
                                            <p:strVal val="#ppt_y"/>
                                          </p:val>
                                        </p:tav>
                                      </p:tavLst>
                                    </p:anim>
                                  </p:childTnLst>
                                </p:cTn>
                              </p:par>
                              <p:par>
                                <p:cTn id="173" presetID="42" presetClass="entr" presetSubtype="0" fill="hold" grpId="0" nodeType="withEffect">
                                  <p:stCondLst>
                                    <p:cond delay="0"/>
                                  </p:stCondLst>
                                  <p:childTnLst>
                                    <p:set>
                                      <p:cBhvr>
                                        <p:cTn id="174" dur="1" fill="hold">
                                          <p:stCondLst>
                                            <p:cond delay="0"/>
                                          </p:stCondLst>
                                        </p:cTn>
                                        <p:tgtEl>
                                          <p:spTgt spid="97"/>
                                        </p:tgtEl>
                                        <p:attrNameLst>
                                          <p:attrName>style.visibility</p:attrName>
                                        </p:attrNameLst>
                                      </p:cBhvr>
                                      <p:to>
                                        <p:strVal val="visible"/>
                                      </p:to>
                                    </p:set>
                                    <p:animEffect transition="in" filter="fade">
                                      <p:cBhvr>
                                        <p:cTn id="175" dur="1000"/>
                                        <p:tgtEl>
                                          <p:spTgt spid="97"/>
                                        </p:tgtEl>
                                      </p:cBhvr>
                                    </p:animEffect>
                                    <p:anim calcmode="lin" valueType="num">
                                      <p:cBhvr>
                                        <p:cTn id="176" dur="1000" fill="hold"/>
                                        <p:tgtEl>
                                          <p:spTgt spid="97"/>
                                        </p:tgtEl>
                                        <p:attrNameLst>
                                          <p:attrName>ppt_x</p:attrName>
                                        </p:attrNameLst>
                                      </p:cBhvr>
                                      <p:tavLst>
                                        <p:tav tm="0">
                                          <p:val>
                                            <p:strVal val="#ppt_x"/>
                                          </p:val>
                                        </p:tav>
                                        <p:tav tm="100000">
                                          <p:val>
                                            <p:strVal val="#ppt_x"/>
                                          </p:val>
                                        </p:tav>
                                      </p:tavLst>
                                    </p:anim>
                                    <p:anim calcmode="lin" valueType="num">
                                      <p:cBhvr>
                                        <p:cTn id="177" dur="1000" fill="hold"/>
                                        <p:tgtEl>
                                          <p:spTgt spid="97"/>
                                        </p:tgtEl>
                                        <p:attrNameLst>
                                          <p:attrName>ppt_y</p:attrName>
                                        </p:attrNameLst>
                                      </p:cBhvr>
                                      <p:tavLst>
                                        <p:tav tm="0">
                                          <p:val>
                                            <p:strVal val="#ppt_y+.1"/>
                                          </p:val>
                                        </p:tav>
                                        <p:tav tm="100000">
                                          <p:val>
                                            <p:strVal val="#ppt_y"/>
                                          </p:val>
                                        </p:tav>
                                      </p:tavLst>
                                    </p:anim>
                                  </p:childTnLst>
                                </p:cTn>
                              </p:par>
                              <p:par>
                                <p:cTn id="178" presetID="42" presetClass="entr" presetSubtype="0" fill="hold" grpId="0" nodeType="withEffect">
                                  <p:stCondLst>
                                    <p:cond delay="0"/>
                                  </p:stCondLst>
                                  <p:childTnLst>
                                    <p:set>
                                      <p:cBhvr>
                                        <p:cTn id="179" dur="1" fill="hold">
                                          <p:stCondLst>
                                            <p:cond delay="0"/>
                                          </p:stCondLst>
                                        </p:cTn>
                                        <p:tgtEl>
                                          <p:spTgt spid="98"/>
                                        </p:tgtEl>
                                        <p:attrNameLst>
                                          <p:attrName>style.visibility</p:attrName>
                                        </p:attrNameLst>
                                      </p:cBhvr>
                                      <p:to>
                                        <p:strVal val="visible"/>
                                      </p:to>
                                    </p:set>
                                    <p:animEffect transition="in" filter="fade">
                                      <p:cBhvr>
                                        <p:cTn id="180" dur="1000"/>
                                        <p:tgtEl>
                                          <p:spTgt spid="98"/>
                                        </p:tgtEl>
                                      </p:cBhvr>
                                    </p:animEffect>
                                    <p:anim calcmode="lin" valueType="num">
                                      <p:cBhvr>
                                        <p:cTn id="181" dur="1000" fill="hold"/>
                                        <p:tgtEl>
                                          <p:spTgt spid="98"/>
                                        </p:tgtEl>
                                        <p:attrNameLst>
                                          <p:attrName>ppt_x</p:attrName>
                                        </p:attrNameLst>
                                      </p:cBhvr>
                                      <p:tavLst>
                                        <p:tav tm="0">
                                          <p:val>
                                            <p:strVal val="#ppt_x"/>
                                          </p:val>
                                        </p:tav>
                                        <p:tav tm="100000">
                                          <p:val>
                                            <p:strVal val="#ppt_x"/>
                                          </p:val>
                                        </p:tav>
                                      </p:tavLst>
                                    </p:anim>
                                    <p:anim calcmode="lin" valueType="num">
                                      <p:cBhvr>
                                        <p:cTn id="182" dur="1000" fill="hold"/>
                                        <p:tgtEl>
                                          <p:spTgt spid="98"/>
                                        </p:tgtEl>
                                        <p:attrNameLst>
                                          <p:attrName>ppt_y</p:attrName>
                                        </p:attrNameLst>
                                      </p:cBhvr>
                                      <p:tavLst>
                                        <p:tav tm="0">
                                          <p:val>
                                            <p:strVal val="#ppt_y+.1"/>
                                          </p:val>
                                        </p:tav>
                                        <p:tav tm="100000">
                                          <p:val>
                                            <p:strVal val="#ppt_y"/>
                                          </p:val>
                                        </p:tav>
                                      </p:tavLst>
                                    </p:anim>
                                  </p:childTnLst>
                                </p:cTn>
                              </p:par>
                              <p:par>
                                <p:cTn id="183" presetID="42" presetClass="entr" presetSubtype="0" fill="hold" nodeType="withEffect">
                                  <p:stCondLst>
                                    <p:cond delay="0"/>
                                  </p:stCondLst>
                                  <p:childTnLst>
                                    <p:set>
                                      <p:cBhvr>
                                        <p:cTn id="184" dur="1" fill="hold">
                                          <p:stCondLst>
                                            <p:cond delay="0"/>
                                          </p:stCondLst>
                                        </p:cTn>
                                        <p:tgtEl>
                                          <p:spTgt spid="100"/>
                                        </p:tgtEl>
                                        <p:attrNameLst>
                                          <p:attrName>style.visibility</p:attrName>
                                        </p:attrNameLst>
                                      </p:cBhvr>
                                      <p:to>
                                        <p:strVal val="visible"/>
                                      </p:to>
                                    </p:set>
                                    <p:animEffect transition="in" filter="fade">
                                      <p:cBhvr>
                                        <p:cTn id="185" dur="1000"/>
                                        <p:tgtEl>
                                          <p:spTgt spid="100"/>
                                        </p:tgtEl>
                                      </p:cBhvr>
                                    </p:animEffect>
                                    <p:anim calcmode="lin" valueType="num">
                                      <p:cBhvr>
                                        <p:cTn id="186" dur="1000" fill="hold"/>
                                        <p:tgtEl>
                                          <p:spTgt spid="100"/>
                                        </p:tgtEl>
                                        <p:attrNameLst>
                                          <p:attrName>ppt_x</p:attrName>
                                        </p:attrNameLst>
                                      </p:cBhvr>
                                      <p:tavLst>
                                        <p:tav tm="0">
                                          <p:val>
                                            <p:strVal val="#ppt_x"/>
                                          </p:val>
                                        </p:tav>
                                        <p:tav tm="100000">
                                          <p:val>
                                            <p:strVal val="#ppt_x"/>
                                          </p:val>
                                        </p:tav>
                                      </p:tavLst>
                                    </p:anim>
                                    <p:anim calcmode="lin" valueType="num">
                                      <p:cBhvr>
                                        <p:cTn id="187" dur="1000" fill="hold"/>
                                        <p:tgtEl>
                                          <p:spTgt spid="100"/>
                                        </p:tgtEl>
                                        <p:attrNameLst>
                                          <p:attrName>ppt_y</p:attrName>
                                        </p:attrNameLst>
                                      </p:cBhvr>
                                      <p:tavLst>
                                        <p:tav tm="0">
                                          <p:val>
                                            <p:strVal val="#ppt_y+.1"/>
                                          </p:val>
                                        </p:tav>
                                        <p:tav tm="100000">
                                          <p:val>
                                            <p:strVal val="#ppt_y"/>
                                          </p:val>
                                        </p:tav>
                                      </p:tavLst>
                                    </p:anim>
                                  </p:childTnLst>
                                </p:cTn>
                              </p:par>
                              <p:par>
                                <p:cTn id="188" presetID="42" presetClass="entr" presetSubtype="0" fill="hold" nodeType="withEffect">
                                  <p:stCondLst>
                                    <p:cond delay="0"/>
                                  </p:stCondLst>
                                  <p:childTnLst>
                                    <p:set>
                                      <p:cBhvr>
                                        <p:cTn id="189" dur="1" fill="hold">
                                          <p:stCondLst>
                                            <p:cond delay="0"/>
                                          </p:stCondLst>
                                        </p:cTn>
                                        <p:tgtEl>
                                          <p:spTgt spid="101"/>
                                        </p:tgtEl>
                                        <p:attrNameLst>
                                          <p:attrName>style.visibility</p:attrName>
                                        </p:attrNameLst>
                                      </p:cBhvr>
                                      <p:to>
                                        <p:strVal val="visible"/>
                                      </p:to>
                                    </p:set>
                                    <p:animEffect transition="in" filter="fade">
                                      <p:cBhvr>
                                        <p:cTn id="190" dur="1000"/>
                                        <p:tgtEl>
                                          <p:spTgt spid="101"/>
                                        </p:tgtEl>
                                      </p:cBhvr>
                                    </p:animEffect>
                                    <p:anim calcmode="lin" valueType="num">
                                      <p:cBhvr>
                                        <p:cTn id="191" dur="1000" fill="hold"/>
                                        <p:tgtEl>
                                          <p:spTgt spid="101"/>
                                        </p:tgtEl>
                                        <p:attrNameLst>
                                          <p:attrName>ppt_x</p:attrName>
                                        </p:attrNameLst>
                                      </p:cBhvr>
                                      <p:tavLst>
                                        <p:tav tm="0">
                                          <p:val>
                                            <p:strVal val="#ppt_x"/>
                                          </p:val>
                                        </p:tav>
                                        <p:tav tm="100000">
                                          <p:val>
                                            <p:strVal val="#ppt_x"/>
                                          </p:val>
                                        </p:tav>
                                      </p:tavLst>
                                    </p:anim>
                                    <p:anim calcmode="lin" valueType="num">
                                      <p:cBhvr>
                                        <p:cTn id="192" dur="1000" fill="hold"/>
                                        <p:tgtEl>
                                          <p:spTgt spid="101"/>
                                        </p:tgtEl>
                                        <p:attrNameLst>
                                          <p:attrName>ppt_y</p:attrName>
                                        </p:attrNameLst>
                                      </p:cBhvr>
                                      <p:tavLst>
                                        <p:tav tm="0">
                                          <p:val>
                                            <p:strVal val="#ppt_y+.1"/>
                                          </p:val>
                                        </p:tav>
                                        <p:tav tm="100000">
                                          <p:val>
                                            <p:strVal val="#ppt_y"/>
                                          </p:val>
                                        </p:tav>
                                      </p:tavLst>
                                    </p:anim>
                                  </p:childTnLst>
                                </p:cTn>
                              </p:par>
                              <p:par>
                                <p:cTn id="193" presetID="42" presetClass="entr" presetSubtype="0" fill="hold" nodeType="withEffect">
                                  <p:stCondLst>
                                    <p:cond delay="0"/>
                                  </p:stCondLst>
                                  <p:childTnLst>
                                    <p:set>
                                      <p:cBhvr>
                                        <p:cTn id="194" dur="1" fill="hold">
                                          <p:stCondLst>
                                            <p:cond delay="0"/>
                                          </p:stCondLst>
                                        </p:cTn>
                                        <p:tgtEl>
                                          <p:spTgt spid="102"/>
                                        </p:tgtEl>
                                        <p:attrNameLst>
                                          <p:attrName>style.visibility</p:attrName>
                                        </p:attrNameLst>
                                      </p:cBhvr>
                                      <p:to>
                                        <p:strVal val="visible"/>
                                      </p:to>
                                    </p:set>
                                    <p:animEffect transition="in" filter="fade">
                                      <p:cBhvr>
                                        <p:cTn id="195" dur="1000"/>
                                        <p:tgtEl>
                                          <p:spTgt spid="102"/>
                                        </p:tgtEl>
                                      </p:cBhvr>
                                    </p:animEffect>
                                    <p:anim calcmode="lin" valueType="num">
                                      <p:cBhvr>
                                        <p:cTn id="196" dur="1000" fill="hold"/>
                                        <p:tgtEl>
                                          <p:spTgt spid="102"/>
                                        </p:tgtEl>
                                        <p:attrNameLst>
                                          <p:attrName>ppt_x</p:attrName>
                                        </p:attrNameLst>
                                      </p:cBhvr>
                                      <p:tavLst>
                                        <p:tav tm="0">
                                          <p:val>
                                            <p:strVal val="#ppt_x"/>
                                          </p:val>
                                        </p:tav>
                                        <p:tav tm="100000">
                                          <p:val>
                                            <p:strVal val="#ppt_x"/>
                                          </p:val>
                                        </p:tav>
                                      </p:tavLst>
                                    </p:anim>
                                    <p:anim calcmode="lin" valueType="num">
                                      <p:cBhvr>
                                        <p:cTn id="197" dur="1000" fill="hold"/>
                                        <p:tgtEl>
                                          <p:spTgt spid="102"/>
                                        </p:tgtEl>
                                        <p:attrNameLst>
                                          <p:attrName>ppt_y</p:attrName>
                                        </p:attrNameLst>
                                      </p:cBhvr>
                                      <p:tavLst>
                                        <p:tav tm="0">
                                          <p:val>
                                            <p:strVal val="#ppt_y+.1"/>
                                          </p:val>
                                        </p:tav>
                                        <p:tav tm="100000">
                                          <p:val>
                                            <p:strVal val="#ppt_y"/>
                                          </p:val>
                                        </p:tav>
                                      </p:tavLst>
                                    </p:anim>
                                  </p:childTnLst>
                                </p:cTn>
                              </p:par>
                              <p:par>
                                <p:cTn id="198" presetID="42" presetClass="entr" presetSubtype="0" fill="hold" nodeType="withEffect">
                                  <p:stCondLst>
                                    <p:cond delay="0"/>
                                  </p:stCondLst>
                                  <p:childTnLst>
                                    <p:set>
                                      <p:cBhvr>
                                        <p:cTn id="199" dur="1" fill="hold">
                                          <p:stCondLst>
                                            <p:cond delay="0"/>
                                          </p:stCondLst>
                                        </p:cTn>
                                        <p:tgtEl>
                                          <p:spTgt spid="31"/>
                                        </p:tgtEl>
                                        <p:attrNameLst>
                                          <p:attrName>style.visibility</p:attrName>
                                        </p:attrNameLst>
                                      </p:cBhvr>
                                      <p:to>
                                        <p:strVal val="visible"/>
                                      </p:to>
                                    </p:set>
                                    <p:animEffect transition="in" filter="fade">
                                      <p:cBhvr>
                                        <p:cTn id="200" dur="1000"/>
                                        <p:tgtEl>
                                          <p:spTgt spid="31"/>
                                        </p:tgtEl>
                                      </p:cBhvr>
                                    </p:animEffect>
                                    <p:anim calcmode="lin" valueType="num">
                                      <p:cBhvr>
                                        <p:cTn id="201" dur="1000" fill="hold"/>
                                        <p:tgtEl>
                                          <p:spTgt spid="31"/>
                                        </p:tgtEl>
                                        <p:attrNameLst>
                                          <p:attrName>ppt_x</p:attrName>
                                        </p:attrNameLst>
                                      </p:cBhvr>
                                      <p:tavLst>
                                        <p:tav tm="0">
                                          <p:val>
                                            <p:strVal val="#ppt_x"/>
                                          </p:val>
                                        </p:tav>
                                        <p:tav tm="100000">
                                          <p:val>
                                            <p:strVal val="#ppt_x"/>
                                          </p:val>
                                        </p:tav>
                                      </p:tavLst>
                                    </p:anim>
                                    <p:anim calcmode="lin" valueType="num">
                                      <p:cBhvr>
                                        <p:cTn id="202" dur="1000" fill="hold"/>
                                        <p:tgtEl>
                                          <p:spTgt spid="31"/>
                                        </p:tgtEl>
                                        <p:attrNameLst>
                                          <p:attrName>ppt_y</p:attrName>
                                        </p:attrNameLst>
                                      </p:cBhvr>
                                      <p:tavLst>
                                        <p:tav tm="0">
                                          <p:val>
                                            <p:strVal val="#ppt_y+.1"/>
                                          </p:val>
                                        </p:tav>
                                        <p:tav tm="100000">
                                          <p:val>
                                            <p:strVal val="#ppt_y"/>
                                          </p:val>
                                        </p:tav>
                                      </p:tavLst>
                                    </p:anim>
                                  </p:childTnLst>
                                </p:cTn>
                              </p:par>
                              <p:par>
                                <p:cTn id="203" presetID="42" presetClass="entr" presetSubtype="0" fill="hold" grpId="0" nodeType="withEffect">
                                  <p:stCondLst>
                                    <p:cond delay="0"/>
                                  </p:stCondLst>
                                  <p:childTnLst>
                                    <p:set>
                                      <p:cBhvr>
                                        <p:cTn id="204" dur="1" fill="hold">
                                          <p:stCondLst>
                                            <p:cond delay="0"/>
                                          </p:stCondLst>
                                        </p:cTn>
                                        <p:tgtEl>
                                          <p:spTgt spid="40"/>
                                        </p:tgtEl>
                                        <p:attrNameLst>
                                          <p:attrName>style.visibility</p:attrName>
                                        </p:attrNameLst>
                                      </p:cBhvr>
                                      <p:to>
                                        <p:strVal val="visible"/>
                                      </p:to>
                                    </p:set>
                                    <p:animEffect transition="in" filter="fade">
                                      <p:cBhvr>
                                        <p:cTn id="205" dur="1000"/>
                                        <p:tgtEl>
                                          <p:spTgt spid="40"/>
                                        </p:tgtEl>
                                      </p:cBhvr>
                                    </p:animEffect>
                                    <p:anim calcmode="lin" valueType="num">
                                      <p:cBhvr>
                                        <p:cTn id="206" dur="1000" fill="hold"/>
                                        <p:tgtEl>
                                          <p:spTgt spid="40"/>
                                        </p:tgtEl>
                                        <p:attrNameLst>
                                          <p:attrName>ppt_x</p:attrName>
                                        </p:attrNameLst>
                                      </p:cBhvr>
                                      <p:tavLst>
                                        <p:tav tm="0">
                                          <p:val>
                                            <p:strVal val="#ppt_x"/>
                                          </p:val>
                                        </p:tav>
                                        <p:tav tm="100000">
                                          <p:val>
                                            <p:strVal val="#ppt_x"/>
                                          </p:val>
                                        </p:tav>
                                      </p:tavLst>
                                    </p:anim>
                                    <p:anim calcmode="lin" valueType="num">
                                      <p:cBhvr>
                                        <p:cTn id="207" dur="1000" fill="hold"/>
                                        <p:tgtEl>
                                          <p:spTgt spid="40"/>
                                        </p:tgtEl>
                                        <p:attrNameLst>
                                          <p:attrName>ppt_y</p:attrName>
                                        </p:attrNameLst>
                                      </p:cBhvr>
                                      <p:tavLst>
                                        <p:tav tm="0">
                                          <p:val>
                                            <p:strVal val="#ppt_y+.1"/>
                                          </p:val>
                                        </p:tav>
                                        <p:tav tm="100000">
                                          <p:val>
                                            <p:strVal val="#ppt_y"/>
                                          </p:val>
                                        </p:tav>
                                      </p:tavLst>
                                    </p:anim>
                                  </p:childTnLst>
                                </p:cTn>
                              </p:par>
                              <p:par>
                                <p:cTn id="208" presetID="42" presetClass="entr" presetSubtype="0" fill="hold" nodeType="withEffect">
                                  <p:stCondLst>
                                    <p:cond delay="0"/>
                                  </p:stCondLst>
                                  <p:childTnLst>
                                    <p:set>
                                      <p:cBhvr>
                                        <p:cTn id="209" dur="1" fill="hold">
                                          <p:stCondLst>
                                            <p:cond delay="0"/>
                                          </p:stCondLst>
                                        </p:cTn>
                                        <p:tgtEl>
                                          <p:spTgt spid="39"/>
                                        </p:tgtEl>
                                        <p:attrNameLst>
                                          <p:attrName>style.visibility</p:attrName>
                                        </p:attrNameLst>
                                      </p:cBhvr>
                                      <p:to>
                                        <p:strVal val="visible"/>
                                      </p:to>
                                    </p:set>
                                    <p:animEffect transition="in" filter="fade">
                                      <p:cBhvr>
                                        <p:cTn id="210" dur="1000"/>
                                        <p:tgtEl>
                                          <p:spTgt spid="39"/>
                                        </p:tgtEl>
                                      </p:cBhvr>
                                    </p:animEffect>
                                    <p:anim calcmode="lin" valueType="num">
                                      <p:cBhvr>
                                        <p:cTn id="211" dur="1000" fill="hold"/>
                                        <p:tgtEl>
                                          <p:spTgt spid="39"/>
                                        </p:tgtEl>
                                        <p:attrNameLst>
                                          <p:attrName>ppt_x</p:attrName>
                                        </p:attrNameLst>
                                      </p:cBhvr>
                                      <p:tavLst>
                                        <p:tav tm="0">
                                          <p:val>
                                            <p:strVal val="#ppt_x"/>
                                          </p:val>
                                        </p:tav>
                                        <p:tav tm="100000">
                                          <p:val>
                                            <p:strVal val="#ppt_x"/>
                                          </p:val>
                                        </p:tav>
                                      </p:tavLst>
                                    </p:anim>
                                    <p:anim calcmode="lin" valueType="num">
                                      <p:cBhvr>
                                        <p:cTn id="212"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213" fill="hold">
                      <p:stCondLst>
                        <p:cond delay="indefinite"/>
                      </p:stCondLst>
                      <p:childTnLst>
                        <p:par>
                          <p:cTn id="214" fill="hold">
                            <p:stCondLst>
                              <p:cond delay="0"/>
                            </p:stCondLst>
                            <p:childTnLst>
                              <p:par>
                                <p:cTn id="215" presetID="42" presetClass="entr" presetSubtype="0" fill="hold" grpId="0" nodeType="clickEffect">
                                  <p:stCondLst>
                                    <p:cond delay="0"/>
                                  </p:stCondLst>
                                  <p:childTnLst>
                                    <p:set>
                                      <p:cBhvr>
                                        <p:cTn id="216" dur="1" fill="hold">
                                          <p:stCondLst>
                                            <p:cond delay="0"/>
                                          </p:stCondLst>
                                        </p:cTn>
                                        <p:tgtEl>
                                          <p:spTgt spid="42"/>
                                        </p:tgtEl>
                                        <p:attrNameLst>
                                          <p:attrName>style.visibility</p:attrName>
                                        </p:attrNameLst>
                                      </p:cBhvr>
                                      <p:to>
                                        <p:strVal val="visible"/>
                                      </p:to>
                                    </p:set>
                                    <p:animEffect transition="in" filter="fade">
                                      <p:cBhvr>
                                        <p:cTn id="217" dur="1000"/>
                                        <p:tgtEl>
                                          <p:spTgt spid="42"/>
                                        </p:tgtEl>
                                      </p:cBhvr>
                                    </p:animEffect>
                                    <p:anim calcmode="lin" valueType="num">
                                      <p:cBhvr>
                                        <p:cTn id="218" dur="1000" fill="hold"/>
                                        <p:tgtEl>
                                          <p:spTgt spid="42"/>
                                        </p:tgtEl>
                                        <p:attrNameLst>
                                          <p:attrName>ppt_x</p:attrName>
                                        </p:attrNameLst>
                                      </p:cBhvr>
                                      <p:tavLst>
                                        <p:tav tm="0">
                                          <p:val>
                                            <p:strVal val="#ppt_x"/>
                                          </p:val>
                                        </p:tav>
                                        <p:tav tm="100000">
                                          <p:val>
                                            <p:strVal val="#ppt_x"/>
                                          </p:val>
                                        </p:tav>
                                      </p:tavLst>
                                    </p:anim>
                                    <p:anim calcmode="lin" valueType="num">
                                      <p:cBhvr>
                                        <p:cTn id="219" dur="1000" fill="hold"/>
                                        <p:tgtEl>
                                          <p:spTgt spid="42"/>
                                        </p:tgtEl>
                                        <p:attrNameLst>
                                          <p:attrName>ppt_y</p:attrName>
                                        </p:attrNameLst>
                                      </p:cBhvr>
                                      <p:tavLst>
                                        <p:tav tm="0">
                                          <p:val>
                                            <p:strVal val="#ppt_y+.1"/>
                                          </p:val>
                                        </p:tav>
                                        <p:tav tm="100000">
                                          <p:val>
                                            <p:strVal val="#ppt_y"/>
                                          </p:val>
                                        </p:tav>
                                      </p:tavLst>
                                    </p:anim>
                                  </p:childTnLst>
                                </p:cTn>
                              </p:par>
                              <p:par>
                                <p:cTn id="220" presetID="42" presetClass="entr" presetSubtype="0" fill="hold" nodeType="withEffect">
                                  <p:stCondLst>
                                    <p:cond delay="0"/>
                                  </p:stCondLst>
                                  <p:childTnLst>
                                    <p:set>
                                      <p:cBhvr>
                                        <p:cTn id="221" dur="1" fill="hold">
                                          <p:stCondLst>
                                            <p:cond delay="0"/>
                                          </p:stCondLst>
                                        </p:cTn>
                                        <p:tgtEl>
                                          <p:spTgt spid="41"/>
                                        </p:tgtEl>
                                        <p:attrNameLst>
                                          <p:attrName>style.visibility</p:attrName>
                                        </p:attrNameLst>
                                      </p:cBhvr>
                                      <p:to>
                                        <p:strVal val="visible"/>
                                      </p:to>
                                    </p:set>
                                    <p:animEffect transition="in" filter="fade">
                                      <p:cBhvr>
                                        <p:cTn id="222" dur="1000"/>
                                        <p:tgtEl>
                                          <p:spTgt spid="41"/>
                                        </p:tgtEl>
                                      </p:cBhvr>
                                    </p:animEffect>
                                    <p:anim calcmode="lin" valueType="num">
                                      <p:cBhvr>
                                        <p:cTn id="223" dur="1000" fill="hold"/>
                                        <p:tgtEl>
                                          <p:spTgt spid="41"/>
                                        </p:tgtEl>
                                        <p:attrNameLst>
                                          <p:attrName>ppt_x</p:attrName>
                                        </p:attrNameLst>
                                      </p:cBhvr>
                                      <p:tavLst>
                                        <p:tav tm="0">
                                          <p:val>
                                            <p:strVal val="#ppt_x"/>
                                          </p:val>
                                        </p:tav>
                                        <p:tav tm="100000">
                                          <p:val>
                                            <p:strVal val="#ppt_x"/>
                                          </p:val>
                                        </p:tav>
                                      </p:tavLst>
                                    </p:anim>
                                    <p:anim calcmode="lin" valueType="num">
                                      <p:cBhvr>
                                        <p:cTn id="224" dur="1000" fill="hold"/>
                                        <p:tgtEl>
                                          <p:spTgt spid="41"/>
                                        </p:tgtEl>
                                        <p:attrNameLst>
                                          <p:attrName>ppt_y</p:attrName>
                                        </p:attrNameLst>
                                      </p:cBhvr>
                                      <p:tavLst>
                                        <p:tav tm="0">
                                          <p:val>
                                            <p:strVal val="#ppt_y+.1"/>
                                          </p:val>
                                        </p:tav>
                                        <p:tav tm="100000">
                                          <p:val>
                                            <p:strVal val="#ppt_y"/>
                                          </p:val>
                                        </p:tav>
                                      </p:tavLst>
                                    </p:anim>
                                  </p:childTnLst>
                                </p:cTn>
                              </p:par>
                              <p:par>
                                <p:cTn id="225" presetID="42" presetClass="entr" presetSubtype="0" fill="hold" nodeType="withEffect">
                                  <p:stCondLst>
                                    <p:cond delay="0"/>
                                  </p:stCondLst>
                                  <p:childTnLst>
                                    <p:set>
                                      <p:cBhvr>
                                        <p:cTn id="226" dur="1" fill="hold">
                                          <p:stCondLst>
                                            <p:cond delay="0"/>
                                          </p:stCondLst>
                                        </p:cTn>
                                        <p:tgtEl>
                                          <p:spTgt spid="32"/>
                                        </p:tgtEl>
                                        <p:attrNameLst>
                                          <p:attrName>style.visibility</p:attrName>
                                        </p:attrNameLst>
                                      </p:cBhvr>
                                      <p:to>
                                        <p:strVal val="visible"/>
                                      </p:to>
                                    </p:set>
                                    <p:animEffect transition="in" filter="fade">
                                      <p:cBhvr>
                                        <p:cTn id="227" dur="1000"/>
                                        <p:tgtEl>
                                          <p:spTgt spid="32"/>
                                        </p:tgtEl>
                                      </p:cBhvr>
                                    </p:animEffect>
                                    <p:anim calcmode="lin" valueType="num">
                                      <p:cBhvr>
                                        <p:cTn id="228" dur="1000" fill="hold"/>
                                        <p:tgtEl>
                                          <p:spTgt spid="32"/>
                                        </p:tgtEl>
                                        <p:attrNameLst>
                                          <p:attrName>ppt_x</p:attrName>
                                        </p:attrNameLst>
                                      </p:cBhvr>
                                      <p:tavLst>
                                        <p:tav tm="0">
                                          <p:val>
                                            <p:strVal val="#ppt_x"/>
                                          </p:val>
                                        </p:tav>
                                        <p:tav tm="100000">
                                          <p:val>
                                            <p:strVal val="#ppt_x"/>
                                          </p:val>
                                        </p:tav>
                                      </p:tavLst>
                                    </p:anim>
                                    <p:anim calcmode="lin" valueType="num">
                                      <p:cBhvr>
                                        <p:cTn id="229" dur="1000" fill="hold"/>
                                        <p:tgtEl>
                                          <p:spTgt spid="32"/>
                                        </p:tgtEl>
                                        <p:attrNameLst>
                                          <p:attrName>ppt_y</p:attrName>
                                        </p:attrNameLst>
                                      </p:cBhvr>
                                      <p:tavLst>
                                        <p:tav tm="0">
                                          <p:val>
                                            <p:strVal val="#ppt_y+.1"/>
                                          </p:val>
                                        </p:tav>
                                        <p:tav tm="100000">
                                          <p:val>
                                            <p:strVal val="#ppt_y"/>
                                          </p:val>
                                        </p:tav>
                                      </p:tavLst>
                                    </p:anim>
                                  </p:childTnLst>
                                </p:cTn>
                              </p:par>
                              <p:par>
                                <p:cTn id="230" presetID="42" presetClass="entr" presetSubtype="0" fill="hold" nodeType="withEffect">
                                  <p:stCondLst>
                                    <p:cond delay="0"/>
                                  </p:stCondLst>
                                  <p:childTnLst>
                                    <p:set>
                                      <p:cBhvr>
                                        <p:cTn id="231" dur="1" fill="hold">
                                          <p:stCondLst>
                                            <p:cond delay="0"/>
                                          </p:stCondLst>
                                        </p:cTn>
                                        <p:tgtEl>
                                          <p:spTgt spid="61"/>
                                        </p:tgtEl>
                                        <p:attrNameLst>
                                          <p:attrName>style.visibility</p:attrName>
                                        </p:attrNameLst>
                                      </p:cBhvr>
                                      <p:to>
                                        <p:strVal val="visible"/>
                                      </p:to>
                                    </p:set>
                                    <p:animEffect transition="in" filter="fade">
                                      <p:cBhvr>
                                        <p:cTn id="232" dur="1000"/>
                                        <p:tgtEl>
                                          <p:spTgt spid="61"/>
                                        </p:tgtEl>
                                      </p:cBhvr>
                                    </p:animEffect>
                                    <p:anim calcmode="lin" valueType="num">
                                      <p:cBhvr>
                                        <p:cTn id="233" dur="1000" fill="hold"/>
                                        <p:tgtEl>
                                          <p:spTgt spid="61"/>
                                        </p:tgtEl>
                                        <p:attrNameLst>
                                          <p:attrName>ppt_x</p:attrName>
                                        </p:attrNameLst>
                                      </p:cBhvr>
                                      <p:tavLst>
                                        <p:tav tm="0">
                                          <p:val>
                                            <p:strVal val="#ppt_x"/>
                                          </p:val>
                                        </p:tav>
                                        <p:tav tm="100000">
                                          <p:val>
                                            <p:strVal val="#ppt_x"/>
                                          </p:val>
                                        </p:tav>
                                      </p:tavLst>
                                    </p:anim>
                                    <p:anim calcmode="lin" valueType="num">
                                      <p:cBhvr>
                                        <p:cTn id="234" dur="1000" fill="hold"/>
                                        <p:tgtEl>
                                          <p:spTgt spid="61"/>
                                        </p:tgtEl>
                                        <p:attrNameLst>
                                          <p:attrName>ppt_y</p:attrName>
                                        </p:attrNameLst>
                                      </p:cBhvr>
                                      <p:tavLst>
                                        <p:tav tm="0">
                                          <p:val>
                                            <p:strVal val="#ppt_y+.1"/>
                                          </p:val>
                                        </p:tav>
                                        <p:tav tm="100000">
                                          <p:val>
                                            <p:strVal val="#ppt_y"/>
                                          </p:val>
                                        </p:tav>
                                      </p:tavLst>
                                    </p:anim>
                                  </p:childTnLst>
                                </p:cTn>
                              </p:par>
                              <p:par>
                                <p:cTn id="235" presetID="42" presetClass="entr" presetSubtype="0" fill="hold" grpId="0" nodeType="withEffect">
                                  <p:stCondLst>
                                    <p:cond delay="0"/>
                                  </p:stCondLst>
                                  <p:childTnLst>
                                    <p:set>
                                      <p:cBhvr>
                                        <p:cTn id="236" dur="1" fill="hold">
                                          <p:stCondLst>
                                            <p:cond delay="0"/>
                                          </p:stCondLst>
                                        </p:cTn>
                                        <p:tgtEl>
                                          <p:spTgt spid="106"/>
                                        </p:tgtEl>
                                        <p:attrNameLst>
                                          <p:attrName>style.visibility</p:attrName>
                                        </p:attrNameLst>
                                      </p:cBhvr>
                                      <p:to>
                                        <p:strVal val="visible"/>
                                      </p:to>
                                    </p:set>
                                    <p:animEffect transition="in" filter="fade">
                                      <p:cBhvr>
                                        <p:cTn id="237" dur="1000"/>
                                        <p:tgtEl>
                                          <p:spTgt spid="106"/>
                                        </p:tgtEl>
                                      </p:cBhvr>
                                    </p:animEffect>
                                    <p:anim calcmode="lin" valueType="num">
                                      <p:cBhvr>
                                        <p:cTn id="238" dur="1000" fill="hold"/>
                                        <p:tgtEl>
                                          <p:spTgt spid="106"/>
                                        </p:tgtEl>
                                        <p:attrNameLst>
                                          <p:attrName>ppt_x</p:attrName>
                                        </p:attrNameLst>
                                      </p:cBhvr>
                                      <p:tavLst>
                                        <p:tav tm="0">
                                          <p:val>
                                            <p:strVal val="#ppt_x"/>
                                          </p:val>
                                        </p:tav>
                                        <p:tav tm="100000">
                                          <p:val>
                                            <p:strVal val="#ppt_x"/>
                                          </p:val>
                                        </p:tav>
                                      </p:tavLst>
                                    </p:anim>
                                    <p:anim calcmode="lin" valueType="num">
                                      <p:cBhvr>
                                        <p:cTn id="239" dur="1000" fill="hold"/>
                                        <p:tgtEl>
                                          <p:spTgt spid="106"/>
                                        </p:tgtEl>
                                        <p:attrNameLst>
                                          <p:attrName>ppt_y</p:attrName>
                                        </p:attrNameLst>
                                      </p:cBhvr>
                                      <p:tavLst>
                                        <p:tav tm="0">
                                          <p:val>
                                            <p:strVal val="#ppt_y+.1"/>
                                          </p:val>
                                        </p:tav>
                                        <p:tav tm="100000">
                                          <p:val>
                                            <p:strVal val="#ppt_y"/>
                                          </p:val>
                                        </p:tav>
                                      </p:tavLst>
                                    </p:anim>
                                  </p:childTnLst>
                                </p:cTn>
                              </p:par>
                              <p:par>
                                <p:cTn id="240" presetID="42" presetClass="entr" presetSubtype="0" fill="hold" nodeType="withEffect">
                                  <p:stCondLst>
                                    <p:cond delay="0"/>
                                  </p:stCondLst>
                                  <p:childTnLst>
                                    <p:set>
                                      <p:cBhvr>
                                        <p:cTn id="241" dur="1" fill="hold">
                                          <p:stCondLst>
                                            <p:cond delay="0"/>
                                          </p:stCondLst>
                                        </p:cTn>
                                        <p:tgtEl>
                                          <p:spTgt spid="109"/>
                                        </p:tgtEl>
                                        <p:attrNameLst>
                                          <p:attrName>style.visibility</p:attrName>
                                        </p:attrNameLst>
                                      </p:cBhvr>
                                      <p:to>
                                        <p:strVal val="visible"/>
                                      </p:to>
                                    </p:set>
                                    <p:animEffect transition="in" filter="fade">
                                      <p:cBhvr>
                                        <p:cTn id="242" dur="1000"/>
                                        <p:tgtEl>
                                          <p:spTgt spid="109"/>
                                        </p:tgtEl>
                                      </p:cBhvr>
                                    </p:animEffect>
                                    <p:anim calcmode="lin" valueType="num">
                                      <p:cBhvr>
                                        <p:cTn id="243" dur="1000" fill="hold"/>
                                        <p:tgtEl>
                                          <p:spTgt spid="109"/>
                                        </p:tgtEl>
                                        <p:attrNameLst>
                                          <p:attrName>ppt_x</p:attrName>
                                        </p:attrNameLst>
                                      </p:cBhvr>
                                      <p:tavLst>
                                        <p:tav tm="0">
                                          <p:val>
                                            <p:strVal val="#ppt_x"/>
                                          </p:val>
                                        </p:tav>
                                        <p:tav tm="100000">
                                          <p:val>
                                            <p:strVal val="#ppt_x"/>
                                          </p:val>
                                        </p:tav>
                                      </p:tavLst>
                                    </p:anim>
                                    <p:anim calcmode="lin" valueType="num">
                                      <p:cBhvr>
                                        <p:cTn id="244" dur="1000" fill="hold"/>
                                        <p:tgtEl>
                                          <p:spTgt spid="109"/>
                                        </p:tgtEl>
                                        <p:attrNameLst>
                                          <p:attrName>ppt_y</p:attrName>
                                        </p:attrNameLst>
                                      </p:cBhvr>
                                      <p:tavLst>
                                        <p:tav tm="0">
                                          <p:val>
                                            <p:strVal val="#ppt_y+.1"/>
                                          </p:val>
                                        </p:tav>
                                        <p:tav tm="100000">
                                          <p:val>
                                            <p:strVal val="#ppt_y"/>
                                          </p:val>
                                        </p:tav>
                                      </p:tavLst>
                                    </p:anim>
                                  </p:childTnLst>
                                </p:cTn>
                              </p:par>
                              <p:par>
                                <p:cTn id="245" presetID="42" presetClass="entr" presetSubtype="0" fill="hold" grpId="0" nodeType="withEffect">
                                  <p:stCondLst>
                                    <p:cond delay="0"/>
                                  </p:stCondLst>
                                  <p:childTnLst>
                                    <p:set>
                                      <p:cBhvr>
                                        <p:cTn id="246" dur="1" fill="hold">
                                          <p:stCondLst>
                                            <p:cond delay="0"/>
                                          </p:stCondLst>
                                        </p:cTn>
                                        <p:tgtEl>
                                          <p:spTgt spid="110"/>
                                        </p:tgtEl>
                                        <p:attrNameLst>
                                          <p:attrName>style.visibility</p:attrName>
                                        </p:attrNameLst>
                                      </p:cBhvr>
                                      <p:to>
                                        <p:strVal val="visible"/>
                                      </p:to>
                                    </p:set>
                                    <p:animEffect transition="in" filter="fade">
                                      <p:cBhvr>
                                        <p:cTn id="247" dur="1000"/>
                                        <p:tgtEl>
                                          <p:spTgt spid="110"/>
                                        </p:tgtEl>
                                      </p:cBhvr>
                                    </p:animEffect>
                                    <p:anim calcmode="lin" valueType="num">
                                      <p:cBhvr>
                                        <p:cTn id="248" dur="1000" fill="hold"/>
                                        <p:tgtEl>
                                          <p:spTgt spid="110"/>
                                        </p:tgtEl>
                                        <p:attrNameLst>
                                          <p:attrName>ppt_x</p:attrName>
                                        </p:attrNameLst>
                                      </p:cBhvr>
                                      <p:tavLst>
                                        <p:tav tm="0">
                                          <p:val>
                                            <p:strVal val="#ppt_x"/>
                                          </p:val>
                                        </p:tav>
                                        <p:tav tm="100000">
                                          <p:val>
                                            <p:strVal val="#ppt_x"/>
                                          </p:val>
                                        </p:tav>
                                      </p:tavLst>
                                    </p:anim>
                                    <p:anim calcmode="lin" valueType="num">
                                      <p:cBhvr>
                                        <p:cTn id="249" dur="1000" fill="hold"/>
                                        <p:tgtEl>
                                          <p:spTgt spid="110"/>
                                        </p:tgtEl>
                                        <p:attrNameLst>
                                          <p:attrName>ppt_y</p:attrName>
                                        </p:attrNameLst>
                                      </p:cBhvr>
                                      <p:tavLst>
                                        <p:tav tm="0">
                                          <p:val>
                                            <p:strVal val="#ppt_y+.1"/>
                                          </p:val>
                                        </p:tav>
                                        <p:tav tm="100000">
                                          <p:val>
                                            <p:strVal val="#ppt_y"/>
                                          </p:val>
                                        </p:tav>
                                      </p:tavLst>
                                    </p:anim>
                                  </p:childTnLst>
                                </p:cTn>
                              </p:par>
                              <p:par>
                                <p:cTn id="250" presetID="42" presetClass="entr" presetSubtype="0" fill="hold" nodeType="withEffect">
                                  <p:stCondLst>
                                    <p:cond delay="0"/>
                                  </p:stCondLst>
                                  <p:childTnLst>
                                    <p:set>
                                      <p:cBhvr>
                                        <p:cTn id="251" dur="1" fill="hold">
                                          <p:stCondLst>
                                            <p:cond delay="0"/>
                                          </p:stCondLst>
                                        </p:cTn>
                                        <p:tgtEl>
                                          <p:spTgt spid="12"/>
                                        </p:tgtEl>
                                        <p:attrNameLst>
                                          <p:attrName>style.visibility</p:attrName>
                                        </p:attrNameLst>
                                      </p:cBhvr>
                                      <p:to>
                                        <p:strVal val="visible"/>
                                      </p:to>
                                    </p:set>
                                    <p:animEffect transition="in" filter="fade">
                                      <p:cBhvr>
                                        <p:cTn id="252" dur="1000"/>
                                        <p:tgtEl>
                                          <p:spTgt spid="12"/>
                                        </p:tgtEl>
                                      </p:cBhvr>
                                    </p:animEffect>
                                    <p:anim calcmode="lin" valueType="num">
                                      <p:cBhvr>
                                        <p:cTn id="253" dur="1000" fill="hold"/>
                                        <p:tgtEl>
                                          <p:spTgt spid="12"/>
                                        </p:tgtEl>
                                        <p:attrNameLst>
                                          <p:attrName>ppt_x</p:attrName>
                                        </p:attrNameLst>
                                      </p:cBhvr>
                                      <p:tavLst>
                                        <p:tav tm="0">
                                          <p:val>
                                            <p:strVal val="#ppt_x"/>
                                          </p:val>
                                        </p:tav>
                                        <p:tav tm="100000">
                                          <p:val>
                                            <p:strVal val="#ppt_x"/>
                                          </p:val>
                                        </p:tav>
                                      </p:tavLst>
                                    </p:anim>
                                    <p:anim calcmode="lin" valueType="num">
                                      <p:cBhvr>
                                        <p:cTn id="254" dur="1000" fill="hold"/>
                                        <p:tgtEl>
                                          <p:spTgt spid="12"/>
                                        </p:tgtEl>
                                        <p:attrNameLst>
                                          <p:attrName>ppt_y</p:attrName>
                                        </p:attrNameLst>
                                      </p:cBhvr>
                                      <p:tavLst>
                                        <p:tav tm="0">
                                          <p:val>
                                            <p:strVal val="#ppt_y+.1"/>
                                          </p:val>
                                        </p:tav>
                                        <p:tav tm="100000">
                                          <p:val>
                                            <p:strVal val="#ppt_y"/>
                                          </p:val>
                                        </p:tav>
                                      </p:tavLst>
                                    </p:anim>
                                  </p:childTnLst>
                                </p:cTn>
                              </p:par>
                              <p:par>
                                <p:cTn id="255" presetID="42" presetClass="entr" presetSubtype="0" fill="hold" grpId="0" nodeType="withEffect">
                                  <p:stCondLst>
                                    <p:cond delay="0"/>
                                  </p:stCondLst>
                                  <p:childTnLst>
                                    <p:set>
                                      <p:cBhvr>
                                        <p:cTn id="256" dur="1" fill="hold">
                                          <p:stCondLst>
                                            <p:cond delay="0"/>
                                          </p:stCondLst>
                                        </p:cTn>
                                        <p:tgtEl>
                                          <p:spTgt spid="107"/>
                                        </p:tgtEl>
                                        <p:attrNameLst>
                                          <p:attrName>style.visibility</p:attrName>
                                        </p:attrNameLst>
                                      </p:cBhvr>
                                      <p:to>
                                        <p:strVal val="visible"/>
                                      </p:to>
                                    </p:set>
                                    <p:animEffect transition="in" filter="fade">
                                      <p:cBhvr>
                                        <p:cTn id="257" dur="1000"/>
                                        <p:tgtEl>
                                          <p:spTgt spid="107"/>
                                        </p:tgtEl>
                                      </p:cBhvr>
                                    </p:animEffect>
                                    <p:anim calcmode="lin" valueType="num">
                                      <p:cBhvr>
                                        <p:cTn id="258" dur="1000" fill="hold"/>
                                        <p:tgtEl>
                                          <p:spTgt spid="107"/>
                                        </p:tgtEl>
                                        <p:attrNameLst>
                                          <p:attrName>ppt_x</p:attrName>
                                        </p:attrNameLst>
                                      </p:cBhvr>
                                      <p:tavLst>
                                        <p:tav tm="0">
                                          <p:val>
                                            <p:strVal val="#ppt_x"/>
                                          </p:val>
                                        </p:tav>
                                        <p:tav tm="100000">
                                          <p:val>
                                            <p:strVal val="#ppt_x"/>
                                          </p:val>
                                        </p:tav>
                                      </p:tavLst>
                                    </p:anim>
                                    <p:anim calcmode="lin" valueType="num">
                                      <p:cBhvr>
                                        <p:cTn id="259" dur="1000" fill="hold"/>
                                        <p:tgtEl>
                                          <p:spTgt spid="107"/>
                                        </p:tgtEl>
                                        <p:attrNameLst>
                                          <p:attrName>ppt_y</p:attrName>
                                        </p:attrNameLst>
                                      </p:cBhvr>
                                      <p:tavLst>
                                        <p:tav tm="0">
                                          <p:val>
                                            <p:strVal val="#ppt_y+.1"/>
                                          </p:val>
                                        </p:tav>
                                        <p:tav tm="100000">
                                          <p:val>
                                            <p:strVal val="#ppt_y"/>
                                          </p:val>
                                        </p:tav>
                                      </p:tavLst>
                                    </p:anim>
                                  </p:childTnLst>
                                </p:cTn>
                              </p:par>
                              <p:par>
                                <p:cTn id="260" presetID="42" presetClass="entr" presetSubtype="0" fill="hold" nodeType="withEffect">
                                  <p:stCondLst>
                                    <p:cond delay="0"/>
                                  </p:stCondLst>
                                  <p:childTnLst>
                                    <p:set>
                                      <p:cBhvr>
                                        <p:cTn id="261" dur="1" fill="hold">
                                          <p:stCondLst>
                                            <p:cond delay="0"/>
                                          </p:stCondLst>
                                        </p:cTn>
                                        <p:tgtEl>
                                          <p:spTgt spid="53"/>
                                        </p:tgtEl>
                                        <p:attrNameLst>
                                          <p:attrName>style.visibility</p:attrName>
                                        </p:attrNameLst>
                                      </p:cBhvr>
                                      <p:to>
                                        <p:strVal val="visible"/>
                                      </p:to>
                                    </p:set>
                                    <p:animEffect transition="in" filter="fade">
                                      <p:cBhvr>
                                        <p:cTn id="262" dur="1000"/>
                                        <p:tgtEl>
                                          <p:spTgt spid="53"/>
                                        </p:tgtEl>
                                      </p:cBhvr>
                                    </p:animEffect>
                                    <p:anim calcmode="lin" valueType="num">
                                      <p:cBhvr>
                                        <p:cTn id="263" dur="1000" fill="hold"/>
                                        <p:tgtEl>
                                          <p:spTgt spid="53"/>
                                        </p:tgtEl>
                                        <p:attrNameLst>
                                          <p:attrName>ppt_x</p:attrName>
                                        </p:attrNameLst>
                                      </p:cBhvr>
                                      <p:tavLst>
                                        <p:tav tm="0">
                                          <p:val>
                                            <p:strVal val="#ppt_x"/>
                                          </p:val>
                                        </p:tav>
                                        <p:tav tm="100000">
                                          <p:val>
                                            <p:strVal val="#ppt_x"/>
                                          </p:val>
                                        </p:tav>
                                      </p:tavLst>
                                    </p:anim>
                                    <p:anim calcmode="lin" valueType="num">
                                      <p:cBhvr>
                                        <p:cTn id="264"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40" grpId="0"/>
      <p:bldP spid="42" grpId="0"/>
      <p:bldP spid="44" grpId="0"/>
      <p:bldP spid="45" grpId="0"/>
      <p:bldP spid="66" grpId="0"/>
      <p:bldP spid="67" grpId="0"/>
      <p:bldP spid="70" grpId="0"/>
      <p:bldP spid="73" grpId="0"/>
      <p:bldP spid="74" grpId="0"/>
      <p:bldP spid="75" grpId="0"/>
      <p:bldP spid="76" grpId="0"/>
      <p:bldP spid="79" grpId="0"/>
      <p:bldP spid="82" grpId="0"/>
      <p:bldP spid="92" grpId="0"/>
      <p:bldP spid="94" grpId="0"/>
      <p:bldP spid="95" grpId="0"/>
      <p:bldP spid="96" grpId="0"/>
      <p:bldP spid="97" grpId="0"/>
      <p:bldP spid="98" grpId="0"/>
      <p:bldP spid="106" grpId="0"/>
      <p:bldP spid="107" grpId="0"/>
      <p:bldP spid="1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EBF97B-5E2F-85FF-0603-83F4D1E59D10}"/>
              </a:ext>
            </a:extLst>
          </p:cNvPr>
          <p:cNvSpPr>
            <a:spLocks noGrp="1"/>
          </p:cNvSpPr>
          <p:nvPr>
            <p:ph type="title"/>
          </p:nvPr>
        </p:nvSpPr>
        <p:spPr>
          <a:xfrm>
            <a:off x="133525" y="105066"/>
            <a:ext cx="9272868" cy="700277"/>
          </a:xfrm>
        </p:spPr>
        <p:txBody>
          <a:bodyPr>
            <a:normAutofit/>
          </a:bodyPr>
          <a:lstStyle/>
          <a:p>
            <a:r>
              <a:rPr lang="en-US" dirty="0"/>
              <a:t>Case Study: </a:t>
            </a:r>
            <a:r>
              <a:rPr lang="en-US" sz="4000" dirty="0"/>
              <a:t>Power BI Dashboard</a:t>
            </a:r>
            <a:endParaRPr lang="en-GB" sz="4000" dirty="0"/>
          </a:p>
        </p:txBody>
      </p:sp>
      <p:pic>
        <p:nvPicPr>
          <p:cNvPr id="7" name="Picture 6">
            <a:extLst>
              <a:ext uri="{FF2B5EF4-FFF2-40B4-BE49-F238E27FC236}">
                <a16:creationId xmlns:a16="http://schemas.microsoft.com/office/drawing/2014/main" id="{4ABDEAEC-C235-C306-E2DE-4892CA01DF97}"/>
              </a:ext>
            </a:extLst>
          </p:cNvPr>
          <p:cNvPicPr>
            <a:picLocks noChangeAspect="1"/>
          </p:cNvPicPr>
          <p:nvPr/>
        </p:nvPicPr>
        <p:blipFill>
          <a:blip r:embed="rId2"/>
          <a:stretch>
            <a:fillRect/>
          </a:stretch>
        </p:blipFill>
        <p:spPr>
          <a:xfrm>
            <a:off x="690880" y="1229361"/>
            <a:ext cx="9987280" cy="5049520"/>
          </a:xfrm>
          <a:prstGeom prst="rect">
            <a:avLst/>
          </a:prstGeom>
        </p:spPr>
      </p:pic>
    </p:spTree>
    <p:extLst>
      <p:ext uri="{BB962C8B-B14F-4D97-AF65-F5344CB8AC3E}">
        <p14:creationId xmlns:p14="http://schemas.microsoft.com/office/powerpoint/2010/main" val="2105921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EBF97B-5E2F-85FF-0603-83F4D1E59D10}"/>
              </a:ext>
            </a:extLst>
          </p:cNvPr>
          <p:cNvSpPr>
            <a:spLocks noGrp="1"/>
          </p:cNvSpPr>
          <p:nvPr>
            <p:ph type="title"/>
          </p:nvPr>
        </p:nvSpPr>
        <p:spPr>
          <a:xfrm>
            <a:off x="133525" y="105066"/>
            <a:ext cx="9272868" cy="700277"/>
          </a:xfrm>
        </p:spPr>
        <p:txBody>
          <a:bodyPr>
            <a:normAutofit/>
          </a:bodyPr>
          <a:lstStyle/>
          <a:p>
            <a:r>
              <a:rPr lang="en-US" dirty="0"/>
              <a:t>Case Study: </a:t>
            </a:r>
            <a:r>
              <a:rPr lang="en-US" sz="4000" dirty="0"/>
              <a:t>Power BI Dashboard</a:t>
            </a:r>
            <a:endParaRPr lang="en-GB" sz="4000" dirty="0"/>
          </a:p>
        </p:txBody>
      </p:sp>
      <p:pic>
        <p:nvPicPr>
          <p:cNvPr id="8" name="Picture 7">
            <a:extLst>
              <a:ext uri="{FF2B5EF4-FFF2-40B4-BE49-F238E27FC236}">
                <a16:creationId xmlns:a16="http://schemas.microsoft.com/office/drawing/2014/main" id="{C7C6C446-1FD7-9E6A-56F4-179BD63D8173}"/>
              </a:ext>
            </a:extLst>
          </p:cNvPr>
          <p:cNvPicPr>
            <a:picLocks noChangeAspect="1"/>
          </p:cNvPicPr>
          <p:nvPr/>
        </p:nvPicPr>
        <p:blipFill>
          <a:blip r:embed="rId2"/>
          <a:stretch>
            <a:fillRect/>
          </a:stretch>
        </p:blipFill>
        <p:spPr>
          <a:xfrm>
            <a:off x="762000" y="1629004"/>
            <a:ext cx="9184640" cy="4599076"/>
          </a:xfrm>
          <a:prstGeom prst="rect">
            <a:avLst/>
          </a:prstGeom>
        </p:spPr>
      </p:pic>
    </p:spTree>
    <p:extLst>
      <p:ext uri="{BB962C8B-B14F-4D97-AF65-F5344CB8AC3E}">
        <p14:creationId xmlns:p14="http://schemas.microsoft.com/office/powerpoint/2010/main" val="2122857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ACBC919-D081-57C1-50A1-A49682004D4F}"/>
              </a:ext>
            </a:extLst>
          </p:cNvPr>
          <p:cNvSpPr>
            <a:spLocks noGrp="1"/>
          </p:cNvSpPr>
          <p:nvPr>
            <p:ph type="title"/>
          </p:nvPr>
        </p:nvSpPr>
        <p:spPr>
          <a:xfrm>
            <a:off x="133524" y="105066"/>
            <a:ext cx="7265566" cy="700277"/>
          </a:xfrm>
        </p:spPr>
        <p:txBody>
          <a:bodyPr>
            <a:normAutofit fontScale="90000"/>
          </a:bodyPr>
          <a:lstStyle/>
          <a:p>
            <a:r>
              <a:rPr lang="en-US" dirty="0"/>
              <a:t>Strategies and recommendations</a:t>
            </a:r>
            <a:endParaRPr lang="en-GB" dirty="0"/>
          </a:p>
        </p:txBody>
      </p:sp>
      <p:sp>
        <p:nvSpPr>
          <p:cNvPr id="13" name="TextBox 12">
            <a:extLst>
              <a:ext uri="{FF2B5EF4-FFF2-40B4-BE49-F238E27FC236}">
                <a16:creationId xmlns:a16="http://schemas.microsoft.com/office/drawing/2014/main" id="{076F65ED-F736-5404-A117-21F81EC0B743}"/>
              </a:ext>
            </a:extLst>
          </p:cNvPr>
          <p:cNvSpPr txBox="1"/>
          <p:nvPr/>
        </p:nvSpPr>
        <p:spPr>
          <a:xfrm>
            <a:off x="424866" y="3598421"/>
            <a:ext cx="1996580" cy="646331"/>
          </a:xfrm>
          <a:prstGeom prst="rect">
            <a:avLst/>
          </a:prstGeom>
          <a:noFill/>
        </p:spPr>
        <p:txBody>
          <a:bodyPr wrap="square" rtlCol="0">
            <a:spAutoFit/>
          </a:bodyPr>
          <a:lstStyle/>
          <a:p>
            <a:r>
              <a:rPr lang="en-US" dirty="0"/>
              <a:t>Targeted Cloth Marketing</a:t>
            </a:r>
            <a:endParaRPr lang="en-GB" dirty="0"/>
          </a:p>
        </p:txBody>
      </p:sp>
      <p:sp>
        <p:nvSpPr>
          <p:cNvPr id="14" name="TextBox 13">
            <a:extLst>
              <a:ext uri="{FF2B5EF4-FFF2-40B4-BE49-F238E27FC236}">
                <a16:creationId xmlns:a16="http://schemas.microsoft.com/office/drawing/2014/main" id="{DD92F879-9934-9000-35AB-33D67D54E311}"/>
              </a:ext>
            </a:extLst>
          </p:cNvPr>
          <p:cNvSpPr txBox="1"/>
          <p:nvPr/>
        </p:nvSpPr>
        <p:spPr>
          <a:xfrm>
            <a:off x="3467447" y="3590487"/>
            <a:ext cx="2540468" cy="369332"/>
          </a:xfrm>
          <a:prstGeom prst="rect">
            <a:avLst/>
          </a:prstGeom>
          <a:noFill/>
        </p:spPr>
        <p:txBody>
          <a:bodyPr wrap="square" rtlCol="0">
            <a:spAutoFit/>
          </a:bodyPr>
          <a:lstStyle/>
          <a:p>
            <a:r>
              <a:rPr lang="en-US" dirty="0"/>
              <a:t>Tailor to Demographics</a:t>
            </a:r>
            <a:endParaRPr lang="en-GB" dirty="0"/>
          </a:p>
        </p:txBody>
      </p:sp>
      <p:pic>
        <p:nvPicPr>
          <p:cNvPr id="15" name="Graphic 14" descr="Arrow Up outline">
            <a:extLst>
              <a:ext uri="{FF2B5EF4-FFF2-40B4-BE49-F238E27FC236}">
                <a16:creationId xmlns:a16="http://schemas.microsoft.com/office/drawing/2014/main" id="{66748D1E-BD79-53E5-FB0A-09DEB287619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2916390" y="3551779"/>
            <a:ext cx="323164" cy="492917"/>
          </a:xfrm>
          <a:prstGeom prst="rect">
            <a:avLst/>
          </a:prstGeom>
        </p:spPr>
      </p:pic>
      <p:sp>
        <p:nvSpPr>
          <p:cNvPr id="16" name="TextBox 15">
            <a:extLst>
              <a:ext uri="{FF2B5EF4-FFF2-40B4-BE49-F238E27FC236}">
                <a16:creationId xmlns:a16="http://schemas.microsoft.com/office/drawing/2014/main" id="{89710FE0-4C11-F843-A22E-B97F9537A86B}"/>
              </a:ext>
            </a:extLst>
          </p:cNvPr>
          <p:cNvSpPr txBox="1"/>
          <p:nvPr/>
        </p:nvSpPr>
        <p:spPr>
          <a:xfrm>
            <a:off x="6763962" y="3783087"/>
            <a:ext cx="2540468" cy="369332"/>
          </a:xfrm>
          <a:prstGeom prst="rect">
            <a:avLst/>
          </a:prstGeom>
          <a:noFill/>
        </p:spPr>
        <p:txBody>
          <a:bodyPr wrap="square" rtlCol="0">
            <a:spAutoFit/>
          </a:bodyPr>
          <a:lstStyle/>
          <a:p>
            <a:r>
              <a:rPr lang="en-US" dirty="0"/>
              <a:t>Local Influencers</a:t>
            </a:r>
            <a:endParaRPr lang="en-GB" dirty="0"/>
          </a:p>
        </p:txBody>
      </p:sp>
      <p:sp>
        <p:nvSpPr>
          <p:cNvPr id="17" name="TextBox 16">
            <a:extLst>
              <a:ext uri="{FF2B5EF4-FFF2-40B4-BE49-F238E27FC236}">
                <a16:creationId xmlns:a16="http://schemas.microsoft.com/office/drawing/2014/main" id="{F90B063E-9EF7-22A9-0809-E68A444376B5}"/>
              </a:ext>
            </a:extLst>
          </p:cNvPr>
          <p:cNvSpPr txBox="1"/>
          <p:nvPr/>
        </p:nvSpPr>
        <p:spPr>
          <a:xfrm>
            <a:off x="6763962" y="3413755"/>
            <a:ext cx="2540468" cy="369332"/>
          </a:xfrm>
          <a:prstGeom prst="rect">
            <a:avLst/>
          </a:prstGeom>
          <a:noFill/>
        </p:spPr>
        <p:txBody>
          <a:bodyPr wrap="square" rtlCol="0">
            <a:spAutoFit/>
          </a:bodyPr>
          <a:lstStyle/>
          <a:p>
            <a:r>
              <a:rPr lang="en-US" dirty="0"/>
              <a:t>Advertising Campaigns</a:t>
            </a:r>
            <a:endParaRPr lang="en-GB" dirty="0"/>
          </a:p>
        </p:txBody>
      </p:sp>
      <p:pic>
        <p:nvPicPr>
          <p:cNvPr id="21" name="Graphic 20" descr="Dress outline">
            <a:extLst>
              <a:ext uri="{FF2B5EF4-FFF2-40B4-BE49-F238E27FC236}">
                <a16:creationId xmlns:a16="http://schemas.microsoft.com/office/drawing/2014/main" id="{0498F036-B183-141D-D6FC-ED933C4B3F5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08756" y="2066761"/>
            <a:ext cx="914400" cy="914400"/>
          </a:xfrm>
          <a:prstGeom prst="rect">
            <a:avLst/>
          </a:prstGeom>
        </p:spPr>
      </p:pic>
      <p:sp>
        <p:nvSpPr>
          <p:cNvPr id="22" name="TextBox 21">
            <a:extLst>
              <a:ext uri="{FF2B5EF4-FFF2-40B4-BE49-F238E27FC236}">
                <a16:creationId xmlns:a16="http://schemas.microsoft.com/office/drawing/2014/main" id="{D8FB48A4-2390-26BE-C9EB-5E22EE5AB9A5}"/>
              </a:ext>
            </a:extLst>
          </p:cNvPr>
          <p:cNvSpPr txBox="1"/>
          <p:nvPr/>
        </p:nvSpPr>
        <p:spPr>
          <a:xfrm>
            <a:off x="416477" y="1374237"/>
            <a:ext cx="2762950" cy="646331"/>
          </a:xfrm>
          <a:prstGeom prst="rect">
            <a:avLst/>
          </a:prstGeom>
          <a:noFill/>
        </p:spPr>
        <p:txBody>
          <a:bodyPr wrap="square" rtlCol="0">
            <a:spAutoFit/>
          </a:bodyPr>
          <a:lstStyle/>
          <a:p>
            <a:r>
              <a:rPr lang="en-US" dirty="0"/>
              <a:t>Improve Clothing Satisfaction</a:t>
            </a:r>
            <a:endParaRPr lang="en-GB" dirty="0"/>
          </a:p>
        </p:txBody>
      </p:sp>
      <p:sp>
        <p:nvSpPr>
          <p:cNvPr id="23" name="TextBox 22">
            <a:extLst>
              <a:ext uri="{FF2B5EF4-FFF2-40B4-BE49-F238E27FC236}">
                <a16:creationId xmlns:a16="http://schemas.microsoft.com/office/drawing/2014/main" id="{FDB70DD2-3880-52CA-6E65-D78B4E706D30}"/>
              </a:ext>
            </a:extLst>
          </p:cNvPr>
          <p:cNvSpPr txBox="1"/>
          <p:nvPr/>
        </p:nvSpPr>
        <p:spPr>
          <a:xfrm>
            <a:off x="3467448" y="1374237"/>
            <a:ext cx="2540468" cy="369332"/>
          </a:xfrm>
          <a:prstGeom prst="rect">
            <a:avLst/>
          </a:prstGeom>
          <a:noFill/>
        </p:spPr>
        <p:txBody>
          <a:bodyPr wrap="square" rtlCol="0">
            <a:spAutoFit/>
          </a:bodyPr>
          <a:lstStyle/>
          <a:p>
            <a:r>
              <a:rPr lang="en-US" dirty="0"/>
              <a:t>Quality</a:t>
            </a:r>
            <a:endParaRPr lang="en-GB" dirty="0"/>
          </a:p>
        </p:txBody>
      </p:sp>
      <p:pic>
        <p:nvPicPr>
          <p:cNvPr id="24" name="Graphic 23" descr="Arrow Up outline">
            <a:extLst>
              <a:ext uri="{FF2B5EF4-FFF2-40B4-BE49-F238E27FC236}">
                <a16:creationId xmlns:a16="http://schemas.microsoft.com/office/drawing/2014/main" id="{1C2C78A6-D6DD-51EA-8C25-B6A1C389AA3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2916391" y="1335529"/>
            <a:ext cx="323164" cy="492917"/>
          </a:xfrm>
          <a:prstGeom prst="rect">
            <a:avLst/>
          </a:prstGeom>
        </p:spPr>
      </p:pic>
      <p:sp>
        <p:nvSpPr>
          <p:cNvPr id="25" name="TextBox 24">
            <a:extLst>
              <a:ext uri="{FF2B5EF4-FFF2-40B4-BE49-F238E27FC236}">
                <a16:creationId xmlns:a16="http://schemas.microsoft.com/office/drawing/2014/main" id="{06F206A3-0862-C8D7-5C3D-8F12BE41A4BB}"/>
              </a:ext>
            </a:extLst>
          </p:cNvPr>
          <p:cNvSpPr txBox="1"/>
          <p:nvPr/>
        </p:nvSpPr>
        <p:spPr>
          <a:xfrm>
            <a:off x="3467448" y="1845418"/>
            <a:ext cx="2540468" cy="369332"/>
          </a:xfrm>
          <a:prstGeom prst="rect">
            <a:avLst/>
          </a:prstGeom>
          <a:noFill/>
        </p:spPr>
        <p:txBody>
          <a:bodyPr wrap="square" rtlCol="0">
            <a:spAutoFit/>
          </a:bodyPr>
          <a:lstStyle/>
          <a:p>
            <a:r>
              <a:rPr lang="en-US" dirty="0"/>
              <a:t>Variety</a:t>
            </a:r>
            <a:endParaRPr lang="en-GB" dirty="0"/>
          </a:p>
        </p:txBody>
      </p:sp>
      <p:sp>
        <p:nvSpPr>
          <p:cNvPr id="26" name="TextBox 25">
            <a:extLst>
              <a:ext uri="{FF2B5EF4-FFF2-40B4-BE49-F238E27FC236}">
                <a16:creationId xmlns:a16="http://schemas.microsoft.com/office/drawing/2014/main" id="{A2FAE162-90E5-A332-CBCF-335D00A7E122}"/>
              </a:ext>
            </a:extLst>
          </p:cNvPr>
          <p:cNvSpPr txBox="1"/>
          <p:nvPr/>
        </p:nvSpPr>
        <p:spPr>
          <a:xfrm>
            <a:off x="3467448" y="2339295"/>
            <a:ext cx="2540468" cy="369332"/>
          </a:xfrm>
          <a:prstGeom prst="rect">
            <a:avLst/>
          </a:prstGeom>
          <a:noFill/>
        </p:spPr>
        <p:txBody>
          <a:bodyPr wrap="square" rtlCol="0">
            <a:spAutoFit/>
          </a:bodyPr>
          <a:lstStyle/>
          <a:p>
            <a:r>
              <a:rPr lang="en-US" dirty="0"/>
              <a:t>Customer Service</a:t>
            </a:r>
            <a:endParaRPr lang="en-GB" dirty="0"/>
          </a:p>
        </p:txBody>
      </p:sp>
      <p:pic>
        <p:nvPicPr>
          <p:cNvPr id="27" name="Graphic 26" descr="Arrow Up outline">
            <a:extLst>
              <a:ext uri="{FF2B5EF4-FFF2-40B4-BE49-F238E27FC236}">
                <a16:creationId xmlns:a16="http://schemas.microsoft.com/office/drawing/2014/main" id="{D471C016-139F-1D24-8186-D9544533AC0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2915603" y="2254419"/>
            <a:ext cx="323164" cy="492917"/>
          </a:xfrm>
          <a:prstGeom prst="rect">
            <a:avLst/>
          </a:prstGeom>
        </p:spPr>
      </p:pic>
      <p:pic>
        <p:nvPicPr>
          <p:cNvPr id="28" name="Graphic 27" descr="Arrow Up outline">
            <a:extLst>
              <a:ext uri="{FF2B5EF4-FFF2-40B4-BE49-F238E27FC236}">
                <a16:creationId xmlns:a16="http://schemas.microsoft.com/office/drawing/2014/main" id="{5EF574F4-9802-B69D-EB7D-405C945815B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2915604" y="1806710"/>
            <a:ext cx="323164" cy="492917"/>
          </a:xfrm>
          <a:prstGeom prst="rect">
            <a:avLst/>
          </a:prstGeom>
        </p:spPr>
      </p:pic>
      <p:pic>
        <p:nvPicPr>
          <p:cNvPr id="30" name="Graphic 29" descr="Arrow: Straight outline">
            <a:extLst>
              <a:ext uri="{FF2B5EF4-FFF2-40B4-BE49-F238E27FC236}">
                <a16:creationId xmlns:a16="http://schemas.microsoft.com/office/drawing/2014/main" id="{DD6BAFE0-BB84-E9FD-9E74-EACADC9E44E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0800000">
            <a:off x="4668266" y="1511530"/>
            <a:ext cx="914400" cy="914400"/>
          </a:xfrm>
          <a:prstGeom prst="rect">
            <a:avLst/>
          </a:prstGeom>
        </p:spPr>
      </p:pic>
      <p:sp>
        <p:nvSpPr>
          <p:cNvPr id="31" name="TextBox 30">
            <a:extLst>
              <a:ext uri="{FF2B5EF4-FFF2-40B4-BE49-F238E27FC236}">
                <a16:creationId xmlns:a16="http://schemas.microsoft.com/office/drawing/2014/main" id="{2E1F4CA3-DA9A-C515-1DF2-95D4644C2295}"/>
              </a:ext>
            </a:extLst>
          </p:cNvPr>
          <p:cNvSpPr txBox="1"/>
          <p:nvPr/>
        </p:nvSpPr>
        <p:spPr>
          <a:xfrm>
            <a:off x="5765672" y="1511530"/>
            <a:ext cx="1996580" cy="923330"/>
          </a:xfrm>
          <a:prstGeom prst="rect">
            <a:avLst/>
          </a:prstGeom>
          <a:noFill/>
        </p:spPr>
        <p:txBody>
          <a:bodyPr wrap="square" rtlCol="0">
            <a:spAutoFit/>
          </a:bodyPr>
          <a:lstStyle/>
          <a:p>
            <a:r>
              <a:rPr lang="en-US" dirty="0"/>
              <a:t>Gather feedback directly or using surveys</a:t>
            </a:r>
            <a:endParaRPr lang="en-GB" dirty="0"/>
          </a:p>
        </p:txBody>
      </p:sp>
      <p:sp>
        <p:nvSpPr>
          <p:cNvPr id="33" name="TextBox 32">
            <a:extLst>
              <a:ext uri="{FF2B5EF4-FFF2-40B4-BE49-F238E27FC236}">
                <a16:creationId xmlns:a16="http://schemas.microsoft.com/office/drawing/2014/main" id="{12C32F9A-6591-8AFA-3FCB-D0AF7630E3AE}"/>
              </a:ext>
            </a:extLst>
          </p:cNvPr>
          <p:cNvSpPr txBox="1"/>
          <p:nvPr/>
        </p:nvSpPr>
        <p:spPr>
          <a:xfrm>
            <a:off x="352073" y="5204559"/>
            <a:ext cx="2142165" cy="369332"/>
          </a:xfrm>
          <a:prstGeom prst="rect">
            <a:avLst/>
          </a:prstGeom>
          <a:noFill/>
        </p:spPr>
        <p:txBody>
          <a:bodyPr wrap="square" rtlCol="0">
            <a:spAutoFit/>
          </a:bodyPr>
          <a:lstStyle/>
          <a:p>
            <a:r>
              <a:rPr lang="en-US" dirty="0"/>
              <a:t>Diversity offerings</a:t>
            </a:r>
            <a:endParaRPr lang="en-GB" dirty="0"/>
          </a:p>
        </p:txBody>
      </p:sp>
      <p:sp>
        <p:nvSpPr>
          <p:cNvPr id="35" name="TextBox 34">
            <a:extLst>
              <a:ext uri="{FF2B5EF4-FFF2-40B4-BE49-F238E27FC236}">
                <a16:creationId xmlns:a16="http://schemas.microsoft.com/office/drawing/2014/main" id="{07D989A6-AD0D-BABB-D82A-EA207F160162}"/>
              </a:ext>
            </a:extLst>
          </p:cNvPr>
          <p:cNvSpPr txBox="1"/>
          <p:nvPr/>
        </p:nvSpPr>
        <p:spPr>
          <a:xfrm>
            <a:off x="3398032" y="5186195"/>
            <a:ext cx="2540468" cy="369332"/>
          </a:xfrm>
          <a:prstGeom prst="rect">
            <a:avLst/>
          </a:prstGeom>
          <a:noFill/>
        </p:spPr>
        <p:txBody>
          <a:bodyPr wrap="square" rtlCol="0">
            <a:spAutoFit/>
          </a:bodyPr>
          <a:lstStyle/>
          <a:p>
            <a:r>
              <a:rPr lang="en-US" dirty="0"/>
              <a:t>Taste and preferences</a:t>
            </a:r>
            <a:endParaRPr lang="en-GB" dirty="0"/>
          </a:p>
        </p:txBody>
      </p:sp>
      <p:pic>
        <p:nvPicPr>
          <p:cNvPr id="36" name="Graphic 35" descr="Arrow Up outline">
            <a:extLst>
              <a:ext uri="{FF2B5EF4-FFF2-40B4-BE49-F238E27FC236}">
                <a16:creationId xmlns:a16="http://schemas.microsoft.com/office/drawing/2014/main" id="{BABB34AC-8AC0-AB81-622C-DAD7071D2D0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2846975" y="5147487"/>
            <a:ext cx="323164" cy="492917"/>
          </a:xfrm>
          <a:prstGeom prst="rect">
            <a:avLst/>
          </a:prstGeom>
        </p:spPr>
      </p:pic>
      <p:sp>
        <p:nvSpPr>
          <p:cNvPr id="37" name="TextBox 36">
            <a:extLst>
              <a:ext uri="{FF2B5EF4-FFF2-40B4-BE49-F238E27FC236}">
                <a16:creationId xmlns:a16="http://schemas.microsoft.com/office/drawing/2014/main" id="{255A78E9-9FF2-DA27-0686-F518505EDBF6}"/>
              </a:ext>
            </a:extLst>
          </p:cNvPr>
          <p:cNvSpPr txBox="1"/>
          <p:nvPr/>
        </p:nvSpPr>
        <p:spPr>
          <a:xfrm>
            <a:off x="3398032" y="5657376"/>
            <a:ext cx="2540468" cy="369332"/>
          </a:xfrm>
          <a:prstGeom prst="rect">
            <a:avLst/>
          </a:prstGeom>
          <a:noFill/>
        </p:spPr>
        <p:txBody>
          <a:bodyPr wrap="square" rtlCol="0">
            <a:spAutoFit/>
          </a:bodyPr>
          <a:lstStyle/>
          <a:p>
            <a:r>
              <a:rPr lang="en-US" dirty="0"/>
              <a:t>Expanding the products</a:t>
            </a:r>
            <a:endParaRPr lang="en-GB" dirty="0"/>
          </a:p>
        </p:txBody>
      </p:sp>
      <p:pic>
        <p:nvPicPr>
          <p:cNvPr id="40" name="Graphic 39" descr="Arrow Up outline">
            <a:extLst>
              <a:ext uri="{FF2B5EF4-FFF2-40B4-BE49-F238E27FC236}">
                <a16:creationId xmlns:a16="http://schemas.microsoft.com/office/drawing/2014/main" id="{64E66B72-3B07-324F-BDBF-81BCFD1AB63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2846188" y="5618668"/>
            <a:ext cx="323164" cy="492917"/>
          </a:xfrm>
          <a:prstGeom prst="rect">
            <a:avLst/>
          </a:prstGeom>
        </p:spPr>
      </p:pic>
      <p:pic>
        <p:nvPicPr>
          <p:cNvPr id="41" name="Graphic 40" descr="Arrow: Straight outline">
            <a:extLst>
              <a:ext uri="{FF2B5EF4-FFF2-40B4-BE49-F238E27FC236}">
                <a16:creationId xmlns:a16="http://schemas.microsoft.com/office/drawing/2014/main" id="{6A314874-780E-1302-E884-4CB4817C386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0800000">
            <a:off x="5765672" y="5186195"/>
            <a:ext cx="914400" cy="914400"/>
          </a:xfrm>
          <a:prstGeom prst="rect">
            <a:avLst/>
          </a:prstGeom>
        </p:spPr>
      </p:pic>
      <p:sp>
        <p:nvSpPr>
          <p:cNvPr id="42" name="TextBox 41">
            <a:extLst>
              <a:ext uri="{FF2B5EF4-FFF2-40B4-BE49-F238E27FC236}">
                <a16:creationId xmlns:a16="http://schemas.microsoft.com/office/drawing/2014/main" id="{F2D31772-BC54-DF4D-5FD8-3E0E478D8865}"/>
              </a:ext>
            </a:extLst>
          </p:cNvPr>
          <p:cNvSpPr txBox="1"/>
          <p:nvPr/>
        </p:nvSpPr>
        <p:spPr>
          <a:xfrm>
            <a:off x="7051131" y="5250725"/>
            <a:ext cx="1996580" cy="646331"/>
          </a:xfrm>
          <a:prstGeom prst="rect">
            <a:avLst/>
          </a:prstGeom>
          <a:noFill/>
        </p:spPr>
        <p:txBody>
          <a:bodyPr wrap="square" rtlCol="0">
            <a:spAutoFit/>
          </a:bodyPr>
          <a:lstStyle/>
          <a:p>
            <a:r>
              <a:rPr lang="en-US" dirty="0"/>
              <a:t>Introduce new styles, brands, sizes</a:t>
            </a:r>
            <a:endParaRPr lang="en-GB" dirty="0"/>
          </a:p>
        </p:txBody>
      </p:sp>
      <p:pic>
        <p:nvPicPr>
          <p:cNvPr id="43" name="Graphic 42" descr="Arrow: Straight outline">
            <a:extLst>
              <a:ext uri="{FF2B5EF4-FFF2-40B4-BE49-F238E27FC236}">
                <a16:creationId xmlns:a16="http://schemas.microsoft.com/office/drawing/2014/main" id="{7E150AF9-E082-E2F6-6BCB-6940646A7C0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0800000">
            <a:off x="5765672" y="3348605"/>
            <a:ext cx="914400" cy="914400"/>
          </a:xfrm>
          <a:prstGeom prst="rect">
            <a:avLst/>
          </a:prstGeom>
        </p:spPr>
      </p:pic>
      <p:sp>
        <p:nvSpPr>
          <p:cNvPr id="44" name="TextBox 43">
            <a:extLst>
              <a:ext uri="{FF2B5EF4-FFF2-40B4-BE49-F238E27FC236}">
                <a16:creationId xmlns:a16="http://schemas.microsoft.com/office/drawing/2014/main" id="{C51DE3A9-295B-5F62-0761-2798F33E96A6}"/>
              </a:ext>
            </a:extLst>
          </p:cNvPr>
          <p:cNvSpPr txBox="1"/>
          <p:nvPr/>
        </p:nvSpPr>
        <p:spPr>
          <a:xfrm>
            <a:off x="9494710" y="1374237"/>
            <a:ext cx="2762950" cy="369332"/>
          </a:xfrm>
          <a:prstGeom prst="rect">
            <a:avLst/>
          </a:prstGeom>
          <a:noFill/>
        </p:spPr>
        <p:txBody>
          <a:bodyPr wrap="square" rtlCol="0">
            <a:spAutoFit/>
          </a:bodyPr>
          <a:lstStyle/>
          <a:p>
            <a:r>
              <a:rPr lang="en-US" dirty="0"/>
              <a:t>Market Basket Analysis</a:t>
            </a:r>
            <a:endParaRPr lang="en-GB" dirty="0"/>
          </a:p>
        </p:txBody>
      </p:sp>
      <p:pic>
        <p:nvPicPr>
          <p:cNvPr id="46" name="Graphic 45" descr="Shopping basket outline">
            <a:extLst>
              <a:ext uri="{FF2B5EF4-FFF2-40B4-BE49-F238E27FC236}">
                <a16:creationId xmlns:a16="http://schemas.microsoft.com/office/drawing/2014/main" id="{08D6CBBC-7DD1-4D63-CAB9-9AAD7C54185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187000" y="644503"/>
            <a:ext cx="914400" cy="914400"/>
          </a:xfrm>
          <a:prstGeom prst="rect">
            <a:avLst/>
          </a:prstGeom>
        </p:spPr>
      </p:pic>
      <p:pic>
        <p:nvPicPr>
          <p:cNvPr id="47" name="Graphic 46" descr="Arrow Up outline">
            <a:extLst>
              <a:ext uri="{FF2B5EF4-FFF2-40B4-BE49-F238E27FC236}">
                <a16:creationId xmlns:a16="http://schemas.microsoft.com/office/drawing/2014/main" id="{EEABE3B5-608F-D69E-FAA5-2791C48FB25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2664238">
            <a:off x="9801638" y="1823962"/>
            <a:ext cx="323164" cy="664386"/>
          </a:xfrm>
          <a:prstGeom prst="rect">
            <a:avLst/>
          </a:prstGeom>
        </p:spPr>
      </p:pic>
      <p:sp>
        <p:nvSpPr>
          <p:cNvPr id="48" name="TextBox 47">
            <a:extLst>
              <a:ext uri="{FF2B5EF4-FFF2-40B4-BE49-F238E27FC236}">
                <a16:creationId xmlns:a16="http://schemas.microsoft.com/office/drawing/2014/main" id="{D7093986-3375-BF6B-AC16-6A089EC02E93}"/>
              </a:ext>
            </a:extLst>
          </p:cNvPr>
          <p:cNvSpPr txBox="1"/>
          <p:nvPr/>
        </p:nvSpPr>
        <p:spPr>
          <a:xfrm>
            <a:off x="8827776" y="2422504"/>
            <a:ext cx="1378482" cy="369332"/>
          </a:xfrm>
          <a:prstGeom prst="rect">
            <a:avLst/>
          </a:prstGeom>
          <a:noFill/>
        </p:spPr>
        <p:txBody>
          <a:bodyPr wrap="square" rtlCol="0">
            <a:spAutoFit/>
          </a:bodyPr>
          <a:lstStyle/>
          <a:p>
            <a:r>
              <a:rPr lang="en-US" dirty="0"/>
              <a:t>Cross-selling</a:t>
            </a:r>
            <a:endParaRPr lang="en-GB" dirty="0"/>
          </a:p>
        </p:txBody>
      </p:sp>
      <p:sp>
        <p:nvSpPr>
          <p:cNvPr id="49" name="TextBox 48">
            <a:extLst>
              <a:ext uri="{FF2B5EF4-FFF2-40B4-BE49-F238E27FC236}">
                <a16:creationId xmlns:a16="http://schemas.microsoft.com/office/drawing/2014/main" id="{890CBEEE-4249-27ED-E416-982CE210DCB8}"/>
              </a:ext>
            </a:extLst>
          </p:cNvPr>
          <p:cNvSpPr txBox="1"/>
          <p:nvPr/>
        </p:nvSpPr>
        <p:spPr>
          <a:xfrm>
            <a:off x="10515677" y="2370310"/>
            <a:ext cx="1480580" cy="646331"/>
          </a:xfrm>
          <a:prstGeom prst="rect">
            <a:avLst/>
          </a:prstGeom>
          <a:noFill/>
        </p:spPr>
        <p:txBody>
          <a:bodyPr wrap="square" rtlCol="0">
            <a:spAutoFit/>
          </a:bodyPr>
          <a:lstStyle/>
          <a:p>
            <a:r>
              <a:rPr lang="en-US" dirty="0"/>
              <a:t>Inventory</a:t>
            </a:r>
          </a:p>
          <a:p>
            <a:r>
              <a:rPr lang="en-US" dirty="0"/>
              <a:t>management</a:t>
            </a:r>
            <a:endParaRPr lang="en-GB" dirty="0"/>
          </a:p>
        </p:txBody>
      </p:sp>
      <p:pic>
        <p:nvPicPr>
          <p:cNvPr id="50" name="Graphic 49" descr="Arrow Up outline">
            <a:extLst>
              <a:ext uri="{FF2B5EF4-FFF2-40B4-BE49-F238E27FC236}">
                <a16:creationId xmlns:a16="http://schemas.microsoft.com/office/drawing/2014/main" id="{9236DD61-E572-F6C4-B8A8-324C504F5E8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8278241">
            <a:off x="10699475" y="1758777"/>
            <a:ext cx="323164" cy="664386"/>
          </a:xfrm>
          <a:prstGeom prst="rect">
            <a:avLst/>
          </a:prstGeom>
        </p:spPr>
      </p:pic>
    </p:spTree>
    <p:extLst>
      <p:ext uri="{BB962C8B-B14F-4D97-AF65-F5344CB8AC3E}">
        <p14:creationId xmlns:p14="http://schemas.microsoft.com/office/powerpoint/2010/main" val="423742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1000"/>
                                        <p:tgtEl>
                                          <p:spTgt spid="22"/>
                                        </p:tgtEl>
                                      </p:cBhvr>
                                    </p:animEffect>
                                    <p:anim calcmode="lin" valueType="num">
                                      <p:cBhvr>
                                        <p:cTn id="13" dur="1000" fill="hold"/>
                                        <p:tgtEl>
                                          <p:spTgt spid="22"/>
                                        </p:tgtEl>
                                        <p:attrNameLst>
                                          <p:attrName>ppt_x</p:attrName>
                                        </p:attrNameLst>
                                      </p:cBhvr>
                                      <p:tavLst>
                                        <p:tav tm="0">
                                          <p:val>
                                            <p:strVal val="#ppt_x"/>
                                          </p:val>
                                        </p:tav>
                                        <p:tav tm="100000">
                                          <p:val>
                                            <p:strVal val="#ppt_x"/>
                                          </p:val>
                                        </p:tav>
                                      </p:tavLst>
                                    </p:anim>
                                    <p:anim calcmode="lin" valueType="num">
                                      <p:cBhvr>
                                        <p:cTn id="14" dur="1000" fill="hold"/>
                                        <p:tgtEl>
                                          <p:spTgt spid="2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1000"/>
                                        <p:tgtEl>
                                          <p:spTgt spid="23"/>
                                        </p:tgtEl>
                                      </p:cBhvr>
                                    </p:animEffect>
                                    <p:anim calcmode="lin" valueType="num">
                                      <p:cBhvr>
                                        <p:cTn id="18" dur="1000" fill="hold"/>
                                        <p:tgtEl>
                                          <p:spTgt spid="23"/>
                                        </p:tgtEl>
                                        <p:attrNameLst>
                                          <p:attrName>ppt_x</p:attrName>
                                        </p:attrNameLst>
                                      </p:cBhvr>
                                      <p:tavLst>
                                        <p:tav tm="0">
                                          <p:val>
                                            <p:strVal val="#ppt_x"/>
                                          </p:val>
                                        </p:tav>
                                        <p:tav tm="100000">
                                          <p:val>
                                            <p:strVal val="#ppt_x"/>
                                          </p:val>
                                        </p:tav>
                                      </p:tavLst>
                                    </p:anim>
                                    <p:anim calcmode="lin" valueType="num">
                                      <p:cBhvr>
                                        <p:cTn id="19" dur="1000" fill="hold"/>
                                        <p:tgtEl>
                                          <p:spTgt spid="23"/>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1000"/>
                                        <p:tgtEl>
                                          <p:spTgt spid="24"/>
                                        </p:tgtEl>
                                      </p:cBhvr>
                                    </p:animEffect>
                                    <p:anim calcmode="lin" valueType="num">
                                      <p:cBhvr>
                                        <p:cTn id="23" dur="1000" fill="hold"/>
                                        <p:tgtEl>
                                          <p:spTgt spid="24"/>
                                        </p:tgtEl>
                                        <p:attrNameLst>
                                          <p:attrName>ppt_x</p:attrName>
                                        </p:attrNameLst>
                                      </p:cBhvr>
                                      <p:tavLst>
                                        <p:tav tm="0">
                                          <p:val>
                                            <p:strVal val="#ppt_x"/>
                                          </p:val>
                                        </p:tav>
                                        <p:tav tm="100000">
                                          <p:val>
                                            <p:strVal val="#ppt_x"/>
                                          </p:val>
                                        </p:tav>
                                      </p:tavLst>
                                    </p:anim>
                                    <p:anim calcmode="lin" valueType="num">
                                      <p:cBhvr>
                                        <p:cTn id="24" dur="1000" fill="hold"/>
                                        <p:tgtEl>
                                          <p:spTgt spid="2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1000"/>
                                        <p:tgtEl>
                                          <p:spTgt spid="25"/>
                                        </p:tgtEl>
                                      </p:cBhvr>
                                    </p:animEffect>
                                    <p:anim calcmode="lin" valueType="num">
                                      <p:cBhvr>
                                        <p:cTn id="28" dur="1000" fill="hold"/>
                                        <p:tgtEl>
                                          <p:spTgt spid="25"/>
                                        </p:tgtEl>
                                        <p:attrNameLst>
                                          <p:attrName>ppt_x</p:attrName>
                                        </p:attrNameLst>
                                      </p:cBhvr>
                                      <p:tavLst>
                                        <p:tav tm="0">
                                          <p:val>
                                            <p:strVal val="#ppt_x"/>
                                          </p:val>
                                        </p:tav>
                                        <p:tav tm="100000">
                                          <p:val>
                                            <p:strVal val="#ppt_x"/>
                                          </p:val>
                                        </p:tav>
                                      </p:tavLst>
                                    </p:anim>
                                    <p:anim calcmode="lin" valueType="num">
                                      <p:cBhvr>
                                        <p:cTn id="29" dur="1000" fill="hold"/>
                                        <p:tgtEl>
                                          <p:spTgt spid="25"/>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1000"/>
                                        <p:tgtEl>
                                          <p:spTgt spid="26"/>
                                        </p:tgtEl>
                                      </p:cBhvr>
                                    </p:animEffect>
                                    <p:anim calcmode="lin" valueType="num">
                                      <p:cBhvr>
                                        <p:cTn id="33" dur="1000" fill="hold"/>
                                        <p:tgtEl>
                                          <p:spTgt spid="26"/>
                                        </p:tgtEl>
                                        <p:attrNameLst>
                                          <p:attrName>ppt_x</p:attrName>
                                        </p:attrNameLst>
                                      </p:cBhvr>
                                      <p:tavLst>
                                        <p:tav tm="0">
                                          <p:val>
                                            <p:strVal val="#ppt_x"/>
                                          </p:val>
                                        </p:tav>
                                        <p:tav tm="100000">
                                          <p:val>
                                            <p:strVal val="#ppt_x"/>
                                          </p:val>
                                        </p:tav>
                                      </p:tavLst>
                                    </p:anim>
                                    <p:anim calcmode="lin" valueType="num">
                                      <p:cBhvr>
                                        <p:cTn id="34" dur="1000" fill="hold"/>
                                        <p:tgtEl>
                                          <p:spTgt spid="26"/>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1000"/>
                                        <p:tgtEl>
                                          <p:spTgt spid="27"/>
                                        </p:tgtEl>
                                      </p:cBhvr>
                                    </p:animEffect>
                                    <p:anim calcmode="lin" valueType="num">
                                      <p:cBhvr>
                                        <p:cTn id="38" dur="1000" fill="hold"/>
                                        <p:tgtEl>
                                          <p:spTgt spid="27"/>
                                        </p:tgtEl>
                                        <p:attrNameLst>
                                          <p:attrName>ppt_x</p:attrName>
                                        </p:attrNameLst>
                                      </p:cBhvr>
                                      <p:tavLst>
                                        <p:tav tm="0">
                                          <p:val>
                                            <p:strVal val="#ppt_x"/>
                                          </p:val>
                                        </p:tav>
                                        <p:tav tm="100000">
                                          <p:val>
                                            <p:strVal val="#ppt_x"/>
                                          </p:val>
                                        </p:tav>
                                      </p:tavLst>
                                    </p:anim>
                                    <p:anim calcmode="lin" valueType="num">
                                      <p:cBhvr>
                                        <p:cTn id="39" dur="1000" fill="hold"/>
                                        <p:tgtEl>
                                          <p:spTgt spid="27"/>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fade">
                                      <p:cBhvr>
                                        <p:cTn id="42" dur="1000"/>
                                        <p:tgtEl>
                                          <p:spTgt spid="28"/>
                                        </p:tgtEl>
                                      </p:cBhvr>
                                    </p:animEffect>
                                    <p:anim calcmode="lin" valueType="num">
                                      <p:cBhvr>
                                        <p:cTn id="43" dur="1000" fill="hold"/>
                                        <p:tgtEl>
                                          <p:spTgt spid="28"/>
                                        </p:tgtEl>
                                        <p:attrNameLst>
                                          <p:attrName>ppt_x</p:attrName>
                                        </p:attrNameLst>
                                      </p:cBhvr>
                                      <p:tavLst>
                                        <p:tav tm="0">
                                          <p:val>
                                            <p:strVal val="#ppt_x"/>
                                          </p:val>
                                        </p:tav>
                                        <p:tav tm="100000">
                                          <p:val>
                                            <p:strVal val="#ppt_x"/>
                                          </p:val>
                                        </p:tav>
                                      </p:tavLst>
                                    </p:anim>
                                    <p:anim calcmode="lin" valueType="num">
                                      <p:cBhvr>
                                        <p:cTn id="44" dur="1000" fill="hold"/>
                                        <p:tgtEl>
                                          <p:spTgt spid="28"/>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1000"/>
                                        <p:tgtEl>
                                          <p:spTgt spid="30"/>
                                        </p:tgtEl>
                                      </p:cBhvr>
                                    </p:animEffect>
                                    <p:anim calcmode="lin" valueType="num">
                                      <p:cBhvr>
                                        <p:cTn id="48" dur="1000" fill="hold"/>
                                        <p:tgtEl>
                                          <p:spTgt spid="30"/>
                                        </p:tgtEl>
                                        <p:attrNameLst>
                                          <p:attrName>ppt_x</p:attrName>
                                        </p:attrNameLst>
                                      </p:cBhvr>
                                      <p:tavLst>
                                        <p:tav tm="0">
                                          <p:val>
                                            <p:strVal val="#ppt_x"/>
                                          </p:val>
                                        </p:tav>
                                        <p:tav tm="100000">
                                          <p:val>
                                            <p:strVal val="#ppt_x"/>
                                          </p:val>
                                        </p:tav>
                                      </p:tavLst>
                                    </p:anim>
                                    <p:anim calcmode="lin" valueType="num">
                                      <p:cBhvr>
                                        <p:cTn id="49" dur="1000" fill="hold"/>
                                        <p:tgtEl>
                                          <p:spTgt spid="30"/>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1000"/>
                                        <p:tgtEl>
                                          <p:spTgt spid="31"/>
                                        </p:tgtEl>
                                      </p:cBhvr>
                                    </p:animEffect>
                                    <p:anim calcmode="lin" valueType="num">
                                      <p:cBhvr>
                                        <p:cTn id="53" dur="1000" fill="hold"/>
                                        <p:tgtEl>
                                          <p:spTgt spid="31"/>
                                        </p:tgtEl>
                                        <p:attrNameLst>
                                          <p:attrName>ppt_x</p:attrName>
                                        </p:attrNameLst>
                                      </p:cBhvr>
                                      <p:tavLst>
                                        <p:tav tm="0">
                                          <p:val>
                                            <p:strVal val="#ppt_x"/>
                                          </p:val>
                                        </p:tav>
                                        <p:tav tm="100000">
                                          <p:val>
                                            <p:strVal val="#ppt_x"/>
                                          </p:val>
                                        </p:tav>
                                      </p:tavLst>
                                    </p:anim>
                                    <p:anim calcmode="lin" valueType="num">
                                      <p:cBhvr>
                                        <p:cTn id="54"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1000"/>
                                        <p:tgtEl>
                                          <p:spTgt spid="13"/>
                                        </p:tgtEl>
                                      </p:cBhvr>
                                    </p:animEffect>
                                    <p:anim calcmode="lin" valueType="num">
                                      <p:cBhvr>
                                        <p:cTn id="60" dur="1000" fill="hold"/>
                                        <p:tgtEl>
                                          <p:spTgt spid="13"/>
                                        </p:tgtEl>
                                        <p:attrNameLst>
                                          <p:attrName>ppt_x</p:attrName>
                                        </p:attrNameLst>
                                      </p:cBhvr>
                                      <p:tavLst>
                                        <p:tav tm="0">
                                          <p:val>
                                            <p:strVal val="#ppt_x"/>
                                          </p:val>
                                        </p:tav>
                                        <p:tav tm="100000">
                                          <p:val>
                                            <p:strVal val="#ppt_x"/>
                                          </p:val>
                                        </p:tav>
                                      </p:tavLst>
                                    </p:anim>
                                    <p:anim calcmode="lin" valueType="num">
                                      <p:cBhvr>
                                        <p:cTn id="61" dur="1000" fill="hold"/>
                                        <p:tgtEl>
                                          <p:spTgt spid="13"/>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fade">
                                      <p:cBhvr>
                                        <p:cTn id="64" dur="1000"/>
                                        <p:tgtEl>
                                          <p:spTgt spid="14"/>
                                        </p:tgtEl>
                                      </p:cBhvr>
                                    </p:animEffect>
                                    <p:anim calcmode="lin" valueType="num">
                                      <p:cBhvr>
                                        <p:cTn id="65" dur="1000" fill="hold"/>
                                        <p:tgtEl>
                                          <p:spTgt spid="14"/>
                                        </p:tgtEl>
                                        <p:attrNameLst>
                                          <p:attrName>ppt_x</p:attrName>
                                        </p:attrNameLst>
                                      </p:cBhvr>
                                      <p:tavLst>
                                        <p:tav tm="0">
                                          <p:val>
                                            <p:strVal val="#ppt_x"/>
                                          </p:val>
                                        </p:tav>
                                        <p:tav tm="100000">
                                          <p:val>
                                            <p:strVal val="#ppt_x"/>
                                          </p:val>
                                        </p:tav>
                                      </p:tavLst>
                                    </p:anim>
                                    <p:anim calcmode="lin" valueType="num">
                                      <p:cBhvr>
                                        <p:cTn id="66" dur="1000" fill="hold"/>
                                        <p:tgtEl>
                                          <p:spTgt spid="14"/>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15"/>
                                        </p:tgtEl>
                                        <p:attrNameLst>
                                          <p:attrName>style.visibility</p:attrName>
                                        </p:attrNameLst>
                                      </p:cBhvr>
                                      <p:to>
                                        <p:strVal val="visible"/>
                                      </p:to>
                                    </p:set>
                                    <p:animEffect transition="in" filter="fade">
                                      <p:cBhvr>
                                        <p:cTn id="69" dur="1000"/>
                                        <p:tgtEl>
                                          <p:spTgt spid="15"/>
                                        </p:tgtEl>
                                      </p:cBhvr>
                                    </p:animEffect>
                                    <p:anim calcmode="lin" valueType="num">
                                      <p:cBhvr>
                                        <p:cTn id="70" dur="1000" fill="hold"/>
                                        <p:tgtEl>
                                          <p:spTgt spid="15"/>
                                        </p:tgtEl>
                                        <p:attrNameLst>
                                          <p:attrName>ppt_x</p:attrName>
                                        </p:attrNameLst>
                                      </p:cBhvr>
                                      <p:tavLst>
                                        <p:tav tm="0">
                                          <p:val>
                                            <p:strVal val="#ppt_x"/>
                                          </p:val>
                                        </p:tav>
                                        <p:tav tm="100000">
                                          <p:val>
                                            <p:strVal val="#ppt_x"/>
                                          </p:val>
                                        </p:tav>
                                      </p:tavLst>
                                    </p:anim>
                                    <p:anim calcmode="lin" valueType="num">
                                      <p:cBhvr>
                                        <p:cTn id="71" dur="1000" fill="hold"/>
                                        <p:tgtEl>
                                          <p:spTgt spid="15"/>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43"/>
                                        </p:tgtEl>
                                        <p:attrNameLst>
                                          <p:attrName>style.visibility</p:attrName>
                                        </p:attrNameLst>
                                      </p:cBhvr>
                                      <p:to>
                                        <p:strVal val="visible"/>
                                      </p:to>
                                    </p:set>
                                    <p:animEffect transition="in" filter="fade">
                                      <p:cBhvr>
                                        <p:cTn id="74" dur="1000"/>
                                        <p:tgtEl>
                                          <p:spTgt spid="43"/>
                                        </p:tgtEl>
                                      </p:cBhvr>
                                    </p:animEffect>
                                    <p:anim calcmode="lin" valueType="num">
                                      <p:cBhvr>
                                        <p:cTn id="75" dur="1000" fill="hold"/>
                                        <p:tgtEl>
                                          <p:spTgt spid="43"/>
                                        </p:tgtEl>
                                        <p:attrNameLst>
                                          <p:attrName>ppt_x</p:attrName>
                                        </p:attrNameLst>
                                      </p:cBhvr>
                                      <p:tavLst>
                                        <p:tav tm="0">
                                          <p:val>
                                            <p:strVal val="#ppt_x"/>
                                          </p:val>
                                        </p:tav>
                                        <p:tav tm="100000">
                                          <p:val>
                                            <p:strVal val="#ppt_x"/>
                                          </p:val>
                                        </p:tav>
                                      </p:tavLst>
                                    </p:anim>
                                    <p:anim calcmode="lin" valueType="num">
                                      <p:cBhvr>
                                        <p:cTn id="76" dur="1000" fill="hold"/>
                                        <p:tgtEl>
                                          <p:spTgt spid="43"/>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16"/>
                                        </p:tgtEl>
                                        <p:attrNameLst>
                                          <p:attrName>style.visibility</p:attrName>
                                        </p:attrNameLst>
                                      </p:cBhvr>
                                      <p:to>
                                        <p:strVal val="visible"/>
                                      </p:to>
                                    </p:set>
                                    <p:animEffect transition="in" filter="fade">
                                      <p:cBhvr>
                                        <p:cTn id="79" dur="1000"/>
                                        <p:tgtEl>
                                          <p:spTgt spid="16"/>
                                        </p:tgtEl>
                                      </p:cBhvr>
                                    </p:animEffect>
                                    <p:anim calcmode="lin" valueType="num">
                                      <p:cBhvr>
                                        <p:cTn id="80" dur="1000" fill="hold"/>
                                        <p:tgtEl>
                                          <p:spTgt spid="16"/>
                                        </p:tgtEl>
                                        <p:attrNameLst>
                                          <p:attrName>ppt_x</p:attrName>
                                        </p:attrNameLst>
                                      </p:cBhvr>
                                      <p:tavLst>
                                        <p:tav tm="0">
                                          <p:val>
                                            <p:strVal val="#ppt_x"/>
                                          </p:val>
                                        </p:tav>
                                        <p:tav tm="100000">
                                          <p:val>
                                            <p:strVal val="#ppt_x"/>
                                          </p:val>
                                        </p:tav>
                                      </p:tavLst>
                                    </p:anim>
                                    <p:anim calcmode="lin" valueType="num">
                                      <p:cBhvr>
                                        <p:cTn id="81" dur="1000" fill="hold"/>
                                        <p:tgtEl>
                                          <p:spTgt spid="16"/>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17"/>
                                        </p:tgtEl>
                                        <p:attrNameLst>
                                          <p:attrName>style.visibility</p:attrName>
                                        </p:attrNameLst>
                                      </p:cBhvr>
                                      <p:to>
                                        <p:strVal val="visible"/>
                                      </p:to>
                                    </p:set>
                                    <p:animEffect transition="in" filter="fade">
                                      <p:cBhvr>
                                        <p:cTn id="84" dur="1000"/>
                                        <p:tgtEl>
                                          <p:spTgt spid="17"/>
                                        </p:tgtEl>
                                      </p:cBhvr>
                                    </p:animEffect>
                                    <p:anim calcmode="lin" valueType="num">
                                      <p:cBhvr>
                                        <p:cTn id="85" dur="1000" fill="hold"/>
                                        <p:tgtEl>
                                          <p:spTgt spid="17"/>
                                        </p:tgtEl>
                                        <p:attrNameLst>
                                          <p:attrName>ppt_x</p:attrName>
                                        </p:attrNameLst>
                                      </p:cBhvr>
                                      <p:tavLst>
                                        <p:tav tm="0">
                                          <p:val>
                                            <p:strVal val="#ppt_x"/>
                                          </p:val>
                                        </p:tav>
                                        <p:tav tm="100000">
                                          <p:val>
                                            <p:strVal val="#ppt_x"/>
                                          </p:val>
                                        </p:tav>
                                      </p:tavLst>
                                    </p:anim>
                                    <p:anim calcmode="lin" valueType="num">
                                      <p:cBhvr>
                                        <p:cTn id="8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33"/>
                                        </p:tgtEl>
                                        <p:attrNameLst>
                                          <p:attrName>style.visibility</p:attrName>
                                        </p:attrNameLst>
                                      </p:cBhvr>
                                      <p:to>
                                        <p:strVal val="visible"/>
                                      </p:to>
                                    </p:set>
                                    <p:animEffect transition="in" filter="fade">
                                      <p:cBhvr>
                                        <p:cTn id="91" dur="1000"/>
                                        <p:tgtEl>
                                          <p:spTgt spid="33"/>
                                        </p:tgtEl>
                                      </p:cBhvr>
                                    </p:animEffect>
                                    <p:anim calcmode="lin" valueType="num">
                                      <p:cBhvr>
                                        <p:cTn id="92" dur="1000" fill="hold"/>
                                        <p:tgtEl>
                                          <p:spTgt spid="33"/>
                                        </p:tgtEl>
                                        <p:attrNameLst>
                                          <p:attrName>ppt_x</p:attrName>
                                        </p:attrNameLst>
                                      </p:cBhvr>
                                      <p:tavLst>
                                        <p:tav tm="0">
                                          <p:val>
                                            <p:strVal val="#ppt_x"/>
                                          </p:val>
                                        </p:tav>
                                        <p:tav tm="100000">
                                          <p:val>
                                            <p:strVal val="#ppt_x"/>
                                          </p:val>
                                        </p:tav>
                                      </p:tavLst>
                                    </p:anim>
                                    <p:anim calcmode="lin" valueType="num">
                                      <p:cBhvr>
                                        <p:cTn id="93" dur="1000" fill="hold"/>
                                        <p:tgtEl>
                                          <p:spTgt spid="33"/>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0"/>
                                  </p:stCondLst>
                                  <p:childTnLst>
                                    <p:set>
                                      <p:cBhvr>
                                        <p:cTn id="95" dur="1" fill="hold">
                                          <p:stCondLst>
                                            <p:cond delay="0"/>
                                          </p:stCondLst>
                                        </p:cTn>
                                        <p:tgtEl>
                                          <p:spTgt spid="35"/>
                                        </p:tgtEl>
                                        <p:attrNameLst>
                                          <p:attrName>style.visibility</p:attrName>
                                        </p:attrNameLst>
                                      </p:cBhvr>
                                      <p:to>
                                        <p:strVal val="visible"/>
                                      </p:to>
                                    </p:set>
                                    <p:animEffect transition="in" filter="fade">
                                      <p:cBhvr>
                                        <p:cTn id="96" dur="1000"/>
                                        <p:tgtEl>
                                          <p:spTgt spid="35"/>
                                        </p:tgtEl>
                                      </p:cBhvr>
                                    </p:animEffect>
                                    <p:anim calcmode="lin" valueType="num">
                                      <p:cBhvr>
                                        <p:cTn id="97" dur="1000" fill="hold"/>
                                        <p:tgtEl>
                                          <p:spTgt spid="35"/>
                                        </p:tgtEl>
                                        <p:attrNameLst>
                                          <p:attrName>ppt_x</p:attrName>
                                        </p:attrNameLst>
                                      </p:cBhvr>
                                      <p:tavLst>
                                        <p:tav tm="0">
                                          <p:val>
                                            <p:strVal val="#ppt_x"/>
                                          </p:val>
                                        </p:tav>
                                        <p:tav tm="100000">
                                          <p:val>
                                            <p:strVal val="#ppt_x"/>
                                          </p:val>
                                        </p:tav>
                                      </p:tavLst>
                                    </p:anim>
                                    <p:anim calcmode="lin" valueType="num">
                                      <p:cBhvr>
                                        <p:cTn id="98" dur="1000" fill="hold"/>
                                        <p:tgtEl>
                                          <p:spTgt spid="35"/>
                                        </p:tgtEl>
                                        <p:attrNameLst>
                                          <p:attrName>ppt_y</p:attrName>
                                        </p:attrNameLst>
                                      </p:cBhvr>
                                      <p:tavLst>
                                        <p:tav tm="0">
                                          <p:val>
                                            <p:strVal val="#ppt_y+.1"/>
                                          </p:val>
                                        </p:tav>
                                        <p:tav tm="100000">
                                          <p:val>
                                            <p:strVal val="#ppt_y"/>
                                          </p:val>
                                        </p:tav>
                                      </p:tavLst>
                                    </p:anim>
                                  </p:childTnLst>
                                </p:cTn>
                              </p:par>
                              <p:par>
                                <p:cTn id="99" presetID="42" presetClass="entr" presetSubtype="0" fill="hold" nodeType="withEffect">
                                  <p:stCondLst>
                                    <p:cond delay="0"/>
                                  </p:stCondLst>
                                  <p:childTnLst>
                                    <p:set>
                                      <p:cBhvr>
                                        <p:cTn id="100" dur="1" fill="hold">
                                          <p:stCondLst>
                                            <p:cond delay="0"/>
                                          </p:stCondLst>
                                        </p:cTn>
                                        <p:tgtEl>
                                          <p:spTgt spid="36"/>
                                        </p:tgtEl>
                                        <p:attrNameLst>
                                          <p:attrName>style.visibility</p:attrName>
                                        </p:attrNameLst>
                                      </p:cBhvr>
                                      <p:to>
                                        <p:strVal val="visible"/>
                                      </p:to>
                                    </p:set>
                                    <p:animEffect transition="in" filter="fade">
                                      <p:cBhvr>
                                        <p:cTn id="101" dur="1000"/>
                                        <p:tgtEl>
                                          <p:spTgt spid="36"/>
                                        </p:tgtEl>
                                      </p:cBhvr>
                                    </p:animEffect>
                                    <p:anim calcmode="lin" valueType="num">
                                      <p:cBhvr>
                                        <p:cTn id="102" dur="1000" fill="hold"/>
                                        <p:tgtEl>
                                          <p:spTgt spid="36"/>
                                        </p:tgtEl>
                                        <p:attrNameLst>
                                          <p:attrName>ppt_x</p:attrName>
                                        </p:attrNameLst>
                                      </p:cBhvr>
                                      <p:tavLst>
                                        <p:tav tm="0">
                                          <p:val>
                                            <p:strVal val="#ppt_x"/>
                                          </p:val>
                                        </p:tav>
                                        <p:tav tm="100000">
                                          <p:val>
                                            <p:strVal val="#ppt_x"/>
                                          </p:val>
                                        </p:tav>
                                      </p:tavLst>
                                    </p:anim>
                                    <p:anim calcmode="lin" valueType="num">
                                      <p:cBhvr>
                                        <p:cTn id="103" dur="1000" fill="hold"/>
                                        <p:tgtEl>
                                          <p:spTgt spid="36"/>
                                        </p:tgtEl>
                                        <p:attrNameLst>
                                          <p:attrName>ppt_y</p:attrName>
                                        </p:attrNameLst>
                                      </p:cBhvr>
                                      <p:tavLst>
                                        <p:tav tm="0">
                                          <p:val>
                                            <p:strVal val="#ppt_y+.1"/>
                                          </p:val>
                                        </p:tav>
                                        <p:tav tm="100000">
                                          <p:val>
                                            <p:strVal val="#ppt_y"/>
                                          </p:val>
                                        </p:tav>
                                      </p:tavLst>
                                    </p:anim>
                                  </p:childTnLst>
                                </p:cTn>
                              </p:par>
                              <p:par>
                                <p:cTn id="104" presetID="42" presetClass="entr" presetSubtype="0" fill="hold" grpId="0" nodeType="withEffect">
                                  <p:stCondLst>
                                    <p:cond delay="0"/>
                                  </p:stCondLst>
                                  <p:childTnLst>
                                    <p:set>
                                      <p:cBhvr>
                                        <p:cTn id="105" dur="1" fill="hold">
                                          <p:stCondLst>
                                            <p:cond delay="0"/>
                                          </p:stCondLst>
                                        </p:cTn>
                                        <p:tgtEl>
                                          <p:spTgt spid="37"/>
                                        </p:tgtEl>
                                        <p:attrNameLst>
                                          <p:attrName>style.visibility</p:attrName>
                                        </p:attrNameLst>
                                      </p:cBhvr>
                                      <p:to>
                                        <p:strVal val="visible"/>
                                      </p:to>
                                    </p:set>
                                    <p:animEffect transition="in" filter="fade">
                                      <p:cBhvr>
                                        <p:cTn id="106" dur="1000"/>
                                        <p:tgtEl>
                                          <p:spTgt spid="37"/>
                                        </p:tgtEl>
                                      </p:cBhvr>
                                    </p:animEffect>
                                    <p:anim calcmode="lin" valueType="num">
                                      <p:cBhvr>
                                        <p:cTn id="107" dur="1000" fill="hold"/>
                                        <p:tgtEl>
                                          <p:spTgt spid="37"/>
                                        </p:tgtEl>
                                        <p:attrNameLst>
                                          <p:attrName>ppt_x</p:attrName>
                                        </p:attrNameLst>
                                      </p:cBhvr>
                                      <p:tavLst>
                                        <p:tav tm="0">
                                          <p:val>
                                            <p:strVal val="#ppt_x"/>
                                          </p:val>
                                        </p:tav>
                                        <p:tav tm="100000">
                                          <p:val>
                                            <p:strVal val="#ppt_x"/>
                                          </p:val>
                                        </p:tav>
                                      </p:tavLst>
                                    </p:anim>
                                    <p:anim calcmode="lin" valueType="num">
                                      <p:cBhvr>
                                        <p:cTn id="108" dur="1000" fill="hold"/>
                                        <p:tgtEl>
                                          <p:spTgt spid="37"/>
                                        </p:tgtEl>
                                        <p:attrNameLst>
                                          <p:attrName>ppt_y</p:attrName>
                                        </p:attrNameLst>
                                      </p:cBhvr>
                                      <p:tavLst>
                                        <p:tav tm="0">
                                          <p:val>
                                            <p:strVal val="#ppt_y+.1"/>
                                          </p:val>
                                        </p:tav>
                                        <p:tav tm="100000">
                                          <p:val>
                                            <p:strVal val="#ppt_y"/>
                                          </p:val>
                                        </p:tav>
                                      </p:tavLst>
                                    </p:anim>
                                  </p:childTnLst>
                                </p:cTn>
                              </p:par>
                              <p:par>
                                <p:cTn id="109" presetID="42" presetClass="entr" presetSubtype="0" fill="hold" nodeType="withEffect">
                                  <p:stCondLst>
                                    <p:cond delay="0"/>
                                  </p:stCondLst>
                                  <p:childTnLst>
                                    <p:set>
                                      <p:cBhvr>
                                        <p:cTn id="110" dur="1" fill="hold">
                                          <p:stCondLst>
                                            <p:cond delay="0"/>
                                          </p:stCondLst>
                                        </p:cTn>
                                        <p:tgtEl>
                                          <p:spTgt spid="40"/>
                                        </p:tgtEl>
                                        <p:attrNameLst>
                                          <p:attrName>style.visibility</p:attrName>
                                        </p:attrNameLst>
                                      </p:cBhvr>
                                      <p:to>
                                        <p:strVal val="visible"/>
                                      </p:to>
                                    </p:set>
                                    <p:animEffect transition="in" filter="fade">
                                      <p:cBhvr>
                                        <p:cTn id="111" dur="1000"/>
                                        <p:tgtEl>
                                          <p:spTgt spid="40"/>
                                        </p:tgtEl>
                                      </p:cBhvr>
                                    </p:animEffect>
                                    <p:anim calcmode="lin" valueType="num">
                                      <p:cBhvr>
                                        <p:cTn id="112" dur="1000" fill="hold"/>
                                        <p:tgtEl>
                                          <p:spTgt spid="40"/>
                                        </p:tgtEl>
                                        <p:attrNameLst>
                                          <p:attrName>ppt_x</p:attrName>
                                        </p:attrNameLst>
                                      </p:cBhvr>
                                      <p:tavLst>
                                        <p:tav tm="0">
                                          <p:val>
                                            <p:strVal val="#ppt_x"/>
                                          </p:val>
                                        </p:tav>
                                        <p:tav tm="100000">
                                          <p:val>
                                            <p:strVal val="#ppt_x"/>
                                          </p:val>
                                        </p:tav>
                                      </p:tavLst>
                                    </p:anim>
                                    <p:anim calcmode="lin" valueType="num">
                                      <p:cBhvr>
                                        <p:cTn id="113" dur="1000" fill="hold"/>
                                        <p:tgtEl>
                                          <p:spTgt spid="40"/>
                                        </p:tgtEl>
                                        <p:attrNameLst>
                                          <p:attrName>ppt_y</p:attrName>
                                        </p:attrNameLst>
                                      </p:cBhvr>
                                      <p:tavLst>
                                        <p:tav tm="0">
                                          <p:val>
                                            <p:strVal val="#ppt_y+.1"/>
                                          </p:val>
                                        </p:tav>
                                        <p:tav tm="100000">
                                          <p:val>
                                            <p:strVal val="#ppt_y"/>
                                          </p:val>
                                        </p:tav>
                                      </p:tavLst>
                                    </p:anim>
                                  </p:childTnLst>
                                </p:cTn>
                              </p:par>
                              <p:par>
                                <p:cTn id="114" presetID="42" presetClass="entr" presetSubtype="0" fill="hold" nodeType="withEffect">
                                  <p:stCondLst>
                                    <p:cond delay="0"/>
                                  </p:stCondLst>
                                  <p:childTnLst>
                                    <p:set>
                                      <p:cBhvr>
                                        <p:cTn id="115" dur="1" fill="hold">
                                          <p:stCondLst>
                                            <p:cond delay="0"/>
                                          </p:stCondLst>
                                        </p:cTn>
                                        <p:tgtEl>
                                          <p:spTgt spid="41"/>
                                        </p:tgtEl>
                                        <p:attrNameLst>
                                          <p:attrName>style.visibility</p:attrName>
                                        </p:attrNameLst>
                                      </p:cBhvr>
                                      <p:to>
                                        <p:strVal val="visible"/>
                                      </p:to>
                                    </p:set>
                                    <p:animEffect transition="in" filter="fade">
                                      <p:cBhvr>
                                        <p:cTn id="116" dur="1000"/>
                                        <p:tgtEl>
                                          <p:spTgt spid="41"/>
                                        </p:tgtEl>
                                      </p:cBhvr>
                                    </p:animEffect>
                                    <p:anim calcmode="lin" valueType="num">
                                      <p:cBhvr>
                                        <p:cTn id="117" dur="1000" fill="hold"/>
                                        <p:tgtEl>
                                          <p:spTgt spid="41"/>
                                        </p:tgtEl>
                                        <p:attrNameLst>
                                          <p:attrName>ppt_x</p:attrName>
                                        </p:attrNameLst>
                                      </p:cBhvr>
                                      <p:tavLst>
                                        <p:tav tm="0">
                                          <p:val>
                                            <p:strVal val="#ppt_x"/>
                                          </p:val>
                                        </p:tav>
                                        <p:tav tm="100000">
                                          <p:val>
                                            <p:strVal val="#ppt_x"/>
                                          </p:val>
                                        </p:tav>
                                      </p:tavLst>
                                    </p:anim>
                                    <p:anim calcmode="lin" valueType="num">
                                      <p:cBhvr>
                                        <p:cTn id="118" dur="1000" fill="hold"/>
                                        <p:tgtEl>
                                          <p:spTgt spid="41"/>
                                        </p:tgtEl>
                                        <p:attrNameLst>
                                          <p:attrName>ppt_y</p:attrName>
                                        </p:attrNameLst>
                                      </p:cBhvr>
                                      <p:tavLst>
                                        <p:tav tm="0">
                                          <p:val>
                                            <p:strVal val="#ppt_y+.1"/>
                                          </p:val>
                                        </p:tav>
                                        <p:tav tm="100000">
                                          <p:val>
                                            <p:strVal val="#ppt_y"/>
                                          </p:val>
                                        </p:tav>
                                      </p:tavLst>
                                    </p:anim>
                                  </p:childTnLst>
                                </p:cTn>
                              </p:par>
                              <p:par>
                                <p:cTn id="119" presetID="42" presetClass="entr" presetSubtype="0" fill="hold" grpId="0" nodeType="withEffect">
                                  <p:stCondLst>
                                    <p:cond delay="0"/>
                                  </p:stCondLst>
                                  <p:childTnLst>
                                    <p:set>
                                      <p:cBhvr>
                                        <p:cTn id="120" dur="1" fill="hold">
                                          <p:stCondLst>
                                            <p:cond delay="0"/>
                                          </p:stCondLst>
                                        </p:cTn>
                                        <p:tgtEl>
                                          <p:spTgt spid="42"/>
                                        </p:tgtEl>
                                        <p:attrNameLst>
                                          <p:attrName>style.visibility</p:attrName>
                                        </p:attrNameLst>
                                      </p:cBhvr>
                                      <p:to>
                                        <p:strVal val="visible"/>
                                      </p:to>
                                    </p:set>
                                    <p:animEffect transition="in" filter="fade">
                                      <p:cBhvr>
                                        <p:cTn id="121" dur="1000"/>
                                        <p:tgtEl>
                                          <p:spTgt spid="42"/>
                                        </p:tgtEl>
                                      </p:cBhvr>
                                    </p:animEffect>
                                    <p:anim calcmode="lin" valueType="num">
                                      <p:cBhvr>
                                        <p:cTn id="122" dur="1000" fill="hold"/>
                                        <p:tgtEl>
                                          <p:spTgt spid="42"/>
                                        </p:tgtEl>
                                        <p:attrNameLst>
                                          <p:attrName>ppt_x</p:attrName>
                                        </p:attrNameLst>
                                      </p:cBhvr>
                                      <p:tavLst>
                                        <p:tav tm="0">
                                          <p:val>
                                            <p:strVal val="#ppt_x"/>
                                          </p:val>
                                        </p:tav>
                                        <p:tav tm="100000">
                                          <p:val>
                                            <p:strVal val="#ppt_x"/>
                                          </p:val>
                                        </p:tav>
                                      </p:tavLst>
                                    </p:anim>
                                    <p:anim calcmode="lin" valueType="num">
                                      <p:cBhvr>
                                        <p:cTn id="123"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124" fill="hold">
                      <p:stCondLst>
                        <p:cond delay="indefinite"/>
                      </p:stCondLst>
                      <p:childTnLst>
                        <p:par>
                          <p:cTn id="125" fill="hold">
                            <p:stCondLst>
                              <p:cond delay="0"/>
                            </p:stCondLst>
                            <p:childTnLst>
                              <p:par>
                                <p:cTn id="126" presetID="42" presetClass="entr" presetSubtype="0" fill="hold" nodeType="clickEffect">
                                  <p:stCondLst>
                                    <p:cond delay="0"/>
                                  </p:stCondLst>
                                  <p:childTnLst>
                                    <p:set>
                                      <p:cBhvr>
                                        <p:cTn id="127" dur="1" fill="hold">
                                          <p:stCondLst>
                                            <p:cond delay="0"/>
                                          </p:stCondLst>
                                        </p:cTn>
                                        <p:tgtEl>
                                          <p:spTgt spid="47"/>
                                        </p:tgtEl>
                                        <p:attrNameLst>
                                          <p:attrName>style.visibility</p:attrName>
                                        </p:attrNameLst>
                                      </p:cBhvr>
                                      <p:to>
                                        <p:strVal val="visible"/>
                                      </p:to>
                                    </p:set>
                                    <p:animEffect transition="in" filter="fade">
                                      <p:cBhvr>
                                        <p:cTn id="128" dur="1000"/>
                                        <p:tgtEl>
                                          <p:spTgt spid="47"/>
                                        </p:tgtEl>
                                      </p:cBhvr>
                                    </p:animEffect>
                                    <p:anim calcmode="lin" valueType="num">
                                      <p:cBhvr>
                                        <p:cTn id="129" dur="1000" fill="hold"/>
                                        <p:tgtEl>
                                          <p:spTgt spid="47"/>
                                        </p:tgtEl>
                                        <p:attrNameLst>
                                          <p:attrName>ppt_x</p:attrName>
                                        </p:attrNameLst>
                                      </p:cBhvr>
                                      <p:tavLst>
                                        <p:tav tm="0">
                                          <p:val>
                                            <p:strVal val="#ppt_x"/>
                                          </p:val>
                                        </p:tav>
                                        <p:tav tm="100000">
                                          <p:val>
                                            <p:strVal val="#ppt_x"/>
                                          </p:val>
                                        </p:tav>
                                      </p:tavLst>
                                    </p:anim>
                                    <p:anim calcmode="lin" valueType="num">
                                      <p:cBhvr>
                                        <p:cTn id="130" dur="1000" fill="hold"/>
                                        <p:tgtEl>
                                          <p:spTgt spid="47"/>
                                        </p:tgtEl>
                                        <p:attrNameLst>
                                          <p:attrName>ppt_y</p:attrName>
                                        </p:attrNameLst>
                                      </p:cBhvr>
                                      <p:tavLst>
                                        <p:tav tm="0">
                                          <p:val>
                                            <p:strVal val="#ppt_y+.1"/>
                                          </p:val>
                                        </p:tav>
                                        <p:tav tm="100000">
                                          <p:val>
                                            <p:strVal val="#ppt_y"/>
                                          </p:val>
                                        </p:tav>
                                      </p:tavLst>
                                    </p:anim>
                                  </p:childTnLst>
                                </p:cTn>
                              </p:par>
                              <p:par>
                                <p:cTn id="131" presetID="42" presetClass="entr" presetSubtype="0" fill="hold" nodeType="withEffect">
                                  <p:stCondLst>
                                    <p:cond delay="0"/>
                                  </p:stCondLst>
                                  <p:childTnLst>
                                    <p:set>
                                      <p:cBhvr>
                                        <p:cTn id="132" dur="1" fill="hold">
                                          <p:stCondLst>
                                            <p:cond delay="0"/>
                                          </p:stCondLst>
                                        </p:cTn>
                                        <p:tgtEl>
                                          <p:spTgt spid="50"/>
                                        </p:tgtEl>
                                        <p:attrNameLst>
                                          <p:attrName>style.visibility</p:attrName>
                                        </p:attrNameLst>
                                      </p:cBhvr>
                                      <p:to>
                                        <p:strVal val="visible"/>
                                      </p:to>
                                    </p:set>
                                    <p:animEffect transition="in" filter="fade">
                                      <p:cBhvr>
                                        <p:cTn id="133" dur="1000"/>
                                        <p:tgtEl>
                                          <p:spTgt spid="50"/>
                                        </p:tgtEl>
                                      </p:cBhvr>
                                    </p:animEffect>
                                    <p:anim calcmode="lin" valueType="num">
                                      <p:cBhvr>
                                        <p:cTn id="134" dur="1000" fill="hold"/>
                                        <p:tgtEl>
                                          <p:spTgt spid="50"/>
                                        </p:tgtEl>
                                        <p:attrNameLst>
                                          <p:attrName>ppt_x</p:attrName>
                                        </p:attrNameLst>
                                      </p:cBhvr>
                                      <p:tavLst>
                                        <p:tav tm="0">
                                          <p:val>
                                            <p:strVal val="#ppt_x"/>
                                          </p:val>
                                        </p:tav>
                                        <p:tav tm="100000">
                                          <p:val>
                                            <p:strVal val="#ppt_x"/>
                                          </p:val>
                                        </p:tav>
                                      </p:tavLst>
                                    </p:anim>
                                    <p:anim calcmode="lin" valueType="num">
                                      <p:cBhvr>
                                        <p:cTn id="135" dur="1000" fill="hold"/>
                                        <p:tgtEl>
                                          <p:spTgt spid="50"/>
                                        </p:tgtEl>
                                        <p:attrNameLst>
                                          <p:attrName>ppt_y</p:attrName>
                                        </p:attrNameLst>
                                      </p:cBhvr>
                                      <p:tavLst>
                                        <p:tav tm="0">
                                          <p:val>
                                            <p:strVal val="#ppt_y+.1"/>
                                          </p:val>
                                        </p:tav>
                                        <p:tav tm="100000">
                                          <p:val>
                                            <p:strVal val="#ppt_y"/>
                                          </p:val>
                                        </p:tav>
                                      </p:tavLst>
                                    </p:anim>
                                  </p:childTnLst>
                                </p:cTn>
                              </p:par>
                              <p:par>
                                <p:cTn id="136" presetID="42" presetClass="entr" presetSubtype="0" fill="hold" grpId="0" nodeType="withEffect">
                                  <p:stCondLst>
                                    <p:cond delay="0"/>
                                  </p:stCondLst>
                                  <p:childTnLst>
                                    <p:set>
                                      <p:cBhvr>
                                        <p:cTn id="137" dur="1" fill="hold">
                                          <p:stCondLst>
                                            <p:cond delay="0"/>
                                          </p:stCondLst>
                                        </p:cTn>
                                        <p:tgtEl>
                                          <p:spTgt spid="48"/>
                                        </p:tgtEl>
                                        <p:attrNameLst>
                                          <p:attrName>style.visibility</p:attrName>
                                        </p:attrNameLst>
                                      </p:cBhvr>
                                      <p:to>
                                        <p:strVal val="visible"/>
                                      </p:to>
                                    </p:set>
                                    <p:animEffect transition="in" filter="fade">
                                      <p:cBhvr>
                                        <p:cTn id="138" dur="1000"/>
                                        <p:tgtEl>
                                          <p:spTgt spid="48"/>
                                        </p:tgtEl>
                                      </p:cBhvr>
                                    </p:animEffect>
                                    <p:anim calcmode="lin" valueType="num">
                                      <p:cBhvr>
                                        <p:cTn id="139" dur="1000" fill="hold"/>
                                        <p:tgtEl>
                                          <p:spTgt spid="48"/>
                                        </p:tgtEl>
                                        <p:attrNameLst>
                                          <p:attrName>ppt_x</p:attrName>
                                        </p:attrNameLst>
                                      </p:cBhvr>
                                      <p:tavLst>
                                        <p:tav tm="0">
                                          <p:val>
                                            <p:strVal val="#ppt_x"/>
                                          </p:val>
                                        </p:tav>
                                        <p:tav tm="100000">
                                          <p:val>
                                            <p:strVal val="#ppt_x"/>
                                          </p:val>
                                        </p:tav>
                                      </p:tavLst>
                                    </p:anim>
                                    <p:anim calcmode="lin" valueType="num">
                                      <p:cBhvr>
                                        <p:cTn id="140" dur="1000" fill="hold"/>
                                        <p:tgtEl>
                                          <p:spTgt spid="48"/>
                                        </p:tgtEl>
                                        <p:attrNameLst>
                                          <p:attrName>ppt_y</p:attrName>
                                        </p:attrNameLst>
                                      </p:cBhvr>
                                      <p:tavLst>
                                        <p:tav tm="0">
                                          <p:val>
                                            <p:strVal val="#ppt_y+.1"/>
                                          </p:val>
                                        </p:tav>
                                        <p:tav tm="100000">
                                          <p:val>
                                            <p:strVal val="#ppt_y"/>
                                          </p:val>
                                        </p:tav>
                                      </p:tavLst>
                                    </p:anim>
                                  </p:childTnLst>
                                </p:cTn>
                              </p:par>
                              <p:par>
                                <p:cTn id="141" presetID="42" presetClass="entr" presetSubtype="0" fill="hold" grpId="0" nodeType="withEffect">
                                  <p:stCondLst>
                                    <p:cond delay="0"/>
                                  </p:stCondLst>
                                  <p:childTnLst>
                                    <p:set>
                                      <p:cBhvr>
                                        <p:cTn id="142" dur="1" fill="hold">
                                          <p:stCondLst>
                                            <p:cond delay="0"/>
                                          </p:stCondLst>
                                        </p:cTn>
                                        <p:tgtEl>
                                          <p:spTgt spid="49"/>
                                        </p:tgtEl>
                                        <p:attrNameLst>
                                          <p:attrName>style.visibility</p:attrName>
                                        </p:attrNameLst>
                                      </p:cBhvr>
                                      <p:to>
                                        <p:strVal val="visible"/>
                                      </p:to>
                                    </p:set>
                                    <p:animEffect transition="in" filter="fade">
                                      <p:cBhvr>
                                        <p:cTn id="143" dur="1000"/>
                                        <p:tgtEl>
                                          <p:spTgt spid="49"/>
                                        </p:tgtEl>
                                      </p:cBhvr>
                                    </p:animEffect>
                                    <p:anim calcmode="lin" valueType="num">
                                      <p:cBhvr>
                                        <p:cTn id="144" dur="1000" fill="hold"/>
                                        <p:tgtEl>
                                          <p:spTgt spid="49"/>
                                        </p:tgtEl>
                                        <p:attrNameLst>
                                          <p:attrName>ppt_x</p:attrName>
                                        </p:attrNameLst>
                                      </p:cBhvr>
                                      <p:tavLst>
                                        <p:tav tm="0">
                                          <p:val>
                                            <p:strVal val="#ppt_x"/>
                                          </p:val>
                                        </p:tav>
                                        <p:tav tm="100000">
                                          <p:val>
                                            <p:strVal val="#ppt_x"/>
                                          </p:val>
                                        </p:tav>
                                      </p:tavLst>
                                    </p:anim>
                                    <p:anim calcmode="lin" valueType="num">
                                      <p:cBhvr>
                                        <p:cTn id="145" dur="1000" fill="hold"/>
                                        <p:tgtEl>
                                          <p:spTgt spid="49"/>
                                        </p:tgtEl>
                                        <p:attrNameLst>
                                          <p:attrName>ppt_y</p:attrName>
                                        </p:attrNameLst>
                                      </p:cBhvr>
                                      <p:tavLst>
                                        <p:tav tm="0">
                                          <p:val>
                                            <p:strVal val="#ppt_y+.1"/>
                                          </p:val>
                                        </p:tav>
                                        <p:tav tm="100000">
                                          <p:val>
                                            <p:strVal val="#ppt_y"/>
                                          </p:val>
                                        </p:tav>
                                      </p:tavLst>
                                    </p:anim>
                                  </p:childTnLst>
                                </p:cTn>
                              </p:par>
                              <p:par>
                                <p:cTn id="146" presetID="42" presetClass="entr" presetSubtype="0" fill="hold" grpId="0" nodeType="withEffect">
                                  <p:stCondLst>
                                    <p:cond delay="0"/>
                                  </p:stCondLst>
                                  <p:childTnLst>
                                    <p:set>
                                      <p:cBhvr>
                                        <p:cTn id="147" dur="1" fill="hold">
                                          <p:stCondLst>
                                            <p:cond delay="0"/>
                                          </p:stCondLst>
                                        </p:cTn>
                                        <p:tgtEl>
                                          <p:spTgt spid="44"/>
                                        </p:tgtEl>
                                        <p:attrNameLst>
                                          <p:attrName>style.visibility</p:attrName>
                                        </p:attrNameLst>
                                      </p:cBhvr>
                                      <p:to>
                                        <p:strVal val="visible"/>
                                      </p:to>
                                    </p:set>
                                    <p:animEffect transition="in" filter="fade">
                                      <p:cBhvr>
                                        <p:cTn id="148" dur="1000"/>
                                        <p:tgtEl>
                                          <p:spTgt spid="44"/>
                                        </p:tgtEl>
                                      </p:cBhvr>
                                    </p:animEffect>
                                    <p:anim calcmode="lin" valueType="num">
                                      <p:cBhvr>
                                        <p:cTn id="149" dur="1000" fill="hold"/>
                                        <p:tgtEl>
                                          <p:spTgt spid="44"/>
                                        </p:tgtEl>
                                        <p:attrNameLst>
                                          <p:attrName>ppt_x</p:attrName>
                                        </p:attrNameLst>
                                      </p:cBhvr>
                                      <p:tavLst>
                                        <p:tav tm="0">
                                          <p:val>
                                            <p:strVal val="#ppt_x"/>
                                          </p:val>
                                        </p:tav>
                                        <p:tav tm="100000">
                                          <p:val>
                                            <p:strVal val="#ppt_x"/>
                                          </p:val>
                                        </p:tav>
                                      </p:tavLst>
                                    </p:anim>
                                    <p:anim calcmode="lin" valueType="num">
                                      <p:cBhvr>
                                        <p:cTn id="150" dur="1000" fill="hold"/>
                                        <p:tgtEl>
                                          <p:spTgt spid="44"/>
                                        </p:tgtEl>
                                        <p:attrNameLst>
                                          <p:attrName>ppt_y</p:attrName>
                                        </p:attrNameLst>
                                      </p:cBhvr>
                                      <p:tavLst>
                                        <p:tav tm="0">
                                          <p:val>
                                            <p:strVal val="#ppt_y+.1"/>
                                          </p:val>
                                        </p:tav>
                                        <p:tav tm="100000">
                                          <p:val>
                                            <p:strVal val="#ppt_y"/>
                                          </p:val>
                                        </p:tav>
                                      </p:tavLst>
                                    </p:anim>
                                  </p:childTnLst>
                                </p:cTn>
                              </p:par>
                              <p:par>
                                <p:cTn id="151" presetID="42" presetClass="entr" presetSubtype="0" fill="hold" nodeType="withEffect">
                                  <p:stCondLst>
                                    <p:cond delay="0"/>
                                  </p:stCondLst>
                                  <p:childTnLst>
                                    <p:set>
                                      <p:cBhvr>
                                        <p:cTn id="152" dur="1" fill="hold">
                                          <p:stCondLst>
                                            <p:cond delay="0"/>
                                          </p:stCondLst>
                                        </p:cTn>
                                        <p:tgtEl>
                                          <p:spTgt spid="46"/>
                                        </p:tgtEl>
                                        <p:attrNameLst>
                                          <p:attrName>style.visibility</p:attrName>
                                        </p:attrNameLst>
                                      </p:cBhvr>
                                      <p:to>
                                        <p:strVal val="visible"/>
                                      </p:to>
                                    </p:set>
                                    <p:animEffect transition="in" filter="fade">
                                      <p:cBhvr>
                                        <p:cTn id="153" dur="1000"/>
                                        <p:tgtEl>
                                          <p:spTgt spid="46"/>
                                        </p:tgtEl>
                                      </p:cBhvr>
                                    </p:animEffect>
                                    <p:anim calcmode="lin" valueType="num">
                                      <p:cBhvr>
                                        <p:cTn id="154" dur="1000" fill="hold"/>
                                        <p:tgtEl>
                                          <p:spTgt spid="46"/>
                                        </p:tgtEl>
                                        <p:attrNameLst>
                                          <p:attrName>ppt_x</p:attrName>
                                        </p:attrNameLst>
                                      </p:cBhvr>
                                      <p:tavLst>
                                        <p:tav tm="0">
                                          <p:val>
                                            <p:strVal val="#ppt_x"/>
                                          </p:val>
                                        </p:tav>
                                        <p:tav tm="100000">
                                          <p:val>
                                            <p:strVal val="#ppt_x"/>
                                          </p:val>
                                        </p:tav>
                                      </p:tavLst>
                                    </p:anim>
                                    <p:anim calcmode="lin" valueType="num">
                                      <p:cBhvr>
                                        <p:cTn id="155"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6" grpId="0"/>
      <p:bldP spid="17" grpId="0"/>
      <p:bldP spid="22" grpId="0"/>
      <p:bldP spid="23" grpId="0"/>
      <p:bldP spid="25" grpId="0"/>
      <p:bldP spid="26" grpId="0"/>
      <p:bldP spid="31" grpId="0"/>
      <p:bldP spid="33" grpId="0"/>
      <p:bldP spid="35" grpId="0"/>
      <p:bldP spid="37" grpId="0"/>
      <p:bldP spid="42" grpId="0"/>
      <p:bldP spid="44" grpId="0"/>
      <p:bldP spid="48" grpId="0"/>
      <p:bldP spid="4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CFE3CA7-2B7A-1C73-1BF5-48B91B3993BA}"/>
              </a:ext>
            </a:extLst>
          </p:cNvPr>
          <p:cNvSpPr>
            <a:spLocks noGrp="1"/>
          </p:cNvSpPr>
          <p:nvPr>
            <p:ph type="title"/>
          </p:nvPr>
        </p:nvSpPr>
        <p:spPr>
          <a:xfrm>
            <a:off x="133525" y="105066"/>
            <a:ext cx="4631422" cy="700277"/>
          </a:xfrm>
        </p:spPr>
        <p:txBody>
          <a:bodyPr>
            <a:normAutofit fontScale="90000"/>
          </a:bodyPr>
          <a:lstStyle/>
          <a:p>
            <a:r>
              <a:rPr lang="en-US" dirty="0"/>
              <a:t>Achieving Objectives</a:t>
            </a:r>
            <a:endParaRPr lang="en-GB" dirty="0"/>
          </a:p>
        </p:txBody>
      </p:sp>
      <p:pic>
        <p:nvPicPr>
          <p:cNvPr id="15" name="Picture 14" descr="A person sitting at a computer&#10;&#10;Description automatically generated">
            <a:extLst>
              <a:ext uri="{FF2B5EF4-FFF2-40B4-BE49-F238E27FC236}">
                <a16:creationId xmlns:a16="http://schemas.microsoft.com/office/drawing/2014/main" id="{F457E6EB-4F71-E7E9-8614-CD4914DF40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5144" y="3043809"/>
            <a:ext cx="3045246" cy="1841577"/>
          </a:xfrm>
          <a:prstGeom prst="rect">
            <a:avLst/>
          </a:prstGeom>
        </p:spPr>
      </p:pic>
      <p:pic>
        <p:nvPicPr>
          <p:cNvPr id="25" name="Graphic 24" descr="Television outline">
            <a:extLst>
              <a:ext uri="{FF2B5EF4-FFF2-40B4-BE49-F238E27FC236}">
                <a16:creationId xmlns:a16="http://schemas.microsoft.com/office/drawing/2014/main" id="{109C4A08-1A4D-C941-E1D8-C2D980A6A47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46579" y="2015199"/>
            <a:ext cx="1191277" cy="840930"/>
          </a:xfrm>
          <a:prstGeom prst="rect">
            <a:avLst/>
          </a:prstGeom>
        </p:spPr>
      </p:pic>
      <p:sp>
        <p:nvSpPr>
          <p:cNvPr id="26" name="TextBox 25">
            <a:extLst>
              <a:ext uri="{FF2B5EF4-FFF2-40B4-BE49-F238E27FC236}">
                <a16:creationId xmlns:a16="http://schemas.microsoft.com/office/drawing/2014/main" id="{396CE6DA-3ED8-F3FD-6E7A-01507FB13808}"/>
              </a:ext>
            </a:extLst>
          </p:cNvPr>
          <p:cNvSpPr txBox="1"/>
          <p:nvPr/>
        </p:nvSpPr>
        <p:spPr>
          <a:xfrm>
            <a:off x="746580" y="1871703"/>
            <a:ext cx="1191276" cy="276999"/>
          </a:xfrm>
          <a:prstGeom prst="rect">
            <a:avLst/>
          </a:prstGeom>
          <a:noFill/>
        </p:spPr>
        <p:txBody>
          <a:bodyPr wrap="square" rtlCol="0">
            <a:spAutoFit/>
          </a:bodyPr>
          <a:lstStyle/>
          <a:p>
            <a:r>
              <a:rPr lang="en-US" sz="1200" dirty="0"/>
              <a:t>IT Infrastructure</a:t>
            </a:r>
            <a:endParaRPr lang="en-GB" sz="1200" dirty="0"/>
          </a:p>
        </p:txBody>
      </p:sp>
      <p:pic>
        <p:nvPicPr>
          <p:cNvPr id="28" name="Graphic 27" descr="Continuous Improvement outline">
            <a:extLst>
              <a:ext uri="{FF2B5EF4-FFF2-40B4-BE49-F238E27FC236}">
                <a16:creationId xmlns:a16="http://schemas.microsoft.com/office/drawing/2014/main" id="{86481161-BE54-17BA-DE15-F219D2D4D9C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89379" y="5348116"/>
            <a:ext cx="914400" cy="914400"/>
          </a:xfrm>
          <a:prstGeom prst="rect">
            <a:avLst/>
          </a:prstGeom>
        </p:spPr>
      </p:pic>
      <p:pic>
        <p:nvPicPr>
          <p:cNvPr id="30" name="Graphic 29" descr="Presentation with pie chart outline">
            <a:extLst>
              <a:ext uri="{FF2B5EF4-FFF2-40B4-BE49-F238E27FC236}">
                <a16:creationId xmlns:a16="http://schemas.microsoft.com/office/drawing/2014/main" id="{C1135D47-A83B-92F1-A319-B3AB9A8E4D2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574077" y="2035569"/>
            <a:ext cx="914400" cy="914400"/>
          </a:xfrm>
          <a:prstGeom prst="rect">
            <a:avLst/>
          </a:prstGeom>
        </p:spPr>
      </p:pic>
      <p:pic>
        <p:nvPicPr>
          <p:cNvPr id="32" name="Graphic 31" descr="Document outline">
            <a:extLst>
              <a:ext uri="{FF2B5EF4-FFF2-40B4-BE49-F238E27FC236}">
                <a16:creationId xmlns:a16="http://schemas.microsoft.com/office/drawing/2014/main" id="{861D961A-7BBD-0208-745C-ED2EEC58D42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57993" y="3680519"/>
            <a:ext cx="569053" cy="569053"/>
          </a:xfrm>
          <a:prstGeom prst="rect">
            <a:avLst/>
          </a:prstGeom>
        </p:spPr>
      </p:pic>
      <p:sp>
        <p:nvSpPr>
          <p:cNvPr id="33" name="TextBox 32">
            <a:extLst>
              <a:ext uri="{FF2B5EF4-FFF2-40B4-BE49-F238E27FC236}">
                <a16:creationId xmlns:a16="http://schemas.microsoft.com/office/drawing/2014/main" id="{E6A7D19E-AE23-FA0F-477F-3A1A1EAF2A8B}"/>
              </a:ext>
            </a:extLst>
          </p:cNvPr>
          <p:cNvSpPr txBox="1"/>
          <p:nvPr/>
        </p:nvSpPr>
        <p:spPr>
          <a:xfrm>
            <a:off x="194965" y="4249572"/>
            <a:ext cx="1033282" cy="276999"/>
          </a:xfrm>
          <a:prstGeom prst="rect">
            <a:avLst/>
          </a:prstGeom>
          <a:noFill/>
        </p:spPr>
        <p:txBody>
          <a:bodyPr wrap="square" rtlCol="0">
            <a:spAutoFit/>
          </a:bodyPr>
          <a:lstStyle/>
          <a:p>
            <a:r>
              <a:rPr lang="en-US" sz="1200" dirty="0"/>
              <a:t>ITIL certified</a:t>
            </a:r>
            <a:endParaRPr lang="en-GB" sz="1200" dirty="0"/>
          </a:p>
        </p:txBody>
      </p:sp>
      <p:sp>
        <p:nvSpPr>
          <p:cNvPr id="34" name="TextBox 33">
            <a:extLst>
              <a:ext uri="{FF2B5EF4-FFF2-40B4-BE49-F238E27FC236}">
                <a16:creationId xmlns:a16="http://schemas.microsoft.com/office/drawing/2014/main" id="{BF976C89-133F-79DF-9C47-660C84C83D27}"/>
              </a:ext>
            </a:extLst>
          </p:cNvPr>
          <p:cNvSpPr txBox="1"/>
          <p:nvPr/>
        </p:nvSpPr>
        <p:spPr>
          <a:xfrm>
            <a:off x="3957858" y="1711855"/>
            <a:ext cx="2440495" cy="461665"/>
          </a:xfrm>
          <a:prstGeom prst="rect">
            <a:avLst/>
          </a:prstGeom>
          <a:noFill/>
        </p:spPr>
        <p:txBody>
          <a:bodyPr wrap="square" rtlCol="0">
            <a:spAutoFit/>
          </a:bodyPr>
          <a:lstStyle/>
          <a:p>
            <a:r>
              <a:rPr lang="en-US" sz="1200" dirty="0"/>
              <a:t>Data mining, visualization and process improvement</a:t>
            </a:r>
            <a:endParaRPr lang="en-GB" sz="1200" dirty="0"/>
          </a:p>
        </p:txBody>
      </p:sp>
      <p:sp>
        <p:nvSpPr>
          <p:cNvPr id="35" name="TextBox 34">
            <a:extLst>
              <a:ext uri="{FF2B5EF4-FFF2-40B4-BE49-F238E27FC236}">
                <a16:creationId xmlns:a16="http://schemas.microsoft.com/office/drawing/2014/main" id="{E4375ED3-B33C-D208-8630-D607D95B41BF}"/>
              </a:ext>
            </a:extLst>
          </p:cNvPr>
          <p:cNvSpPr txBox="1"/>
          <p:nvPr/>
        </p:nvSpPr>
        <p:spPr>
          <a:xfrm>
            <a:off x="133484" y="6051013"/>
            <a:ext cx="1648477" cy="461665"/>
          </a:xfrm>
          <a:prstGeom prst="rect">
            <a:avLst/>
          </a:prstGeom>
          <a:noFill/>
        </p:spPr>
        <p:txBody>
          <a:bodyPr wrap="square" rtlCol="0">
            <a:spAutoFit/>
          </a:bodyPr>
          <a:lstStyle/>
          <a:p>
            <a:r>
              <a:rPr lang="en-US" sz="1200" dirty="0"/>
              <a:t>Efficiency improvement</a:t>
            </a:r>
          </a:p>
          <a:p>
            <a:r>
              <a:rPr lang="en-US" sz="1200" dirty="0"/>
              <a:t>using automation</a:t>
            </a:r>
            <a:endParaRPr lang="en-GB" sz="1200" dirty="0"/>
          </a:p>
        </p:txBody>
      </p:sp>
      <p:pic>
        <p:nvPicPr>
          <p:cNvPr id="38" name="Graphic 37" descr="Sustainability outline">
            <a:extLst>
              <a:ext uri="{FF2B5EF4-FFF2-40B4-BE49-F238E27FC236}">
                <a16:creationId xmlns:a16="http://schemas.microsoft.com/office/drawing/2014/main" id="{2804C70A-3BCD-8EEC-A64F-B2C901F62EC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285722" y="5361249"/>
            <a:ext cx="689764" cy="689764"/>
          </a:xfrm>
          <a:prstGeom prst="rect">
            <a:avLst/>
          </a:prstGeom>
        </p:spPr>
      </p:pic>
      <p:sp>
        <p:nvSpPr>
          <p:cNvPr id="40" name="TextBox 39">
            <a:extLst>
              <a:ext uri="{FF2B5EF4-FFF2-40B4-BE49-F238E27FC236}">
                <a16:creationId xmlns:a16="http://schemas.microsoft.com/office/drawing/2014/main" id="{2C6FC71F-1D57-40A3-69A9-531A97584A83}"/>
              </a:ext>
            </a:extLst>
          </p:cNvPr>
          <p:cNvSpPr txBox="1"/>
          <p:nvPr/>
        </p:nvSpPr>
        <p:spPr>
          <a:xfrm>
            <a:off x="3822609" y="6061953"/>
            <a:ext cx="2995517" cy="276999"/>
          </a:xfrm>
          <a:prstGeom prst="rect">
            <a:avLst/>
          </a:prstGeom>
          <a:noFill/>
        </p:spPr>
        <p:txBody>
          <a:bodyPr wrap="square" rtlCol="0">
            <a:spAutoFit/>
          </a:bodyPr>
          <a:lstStyle>
            <a:defPPr>
              <a:defRPr lang="en-US"/>
            </a:defPPr>
            <a:lvl1pPr>
              <a:defRPr sz="1200"/>
            </a:lvl1pPr>
          </a:lstStyle>
          <a:p>
            <a:r>
              <a:rPr lang="en-US" dirty="0"/>
              <a:t>Improve Sustainability in operations</a:t>
            </a:r>
            <a:endParaRPr lang="en-GB" dirty="0"/>
          </a:p>
        </p:txBody>
      </p:sp>
      <p:pic>
        <p:nvPicPr>
          <p:cNvPr id="41" name="Graphic 40" descr="Arrow Up outline">
            <a:extLst>
              <a:ext uri="{FF2B5EF4-FFF2-40B4-BE49-F238E27FC236}">
                <a16:creationId xmlns:a16="http://schemas.microsoft.com/office/drawing/2014/main" id="{C5A7467C-1FD6-D145-FA8A-BF976364C850}"/>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rot="3072759">
            <a:off x="3933002" y="2601484"/>
            <a:ext cx="461664" cy="681592"/>
          </a:xfrm>
          <a:prstGeom prst="rect">
            <a:avLst/>
          </a:prstGeom>
        </p:spPr>
      </p:pic>
      <p:pic>
        <p:nvPicPr>
          <p:cNvPr id="42" name="Graphic 41" descr="Arrow Up outline">
            <a:extLst>
              <a:ext uri="{FF2B5EF4-FFF2-40B4-BE49-F238E27FC236}">
                <a16:creationId xmlns:a16="http://schemas.microsoft.com/office/drawing/2014/main" id="{3CA97813-0F16-C2B5-9A1F-8FE4BF9A995F}"/>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rot="18932686">
            <a:off x="1808003" y="2685442"/>
            <a:ext cx="461664" cy="681592"/>
          </a:xfrm>
          <a:prstGeom prst="rect">
            <a:avLst/>
          </a:prstGeom>
        </p:spPr>
      </p:pic>
      <p:pic>
        <p:nvPicPr>
          <p:cNvPr id="43" name="Graphic 42" descr="Arrow Up outline">
            <a:extLst>
              <a:ext uri="{FF2B5EF4-FFF2-40B4-BE49-F238E27FC236}">
                <a16:creationId xmlns:a16="http://schemas.microsoft.com/office/drawing/2014/main" id="{CD6C705D-1AF0-D2D5-6F77-55E1C877647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rot="8541216">
            <a:off x="3867634" y="4716573"/>
            <a:ext cx="461664" cy="681592"/>
          </a:xfrm>
          <a:prstGeom prst="rect">
            <a:avLst/>
          </a:prstGeom>
        </p:spPr>
      </p:pic>
      <p:pic>
        <p:nvPicPr>
          <p:cNvPr id="44" name="Graphic 43" descr="Arrow Up outline">
            <a:extLst>
              <a:ext uri="{FF2B5EF4-FFF2-40B4-BE49-F238E27FC236}">
                <a16:creationId xmlns:a16="http://schemas.microsoft.com/office/drawing/2014/main" id="{92298524-D315-998C-419A-726E29B3523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rot="13629288">
            <a:off x="1215995" y="4905818"/>
            <a:ext cx="461664" cy="681592"/>
          </a:xfrm>
          <a:prstGeom prst="rect">
            <a:avLst/>
          </a:prstGeom>
        </p:spPr>
      </p:pic>
      <p:pic>
        <p:nvPicPr>
          <p:cNvPr id="45" name="Graphic 44" descr="Arrow Up outline">
            <a:extLst>
              <a:ext uri="{FF2B5EF4-FFF2-40B4-BE49-F238E27FC236}">
                <a16:creationId xmlns:a16="http://schemas.microsoft.com/office/drawing/2014/main" id="{0751BF81-1C06-F452-616F-E3CB81AE607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rot="16200000">
            <a:off x="875199" y="3609347"/>
            <a:ext cx="461664" cy="681592"/>
          </a:xfrm>
          <a:prstGeom prst="rect">
            <a:avLst/>
          </a:prstGeom>
        </p:spPr>
      </p:pic>
      <p:sp>
        <p:nvSpPr>
          <p:cNvPr id="46" name="TextBox 45">
            <a:extLst>
              <a:ext uri="{FF2B5EF4-FFF2-40B4-BE49-F238E27FC236}">
                <a16:creationId xmlns:a16="http://schemas.microsoft.com/office/drawing/2014/main" id="{859403EA-3284-3F14-6A1F-9A091D5D855A}"/>
              </a:ext>
            </a:extLst>
          </p:cNvPr>
          <p:cNvSpPr txBox="1"/>
          <p:nvPr/>
        </p:nvSpPr>
        <p:spPr>
          <a:xfrm>
            <a:off x="106687" y="1143240"/>
            <a:ext cx="1340140" cy="369332"/>
          </a:xfrm>
          <a:prstGeom prst="rect">
            <a:avLst/>
          </a:prstGeom>
          <a:noFill/>
        </p:spPr>
        <p:txBody>
          <a:bodyPr wrap="square" rtlCol="0">
            <a:spAutoFit/>
          </a:bodyPr>
          <a:lstStyle/>
          <a:p>
            <a:r>
              <a:rPr lang="en-US" u="sng" dirty="0"/>
              <a:t>Technical</a:t>
            </a:r>
            <a:endParaRPr lang="en-GB" u="sng" dirty="0"/>
          </a:p>
        </p:txBody>
      </p:sp>
      <p:sp>
        <p:nvSpPr>
          <p:cNvPr id="47" name="TextBox 46">
            <a:extLst>
              <a:ext uri="{FF2B5EF4-FFF2-40B4-BE49-F238E27FC236}">
                <a16:creationId xmlns:a16="http://schemas.microsoft.com/office/drawing/2014/main" id="{C62B121A-49EE-CEB7-65DA-00B5C36DD20E}"/>
              </a:ext>
            </a:extLst>
          </p:cNvPr>
          <p:cNvSpPr txBox="1"/>
          <p:nvPr/>
        </p:nvSpPr>
        <p:spPr>
          <a:xfrm>
            <a:off x="10556610" y="2250998"/>
            <a:ext cx="1572954" cy="369332"/>
          </a:xfrm>
          <a:prstGeom prst="rect">
            <a:avLst/>
          </a:prstGeom>
          <a:noFill/>
        </p:spPr>
        <p:txBody>
          <a:bodyPr wrap="square" rtlCol="0">
            <a:spAutoFit/>
          </a:bodyPr>
          <a:lstStyle/>
          <a:p>
            <a:r>
              <a:rPr lang="en-US" u="sng" dirty="0"/>
              <a:t>Interpersonal</a:t>
            </a:r>
            <a:endParaRPr lang="en-GB" u="sng" dirty="0"/>
          </a:p>
        </p:txBody>
      </p:sp>
      <p:pic>
        <p:nvPicPr>
          <p:cNvPr id="48" name="Graphic 47" descr="Earth globe: Americas with solid fill">
            <a:extLst>
              <a:ext uri="{FF2B5EF4-FFF2-40B4-BE49-F238E27FC236}">
                <a16:creationId xmlns:a16="http://schemas.microsoft.com/office/drawing/2014/main" id="{EB26D1FA-0D68-17F1-5514-AFE56CC9B439}"/>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256541" y="3590849"/>
            <a:ext cx="747495" cy="747495"/>
          </a:xfrm>
          <a:prstGeom prst="rect">
            <a:avLst/>
          </a:prstGeom>
        </p:spPr>
      </p:pic>
      <p:sp>
        <p:nvSpPr>
          <p:cNvPr id="49" name="TextBox 48">
            <a:extLst>
              <a:ext uri="{FF2B5EF4-FFF2-40B4-BE49-F238E27FC236}">
                <a16:creationId xmlns:a16="http://schemas.microsoft.com/office/drawing/2014/main" id="{9A11F07D-109B-8D0B-F19A-A7F08181F292}"/>
              </a:ext>
            </a:extLst>
          </p:cNvPr>
          <p:cNvSpPr txBox="1"/>
          <p:nvPr/>
        </p:nvSpPr>
        <p:spPr>
          <a:xfrm>
            <a:off x="6004036" y="3719311"/>
            <a:ext cx="992382" cy="461665"/>
          </a:xfrm>
          <a:prstGeom prst="rect">
            <a:avLst/>
          </a:prstGeom>
          <a:noFill/>
        </p:spPr>
        <p:txBody>
          <a:bodyPr wrap="square" rtlCol="0">
            <a:spAutoFit/>
          </a:bodyPr>
          <a:lstStyle>
            <a:defPPr>
              <a:defRPr lang="en-US"/>
            </a:defPPr>
            <a:lvl1pPr>
              <a:defRPr sz="1200"/>
            </a:lvl1pPr>
          </a:lstStyle>
          <a:p>
            <a:r>
              <a:rPr lang="en-US" dirty="0"/>
              <a:t>Global teams</a:t>
            </a:r>
            <a:endParaRPr lang="en-GB" dirty="0"/>
          </a:p>
        </p:txBody>
      </p:sp>
      <p:pic>
        <p:nvPicPr>
          <p:cNvPr id="50" name="Graphic 49" descr="Arrow Up outline">
            <a:extLst>
              <a:ext uri="{FF2B5EF4-FFF2-40B4-BE49-F238E27FC236}">
                <a16:creationId xmlns:a16="http://schemas.microsoft.com/office/drawing/2014/main" id="{2A2ED4EF-B069-0628-551C-78176252CDD9}"/>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rot="5400000">
            <a:off x="4684913" y="3634644"/>
            <a:ext cx="461664" cy="681592"/>
          </a:xfrm>
          <a:prstGeom prst="rect">
            <a:avLst/>
          </a:prstGeom>
        </p:spPr>
      </p:pic>
      <p:pic>
        <p:nvPicPr>
          <p:cNvPr id="52" name="Graphic 51" descr="Teacher outline">
            <a:extLst>
              <a:ext uri="{FF2B5EF4-FFF2-40B4-BE49-F238E27FC236}">
                <a16:creationId xmlns:a16="http://schemas.microsoft.com/office/drawing/2014/main" id="{BE02F8FF-1A9D-7987-DF4D-6E46120D821A}"/>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8944062" y="2935222"/>
            <a:ext cx="820486" cy="820486"/>
          </a:xfrm>
          <a:prstGeom prst="rect">
            <a:avLst/>
          </a:prstGeom>
        </p:spPr>
      </p:pic>
      <p:pic>
        <p:nvPicPr>
          <p:cNvPr id="54" name="Graphic 53" descr="Meeting outline">
            <a:extLst>
              <a:ext uri="{FF2B5EF4-FFF2-40B4-BE49-F238E27FC236}">
                <a16:creationId xmlns:a16="http://schemas.microsoft.com/office/drawing/2014/main" id="{21E37FEC-D8E6-A79A-0A37-2A2AF1DD0D71}"/>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9017053" y="3975057"/>
            <a:ext cx="747495" cy="747495"/>
          </a:xfrm>
          <a:prstGeom prst="rect">
            <a:avLst/>
          </a:prstGeom>
        </p:spPr>
      </p:pic>
      <p:pic>
        <p:nvPicPr>
          <p:cNvPr id="56" name="Graphic 55" descr="Image outline">
            <a:extLst>
              <a:ext uri="{FF2B5EF4-FFF2-40B4-BE49-F238E27FC236}">
                <a16:creationId xmlns:a16="http://schemas.microsoft.com/office/drawing/2014/main" id="{EF058402-C00B-703F-2AA9-25E8B55294BD}"/>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9017053" y="5089986"/>
            <a:ext cx="820486" cy="820486"/>
          </a:xfrm>
          <a:prstGeom prst="rect">
            <a:avLst/>
          </a:prstGeom>
        </p:spPr>
      </p:pic>
      <p:sp>
        <p:nvSpPr>
          <p:cNvPr id="57" name="TextBox 56">
            <a:extLst>
              <a:ext uri="{FF2B5EF4-FFF2-40B4-BE49-F238E27FC236}">
                <a16:creationId xmlns:a16="http://schemas.microsoft.com/office/drawing/2014/main" id="{4D034817-0D56-30AF-A557-365D03EB37A4}"/>
              </a:ext>
            </a:extLst>
          </p:cNvPr>
          <p:cNvSpPr txBox="1"/>
          <p:nvPr/>
        </p:nvSpPr>
        <p:spPr>
          <a:xfrm>
            <a:off x="9948259" y="3206965"/>
            <a:ext cx="2085748" cy="276999"/>
          </a:xfrm>
          <a:prstGeom prst="rect">
            <a:avLst/>
          </a:prstGeom>
          <a:noFill/>
        </p:spPr>
        <p:txBody>
          <a:bodyPr wrap="square" rtlCol="0">
            <a:spAutoFit/>
          </a:bodyPr>
          <a:lstStyle>
            <a:defPPr>
              <a:defRPr lang="en-US"/>
            </a:defPPr>
            <a:lvl1pPr>
              <a:defRPr sz="1200"/>
            </a:lvl1pPr>
          </a:lstStyle>
          <a:p>
            <a:r>
              <a:rPr lang="en-US" dirty="0"/>
              <a:t>Strong Communication Skills</a:t>
            </a:r>
            <a:endParaRPr lang="en-GB" dirty="0"/>
          </a:p>
        </p:txBody>
      </p:sp>
      <p:sp>
        <p:nvSpPr>
          <p:cNvPr id="58" name="TextBox 57">
            <a:extLst>
              <a:ext uri="{FF2B5EF4-FFF2-40B4-BE49-F238E27FC236}">
                <a16:creationId xmlns:a16="http://schemas.microsoft.com/office/drawing/2014/main" id="{95F37CFF-AEF2-C6F8-073E-06B99893D328}"/>
              </a:ext>
            </a:extLst>
          </p:cNvPr>
          <p:cNvSpPr txBox="1"/>
          <p:nvPr/>
        </p:nvSpPr>
        <p:spPr>
          <a:xfrm>
            <a:off x="9948259" y="4199844"/>
            <a:ext cx="2085748" cy="276999"/>
          </a:xfrm>
          <a:prstGeom prst="rect">
            <a:avLst/>
          </a:prstGeom>
          <a:noFill/>
        </p:spPr>
        <p:txBody>
          <a:bodyPr wrap="square" rtlCol="0">
            <a:spAutoFit/>
          </a:bodyPr>
          <a:lstStyle>
            <a:defPPr>
              <a:defRPr lang="en-US"/>
            </a:defPPr>
            <a:lvl1pPr>
              <a:defRPr sz="1200"/>
            </a:lvl1pPr>
          </a:lstStyle>
          <a:p>
            <a:r>
              <a:rPr lang="en-US" dirty="0"/>
              <a:t>Team player and leader</a:t>
            </a:r>
            <a:endParaRPr lang="en-GB" dirty="0"/>
          </a:p>
        </p:txBody>
      </p:sp>
      <p:sp>
        <p:nvSpPr>
          <p:cNvPr id="59" name="TextBox 58">
            <a:extLst>
              <a:ext uri="{FF2B5EF4-FFF2-40B4-BE49-F238E27FC236}">
                <a16:creationId xmlns:a16="http://schemas.microsoft.com/office/drawing/2014/main" id="{7CA7BAFE-E51B-EF0A-C9C5-4D31B08F0BC0}"/>
              </a:ext>
            </a:extLst>
          </p:cNvPr>
          <p:cNvSpPr txBox="1"/>
          <p:nvPr/>
        </p:nvSpPr>
        <p:spPr>
          <a:xfrm>
            <a:off x="9948259" y="5329699"/>
            <a:ext cx="2085748" cy="461665"/>
          </a:xfrm>
          <a:prstGeom prst="rect">
            <a:avLst/>
          </a:prstGeom>
          <a:noFill/>
        </p:spPr>
        <p:txBody>
          <a:bodyPr wrap="square" rtlCol="0">
            <a:spAutoFit/>
          </a:bodyPr>
          <a:lstStyle>
            <a:defPPr>
              <a:defRPr lang="en-US"/>
            </a:defPPr>
            <a:lvl1pPr>
              <a:defRPr sz="1200"/>
            </a:lvl1pPr>
          </a:lstStyle>
          <a:p>
            <a:r>
              <a:rPr lang="en-US" dirty="0"/>
              <a:t>Ability to look at the big picture</a:t>
            </a:r>
            <a:endParaRPr lang="en-GB" dirty="0"/>
          </a:p>
        </p:txBody>
      </p:sp>
    </p:spTree>
    <p:extLst>
      <p:ext uri="{BB962C8B-B14F-4D97-AF65-F5344CB8AC3E}">
        <p14:creationId xmlns:p14="http://schemas.microsoft.com/office/powerpoint/2010/main" val="3950859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1000"/>
                                        <p:tgtEl>
                                          <p:spTgt spid="25"/>
                                        </p:tgtEl>
                                      </p:cBhvr>
                                    </p:animEffect>
                                    <p:anim calcmode="lin" valueType="num">
                                      <p:cBhvr>
                                        <p:cTn id="13" dur="1000" fill="hold"/>
                                        <p:tgtEl>
                                          <p:spTgt spid="25"/>
                                        </p:tgtEl>
                                        <p:attrNameLst>
                                          <p:attrName>ppt_x</p:attrName>
                                        </p:attrNameLst>
                                      </p:cBhvr>
                                      <p:tavLst>
                                        <p:tav tm="0">
                                          <p:val>
                                            <p:strVal val="#ppt_x"/>
                                          </p:val>
                                        </p:tav>
                                        <p:tav tm="100000">
                                          <p:val>
                                            <p:strVal val="#ppt_x"/>
                                          </p:val>
                                        </p:tav>
                                      </p:tavLst>
                                    </p:anim>
                                    <p:anim calcmode="lin" valueType="num">
                                      <p:cBhvr>
                                        <p:cTn id="14" dur="1000" fill="hold"/>
                                        <p:tgtEl>
                                          <p:spTgt spid="2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1000"/>
                                        <p:tgtEl>
                                          <p:spTgt spid="26"/>
                                        </p:tgtEl>
                                      </p:cBhvr>
                                    </p:animEffect>
                                    <p:anim calcmode="lin" valueType="num">
                                      <p:cBhvr>
                                        <p:cTn id="18" dur="1000" fill="hold"/>
                                        <p:tgtEl>
                                          <p:spTgt spid="26"/>
                                        </p:tgtEl>
                                        <p:attrNameLst>
                                          <p:attrName>ppt_x</p:attrName>
                                        </p:attrNameLst>
                                      </p:cBhvr>
                                      <p:tavLst>
                                        <p:tav tm="0">
                                          <p:val>
                                            <p:strVal val="#ppt_x"/>
                                          </p:val>
                                        </p:tav>
                                        <p:tav tm="100000">
                                          <p:val>
                                            <p:strVal val="#ppt_x"/>
                                          </p:val>
                                        </p:tav>
                                      </p:tavLst>
                                    </p:anim>
                                    <p:anim calcmode="lin" valueType="num">
                                      <p:cBhvr>
                                        <p:cTn id="19" dur="1000" fill="hold"/>
                                        <p:tgtEl>
                                          <p:spTgt spid="26"/>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1000"/>
                                        <p:tgtEl>
                                          <p:spTgt spid="28"/>
                                        </p:tgtEl>
                                      </p:cBhvr>
                                    </p:animEffect>
                                    <p:anim calcmode="lin" valueType="num">
                                      <p:cBhvr>
                                        <p:cTn id="23" dur="1000" fill="hold"/>
                                        <p:tgtEl>
                                          <p:spTgt spid="28"/>
                                        </p:tgtEl>
                                        <p:attrNameLst>
                                          <p:attrName>ppt_x</p:attrName>
                                        </p:attrNameLst>
                                      </p:cBhvr>
                                      <p:tavLst>
                                        <p:tav tm="0">
                                          <p:val>
                                            <p:strVal val="#ppt_x"/>
                                          </p:val>
                                        </p:tav>
                                        <p:tav tm="100000">
                                          <p:val>
                                            <p:strVal val="#ppt_x"/>
                                          </p:val>
                                        </p:tav>
                                      </p:tavLst>
                                    </p:anim>
                                    <p:anim calcmode="lin" valueType="num">
                                      <p:cBhvr>
                                        <p:cTn id="24" dur="1000" fill="hold"/>
                                        <p:tgtEl>
                                          <p:spTgt spid="28"/>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1000"/>
                                        <p:tgtEl>
                                          <p:spTgt spid="30"/>
                                        </p:tgtEl>
                                      </p:cBhvr>
                                    </p:animEffect>
                                    <p:anim calcmode="lin" valueType="num">
                                      <p:cBhvr>
                                        <p:cTn id="28" dur="1000" fill="hold"/>
                                        <p:tgtEl>
                                          <p:spTgt spid="30"/>
                                        </p:tgtEl>
                                        <p:attrNameLst>
                                          <p:attrName>ppt_x</p:attrName>
                                        </p:attrNameLst>
                                      </p:cBhvr>
                                      <p:tavLst>
                                        <p:tav tm="0">
                                          <p:val>
                                            <p:strVal val="#ppt_x"/>
                                          </p:val>
                                        </p:tav>
                                        <p:tav tm="100000">
                                          <p:val>
                                            <p:strVal val="#ppt_x"/>
                                          </p:val>
                                        </p:tav>
                                      </p:tavLst>
                                    </p:anim>
                                    <p:anim calcmode="lin" valueType="num">
                                      <p:cBhvr>
                                        <p:cTn id="29" dur="1000" fill="hold"/>
                                        <p:tgtEl>
                                          <p:spTgt spid="30"/>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1000"/>
                                        <p:tgtEl>
                                          <p:spTgt spid="32"/>
                                        </p:tgtEl>
                                      </p:cBhvr>
                                    </p:animEffect>
                                    <p:anim calcmode="lin" valueType="num">
                                      <p:cBhvr>
                                        <p:cTn id="33" dur="1000" fill="hold"/>
                                        <p:tgtEl>
                                          <p:spTgt spid="32"/>
                                        </p:tgtEl>
                                        <p:attrNameLst>
                                          <p:attrName>ppt_x</p:attrName>
                                        </p:attrNameLst>
                                      </p:cBhvr>
                                      <p:tavLst>
                                        <p:tav tm="0">
                                          <p:val>
                                            <p:strVal val="#ppt_x"/>
                                          </p:val>
                                        </p:tav>
                                        <p:tav tm="100000">
                                          <p:val>
                                            <p:strVal val="#ppt_x"/>
                                          </p:val>
                                        </p:tav>
                                      </p:tavLst>
                                    </p:anim>
                                    <p:anim calcmode="lin" valueType="num">
                                      <p:cBhvr>
                                        <p:cTn id="34" dur="1000" fill="hold"/>
                                        <p:tgtEl>
                                          <p:spTgt spid="32"/>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1000"/>
                                        <p:tgtEl>
                                          <p:spTgt spid="33"/>
                                        </p:tgtEl>
                                      </p:cBhvr>
                                    </p:animEffect>
                                    <p:anim calcmode="lin" valueType="num">
                                      <p:cBhvr>
                                        <p:cTn id="38" dur="1000" fill="hold"/>
                                        <p:tgtEl>
                                          <p:spTgt spid="33"/>
                                        </p:tgtEl>
                                        <p:attrNameLst>
                                          <p:attrName>ppt_x</p:attrName>
                                        </p:attrNameLst>
                                      </p:cBhvr>
                                      <p:tavLst>
                                        <p:tav tm="0">
                                          <p:val>
                                            <p:strVal val="#ppt_x"/>
                                          </p:val>
                                        </p:tav>
                                        <p:tav tm="100000">
                                          <p:val>
                                            <p:strVal val="#ppt_x"/>
                                          </p:val>
                                        </p:tav>
                                      </p:tavLst>
                                    </p:anim>
                                    <p:anim calcmode="lin" valueType="num">
                                      <p:cBhvr>
                                        <p:cTn id="39" dur="1000" fill="hold"/>
                                        <p:tgtEl>
                                          <p:spTgt spid="33"/>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fade">
                                      <p:cBhvr>
                                        <p:cTn id="42" dur="1000"/>
                                        <p:tgtEl>
                                          <p:spTgt spid="34"/>
                                        </p:tgtEl>
                                      </p:cBhvr>
                                    </p:animEffect>
                                    <p:anim calcmode="lin" valueType="num">
                                      <p:cBhvr>
                                        <p:cTn id="43" dur="1000" fill="hold"/>
                                        <p:tgtEl>
                                          <p:spTgt spid="34"/>
                                        </p:tgtEl>
                                        <p:attrNameLst>
                                          <p:attrName>ppt_x</p:attrName>
                                        </p:attrNameLst>
                                      </p:cBhvr>
                                      <p:tavLst>
                                        <p:tav tm="0">
                                          <p:val>
                                            <p:strVal val="#ppt_x"/>
                                          </p:val>
                                        </p:tav>
                                        <p:tav tm="100000">
                                          <p:val>
                                            <p:strVal val="#ppt_x"/>
                                          </p:val>
                                        </p:tav>
                                      </p:tavLst>
                                    </p:anim>
                                    <p:anim calcmode="lin" valueType="num">
                                      <p:cBhvr>
                                        <p:cTn id="44" dur="1000" fill="hold"/>
                                        <p:tgtEl>
                                          <p:spTgt spid="34"/>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fade">
                                      <p:cBhvr>
                                        <p:cTn id="47" dur="1000"/>
                                        <p:tgtEl>
                                          <p:spTgt spid="35"/>
                                        </p:tgtEl>
                                      </p:cBhvr>
                                    </p:animEffect>
                                    <p:anim calcmode="lin" valueType="num">
                                      <p:cBhvr>
                                        <p:cTn id="48" dur="1000" fill="hold"/>
                                        <p:tgtEl>
                                          <p:spTgt spid="35"/>
                                        </p:tgtEl>
                                        <p:attrNameLst>
                                          <p:attrName>ppt_x</p:attrName>
                                        </p:attrNameLst>
                                      </p:cBhvr>
                                      <p:tavLst>
                                        <p:tav tm="0">
                                          <p:val>
                                            <p:strVal val="#ppt_x"/>
                                          </p:val>
                                        </p:tav>
                                        <p:tav tm="100000">
                                          <p:val>
                                            <p:strVal val="#ppt_x"/>
                                          </p:val>
                                        </p:tav>
                                      </p:tavLst>
                                    </p:anim>
                                    <p:anim calcmode="lin" valueType="num">
                                      <p:cBhvr>
                                        <p:cTn id="49" dur="1000" fill="hold"/>
                                        <p:tgtEl>
                                          <p:spTgt spid="35"/>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fade">
                                      <p:cBhvr>
                                        <p:cTn id="52" dur="1000"/>
                                        <p:tgtEl>
                                          <p:spTgt spid="38"/>
                                        </p:tgtEl>
                                      </p:cBhvr>
                                    </p:animEffect>
                                    <p:anim calcmode="lin" valueType="num">
                                      <p:cBhvr>
                                        <p:cTn id="53" dur="1000" fill="hold"/>
                                        <p:tgtEl>
                                          <p:spTgt spid="38"/>
                                        </p:tgtEl>
                                        <p:attrNameLst>
                                          <p:attrName>ppt_x</p:attrName>
                                        </p:attrNameLst>
                                      </p:cBhvr>
                                      <p:tavLst>
                                        <p:tav tm="0">
                                          <p:val>
                                            <p:strVal val="#ppt_x"/>
                                          </p:val>
                                        </p:tav>
                                        <p:tav tm="100000">
                                          <p:val>
                                            <p:strVal val="#ppt_x"/>
                                          </p:val>
                                        </p:tav>
                                      </p:tavLst>
                                    </p:anim>
                                    <p:anim calcmode="lin" valueType="num">
                                      <p:cBhvr>
                                        <p:cTn id="54" dur="1000" fill="hold"/>
                                        <p:tgtEl>
                                          <p:spTgt spid="38"/>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40"/>
                                        </p:tgtEl>
                                        <p:attrNameLst>
                                          <p:attrName>style.visibility</p:attrName>
                                        </p:attrNameLst>
                                      </p:cBhvr>
                                      <p:to>
                                        <p:strVal val="visible"/>
                                      </p:to>
                                    </p:set>
                                    <p:animEffect transition="in" filter="fade">
                                      <p:cBhvr>
                                        <p:cTn id="57" dur="1000"/>
                                        <p:tgtEl>
                                          <p:spTgt spid="40"/>
                                        </p:tgtEl>
                                      </p:cBhvr>
                                    </p:animEffect>
                                    <p:anim calcmode="lin" valueType="num">
                                      <p:cBhvr>
                                        <p:cTn id="58" dur="1000" fill="hold"/>
                                        <p:tgtEl>
                                          <p:spTgt spid="40"/>
                                        </p:tgtEl>
                                        <p:attrNameLst>
                                          <p:attrName>ppt_x</p:attrName>
                                        </p:attrNameLst>
                                      </p:cBhvr>
                                      <p:tavLst>
                                        <p:tav tm="0">
                                          <p:val>
                                            <p:strVal val="#ppt_x"/>
                                          </p:val>
                                        </p:tav>
                                        <p:tav tm="100000">
                                          <p:val>
                                            <p:strVal val="#ppt_x"/>
                                          </p:val>
                                        </p:tav>
                                      </p:tavLst>
                                    </p:anim>
                                    <p:anim calcmode="lin" valueType="num">
                                      <p:cBhvr>
                                        <p:cTn id="59" dur="1000" fill="hold"/>
                                        <p:tgtEl>
                                          <p:spTgt spid="40"/>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41"/>
                                        </p:tgtEl>
                                        <p:attrNameLst>
                                          <p:attrName>style.visibility</p:attrName>
                                        </p:attrNameLst>
                                      </p:cBhvr>
                                      <p:to>
                                        <p:strVal val="visible"/>
                                      </p:to>
                                    </p:set>
                                    <p:animEffect transition="in" filter="fade">
                                      <p:cBhvr>
                                        <p:cTn id="62" dur="1000"/>
                                        <p:tgtEl>
                                          <p:spTgt spid="41"/>
                                        </p:tgtEl>
                                      </p:cBhvr>
                                    </p:animEffect>
                                    <p:anim calcmode="lin" valueType="num">
                                      <p:cBhvr>
                                        <p:cTn id="63" dur="1000" fill="hold"/>
                                        <p:tgtEl>
                                          <p:spTgt spid="41"/>
                                        </p:tgtEl>
                                        <p:attrNameLst>
                                          <p:attrName>ppt_x</p:attrName>
                                        </p:attrNameLst>
                                      </p:cBhvr>
                                      <p:tavLst>
                                        <p:tav tm="0">
                                          <p:val>
                                            <p:strVal val="#ppt_x"/>
                                          </p:val>
                                        </p:tav>
                                        <p:tav tm="100000">
                                          <p:val>
                                            <p:strVal val="#ppt_x"/>
                                          </p:val>
                                        </p:tav>
                                      </p:tavLst>
                                    </p:anim>
                                    <p:anim calcmode="lin" valueType="num">
                                      <p:cBhvr>
                                        <p:cTn id="64" dur="1000" fill="hold"/>
                                        <p:tgtEl>
                                          <p:spTgt spid="41"/>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42"/>
                                        </p:tgtEl>
                                        <p:attrNameLst>
                                          <p:attrName>style.visibility</p:attrName>
                                        </p:attrNameLst>
                                      </p:cBhvr>
                                      <p:to>
                                        <p:strVal val="visible"/>
                                      </p:to>
                                    </p:set>
                                    <p:animEffect transition="in" filter="fade">
                                      <p:cBhvr>
                                        <p:cTn id="67" dur="1000"/>
                                        <p:tgtEl>
                                          <p:spTgt spid="42"/>
                                        </p:tgtEl>
                                      </p:cBhvr>
                                    </p:animEffect>
                                    <p:anim calcmode="lin" valueType="num">
                                      <p:cBhvr>
                                        <p:cTn id="68" dur="1000" fill="hold"/>
                                        <p:tgtEl>
                                          <p:spTgt spid="42"/>
                                        </p:tgtEl>
                                        <p:attrNameLst>
                                          <p:attrName>ppt_x</p:attrName>
                                        </p:attrNameLst>
                                      </p:cBhvr>
                                      <p:tavLst>
                                        <p:tav tm="0">
                                          <p:val>
                                            <p:strVal val="#ppt_x"/>
                                          </p:val>
                                        </p:tav>
                                        <p:tav tm="100000">
                                          <p:val>
                                            <p:strVal val="#ppt_x"/>
                                          </p:val>
                                        </p:tav>
                                      </p:tavLst>
                                    </p:anim>
                                    <p:anim calcmode="lin" valueType="num">
                                      <p:cBhvr>
                                        <p:cTn id="69" dur="1000" fill="hold"/>
                                        <p:tgtEl>
                                          <p:spTgt spid="42"/>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43"/>
                                        </p:tgtEl>
                                        <p:attrNameLst>
                                          <p:attrName>style.visibility</p:attrName>
                                        </p:attrNameLst>
                                      </p:cBhvr>
                                      <p:to>
                                        <p:strVal val="visible"/>
                                      </p:to>
                                    </p:set>
                                    <p:animEffect transition="in" filter="fade">
                                      <p:cBhvr>
                                        <p:cTn id="72" dur="1000"/>
                                        <p:tgtEl>
                                          <p:spTgt spid="43"/>
                                        </p:tgtEl>
                                      </p:cBhvr>
                                    </p:animEffect>
                                    <p:anim calcmode="lin" valueType="num">
                                      <p:cBhvr>
                                        <p:cTn id="73" dur="1000" fill="hold"/>
                                        <p:tgtEl>
                                          <p:spTgt spid="43"/>
                                        </p:tgtEl>
                                        <p:attrNameLst>
                                          <p:attrName>ppt_x</p:attrName>
                                        </p:attrNameLst>
                                      </p:cBhvr>
                                      <p:tavLst>
                                        <p:tav tm="0">
                                          <p:val>
                                            <p:strVal val="#ppt_x"/>
                                          </p:val>
                                        </p:tav>
                                        <p:tav tm="100000">
                                          <p:val>
                                            <p:strVal val="#ppt_x"/>
                                          </p:val>
                                        </p:tav>
                                      </p:tavLst>
                                    </p:anim>
                                    <p:anim calcmode="lin" valueType="num">
                                      <p:cBhvr>
                                        <p:cTn id="74" dur="1000" fill="hold"/>
                                        <p:tgtEl>
                                          <p:spTgt spid="43"/>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44"/>
                                        </p:tgtEl>
                                        <p:attrNameLst>
                                          <p:attrName>style.visibility</p:attrName>
                                        </p:attrNameLst>
                                      </p:cBhvr>
                                      <p:to>
                                        <p:strVal val="visible"/>
                                      </p:to>
                                    </p:set>
                                    <p:animEffect transition="in" filter="fade">
                                      <p:cBhvr>
                                        <p:cTn id="77" dur="1000"/>
                                        <p:tgtEl>
                                          <p:spTgt spid="44"/>
                                        </p:tgtEl>
                                      </p:cBhvr>
                                    </p:animEffect>
                                    <p:anim calcmode="lin" valueType="num">
                                      <p:cBhvr>
                                        <p:cTn id="78" dur="1000" fill="hold"/>
                                        <p:tgtEl>
                                          <p:spTgt spid="44"/>
                                        </p:tgtEl>
                                        <p:attrNameLst>
                                          <p:attrName>ppt_x</p:attrName>
                                        </p:attrNameLst>
                                      </p:cBhvr>
                                      <p:tavLst>
                                        <p:tav tm="0">
                                          <p:val>
                                            <p:strVal val="#ppt_x"/>
                                          </p:val>
                                        </p:tav>
                                        <p:tav tm="100000">
                                          <p:val>
                                            <p:strVal val="#ppt_x"/>
                                          </p:val>
                                        </p:tav>
                                      </p:tavLst>
                                    </p:anim>
                                    <p:anim calcmode="lin" valueType="num">
                                      <p:cBhvr>
                                        <p:cTn id="79" dur="1000" fill="hold"/>
                                        <p:tgtEl>
                                          <p:spTgt spid="44"/>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45"/>
                                        </p:tgtEl>
                                        <p:attrNameLst>
                                          <p:attrName>style.visibility</p:attrName>
                                        </p:attrNameLst>
                                      </p:cBhvr>
                                      <p:to>
                                        <p:strVal val="visible"/>
                                      </p:to>
                                    </p:set>
                                    <p:animEffect transition="in" filter="fade">
                                      <p:cBhvr>
                                        <p:cTn id="82" dur="1000"/>
                                        <p:tgtEl>
                                          <p:spTgt spid="45"/>
                                        </p:tgtEl>
                                      </p:cBhvr>
                                    </p:animEffect>
                                    <p:anim calcmode="lin" valueType="num">
                                      <p:cBhvr>
                                        <p:cTn id="83" dur="1000" fill="hold"/>
                                        <p:tgtEl>
                                          <p:spTgt spid="45"/>
                                        </p:tgtEl>
                                        <p:attrNameLst>
                                          <p:attrName>ppt_x</p:attrName>
                                        </p:attrNameLst>
                                      </p:cBhvr>
                                      <p:tavLst>
                                        <p:tav tm="0">
                                          <p:val>
                                            <p:strVal val="#ppt_x"/>
                                          </p:val>
                                        </p:tav>
                                        <p:tav tm="100000">
                                          <p:val>
                                            <p:strVal val="#ppt_x"/>
                                          </p:val>
                                        </p:tav>
                                      </p:tavLst>
                                    </p:anim>
                                    <p:anim calcmode="lin" valueType="num">
                                      <p:cBhvr>
                                        <p:cTn id="84" dur="1000" fill="hold"/>
                                        <p:tgtEl>
                                          <p:spTgt spid="45"/>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46"/>
                                        </p:tgtEl>
                                        <p:attrNameLst>
                                          <p:attrName>style.visibility</p:attrName>
                                        </p:attrNameLst>
                                      </p:cBhvr>
                                      <p:to>
                                        <p:strVal val="visible"/>
                                      </p:to>
                                    </p:set>
                                    <p:animEffect transition="in" filter="fade">
                                      <p:cBhvr>
                                        <p:cTn id="87" dur="1000"/>
                                        <p:tgtEl>
                                          <p:spTgt spid="46"/>
                                        </p:tgtEl>
                                      </p:cBhvr>
                                    </p:animEffect>
                                    <p:anim calcmode="lin" valueType="num">
                                      <p:cBhvr>
                                        <p:cTn id="88" dur="1000" fill="hold"/>
                                        <p:tgtEl>
                                          <p:spTgt spid="46"/>
                                        </p:tgtEl>
                                        <p:attrNameLst>
                                          <p:attrName>ppt_x</p:attrName>
                                        </p:attrNameLst>
                                      </p:cBhvr>
                                      <p:tavLst>
                                        <p:tav tm="0">
                                          <p:val>
                                            <p:strVal val="#ppt_x"/>
                                          </p:val>
                                        </p:tav>
                                        <p:tav tm="100000">
                                          <p:val>
                                            <p:strVal val="#ppt_x"/>
                                          </p:val>
                                        </p:tav>
                                      </p:tavLst>
                                    </p:anim>
                                    <p:anim calcmode="lin" valueType="num">
                                      <p:cBhvr>
                                        <p:cTn id="89" dur="1000" fill="hold"/>
                                        <p:tgtEl>
                                          <p:spTgt spid="46"/>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48"/>
                                        </p:tgtEl>
                                        <p:attrNameLst>
                                          <p:attrName>style.visibility</p:attrName>
                                        </p:attrNameLst>
                                      </p:cBhvr>
                                      <p:to>
                                        <p:strVal val="visible"/>
                                      </p:to>
                                    </p:set>
                                    <p:animEffect transition="in" filter="fade">
                                      <p:cBhvr>
                                        <p:cTn id="92" dur="1000"/>
                                        <p:tgtEl>
                                          <p:spTgt spid="48"/>
                                        </p:tgtEl>
                                      </p:cBhvr>
                                    </p:animEffect>
                                    <p:anim calcmode="lin" valueType="num">
                                      <p:cBhvr>
                                        <p:cTn id="93" dur="1000" fill="hold"/>
                                        <p:tgtEl>
                                          <p:spTgt spid="48"/>
                                        </p:tgtEl>
                                        <p:attrNameLst>
                                          <p:attrName>ppt_x</p:attrName>
                                        </p:attrNameLst>
                                      </p:cBhvr>
                                      <p:tavLst>
                                        <p:tav tm="0">
                                          <p:val>
                                            <p:strVal val="#ppt_x"/>
                                          </p:val>
                                        </p:tav>
                                        <p:tav tm="100000">
                                          <p:val>
                                            <p:strVal val="#ppt_x"/>
                                          </p:val>
                                        </p:tav>
                                      </p:tavLst>
                                    </p:anim>
                                    <p:anim calcmode="lin" valueType="num">
                                      <p:cBhvr>
                                        <p:cTn id="94" dur="1000" fill="hold"/>
                                        <p:tgtEl>
                                          <p:spTgt spid="48"/>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49"/>
                                        </p:tgtEl>
                                        <p:attrNameLst>
                                          <p:attrName>style.visibility</p:attrName>
                                        </p:attrNameLst>
                                      </p:cBhvr>
                                      <p:to>
                                        <p:strVal val="visible"/>
                                      </p:to>
                                    </p:set>
                                    <p:animEffect transition="in" filter="fade">
                                      <p:cBhvr>
                                        <p:cTn id="97" dur="1000"/>
                                        <p:tgtEl>
                                          <p:spTgt spid="49"/>
                                        </p:tgtEl>
                                      </p:cBhvr>
                                    </p:animEffect>
                                    <p:anim calcmode="lin" valueType="num">
                                      <p:cBhvr>
                                        <p:cTn id="98" dur="1000" fill="hold"/>
                                        <p:tgtEl>
                                          <p:spTgt spid="49"/>
                                        </p:tgtEl>
                                        <p:attrNameLst>
                                          <p:attrName>ppt_x</p:attrName>
                                        </p:attrNameLst>
                                      </p:cBhvr>
                                      <p:tavLst>
                                        <p:tav tm="0">
                                          <p:val>
                                            <p:strVal val="#ppt_x"/>
                                          </p:val>
                                        </p:tav>
                                        <p:tav tm="100000">
                                          <p:val>
                                            <p:strVal val="#ppt_x"/>
                                          </p:val>
                                        </p:tav>
                                      </p:tavLst>
                                    </p:anim>
                                    <p:anim calcmode="lin" valueType="num">
                                      <p:cBhvr>
                                        <p:cTn id="99" dur="1000" fill="hold"/>
                                        <p:tgtEl>
                                          <p:spTgt spid="49"/>
                                        </p:tgtEl>
                                        <p:attrNameLst>
                                          <p:attrName>ppt_y</p:attrName>
                                        </p:attrNameLst>
                                      </p:cBhvr>
                                      <p:tavLst>
                                        <p:tav tm="0">
                                          <p:val>
                                            <p:strVal val="#ppt_y+.1"/>
                                          </p:val>
                                        </p:tav>
                                        <p:tav tm="100000">
                                          <p:val>
                                            <p:strVal val="#ppt_y"/>
                                          </p:val>
                                        </p:tav>
                                      </p:tavLst>
                                    </p:anim>
                                  </p:childTnLst>
                                </p:cTn>
                              </p:par>
                              <p:par>
                                <p:cTn id="100" presetID="42" presetClass="entr" presetSubtype="0" fill="hold" nodeType="withEffect">
                                  <p:stCondLst>
                                    <p:cond delay="0"/>
                                  </p:stCondLst>
                                  <p:childTnLst>
                                    <p:set>
                                      <p:cBhvr>
                                        <p:cTn id="101" dur="1" fill="hold">
                                          <p:stCondLst>
                                            <p:cond delay="0"/>
                                          </p:stCondLst>
                                        </p:cTn>
                                        <p:tgtEl>
                                          <p:spTgt spid="50"/>
                                        </p:tgtEl>
                                        <p:attrNameLst>
                                          <p:attrName>style.visibility</p:attrName>
                                        </p:attrNameLst>
                                      </p:cBhvr>
                                      <p:to>
                                        <p:strVal val="visible"/>
                                      </p:to>
                                    </p:set>
                                    <p:animEffect transition="in" filter="fade">
                                      <p:cBhvr>
                                        <p:cTn id="102" dur="1000"/>
                                        <p:tgtEl>
                                          <p:spTgt spid="50"/>
                                        </p:tgtEl>
                                      </p:cBhvr>
                                    </p:animEffect>
                                    <p:anim calcmode="lin" valueType="num">
                                      <p:cBhvr>
                                        <p:cTn id="103" dur="1000" fill="hold"/>
                                        <p:tgtEl>
                                          <p:spTgt spid="50"/>
                                        </p:tgtEl>
                                        <p:attrNameLst>
                                          <p:attrName>ppt_x</p:attrName>
                                        </p:attrNameLst>
                                      </p:cBhvr>
                                      <p:tavLst>
                                        <p:tav tm="0">
                                          <p:val>
                                            <p:strVal val="#ppt_x"/>
                                          </p:val>
                                        </p:tav>
                                        <p:tav tm="100000">
                                          <p:val>
                                            <p:strVal val="#ppt_x"/>
                                          </p:val>
                                        </p:tav>
                                      </p:tavLst>
                                    </p:anim>
                                    <p:anim calcmode="lin" valueType="num">
                                      <p:cBhvr>
                                        <p:cTn id="104"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42" presetClass="entr" presetSubtype="0" fill="hold" nodeType="clickEffect">
                                  <p:stCondLst>
                                    <p:cond delay="0"/>
                                  </p:stCondLst>
                                  <p:childTnLst>
                                    <p:set>
                                      <p:cBhvr>
                                        <p:cTn id="108" dur="1" fill="hold">
                                          <p:stCondLst>
                                            <p:cond delay="0"/>
                                          </p:stCondLst>
                                        </p:cTn>
                                        <p:tgtEl>
                                          <p:spTgt spid="52"/>
                                        </p:tgtEl>
                                        <p:attrNameLst>
                                          <p:attrName>style.visibility</p:attrName>
                                        </p:attrNameLst>
                                      </p:cBhvr>
                                      <p:to>
                                        <p:strVal val="visible"/>
                                      </p:to>
                                    </p:set>
                                    <p:animEffect transition="in" filter="fade">
                                      <p:cBhvr>
                                        <p:cTn id="109" dur="1000"/>
                                        <p:tgtEl>
                                          <p:spTgt spid="52"/>
                                        </p:tgtEl>
                                      </p:cBhvr>
                                    </p:animEffect>
                                    <p:anim calcmode="lin" valueType="num">
                                      <p:cBhvr>
                                        <p:cTn id="110" dur="1000" fill="hold"/>
                                        <p:tgtEl>
                                          <p:spTgt spid="52"/>
                                        </p:tgtEl>
                                        <p:attrNameLst>
                                          <p:attrName>ppt_x</p:attrName>
                                        </p:attrNameLst>
                                      </p:cBhvr>
                                      <p:tavLst>
                                        <p:tav tm="0">
                                          <p:val>
                                            <p:strVal val="#ppt_x"/>
                                          </p:val>
                                        </p:tav>
                                        <p:tav tm="100000">
                                          <p:val>
                                            <p:strVal val="#ppt_x"/>
                                          </p:val>
                                        </p:tav>
                                      </p:tavLst>
                                    </p:anim>
                                    <p:anim calcmode="lin" valueType="num">
                                      <p:cBhvr>
                                        <p:cTn id="111" dur="1000" fill="hold"/>
                                        <p:tgtEl>
                                          <p:spTgt spid="52"/>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57"/>
                                        </p:tgtEl>
                                        <p:attrNameLst>
                                          <p:attrName>style.visibility</p:attrName>
                                        </p:attrNameLst>
                                      </p:cBhvr>
                                      <p:to>
                                        <p:strVal val="visible"/>
                                      </p:to>
                                    </p:set>
                                    <p:animEffect transition="in" filter="fade">
                                      <p:cBhvr>
                                        <p:cTn id="114" dur="1000"/>
                                        <p:tgtEl>
                                          <p:spTgt spid="57"/>
                                        </p:tgtEl>
                                      </p:cBhvr>
                                    </p:animEffect>
                                    <p:anim calcmode="lin" valueType="num">
                                      <p:cBhvr>
                                        <p:cTn id="115" dur="1000" fill="hold"/>
                                        <p:tgtEl>
                                          <p:spTgt spid="57"/>
                                        </p:tgtEl>
                                        <p:attrNameLst>
                                          <p:attrName>ppt_x</p:attrName>
                                        </p:attrNameLst>
                                      </p:cBhvr>
                                      <p:tavLst>
                                        <p:tav tm="0">
                                          <p:val>
                                            <p:strVal val="#ppt_x"/>
                                          </p:val>
                                        </p:tav>
                                        <p:tav tm="100000">
                                          <p:val>
                                            <p:strVal val="#ppt_x"/>
                                          </p:val>
                                        </p:tav>
                                      </p:tavLst>
                                    </p:anim>
                                    <p:anim calcmode="lin" valueType="num">
                                      <p:cBhvr>
                                        <p:cTn id="116" dur="1000" fill="hold"/>
                                        <p:tgtEl>
                                          <p:spTgt spid="57"/>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47"/>
                                        </p:tgtEl>
                                        <p:attrNameLst>
                                          <p:attrName>style.visibility</p:attrName>
                                        </p:attrNameLst>
                                      </p:cBhvr>
                                      <p:to>
                                        <p:strVal val="visible"/>
                                      </p:to>
                                    </p:set>
                                    <p:animEffect transition="in" filter="fade">
                                      <p:cBhvr>
                                        <p:cTn id="119" dur="1000"/>
                                        <p:tgtEl>
                                          <p:spTgt spid="47"/>
                                        </p:tgtEl>
                                      </p:cBhvr>
                                    </p:animEffect>
                                    <p:anim calcmode="lin" valueType="num">
                                      <p:cBhvr>
                                        <p:cTn id="120" dur="1000" fill="hold"/>
                                        <p:tgtEl>
                                          <p:spTgt spid="47"/>
                                        </p:tgtEl>
                                        <p:attrNameLst>
                                          <p:attrName>ppt_x</p:attrName>
                                        </p:attrNameLst>
                                      </p:cBhvr>
                                      <p:tavLst>
                                        <p:tav tm="0">
                                          <p:val>
                                            <p:strVal val="#ppt_x"/>
                                          </p:val>
                                        </p:tav>
                                        <p:tav tm="100000">
                                          <p:val>
                                            <p:strVal val="#ppt_x"/>
                                          </p:val>
                                        </p:tav>
                                      </p:tavLst>
                                    </p:anim>
                                    <p:anim calcmode="lin" valueType="num">
                                      <p:cBhvr>
                                        <p:cTn id="121"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42" presetClass="entr" presetSubtype="0" fill="hold" nodeType="clickEffect">
                                  <p:stCondLst>
                                    <p:cond delay="0"/>
                                  </p:stCondLst>
                                  <p:childTnLst>
                                    <p:set>
                                      <p:cBhvr>
                                        <p:cTn id="125" dur="1" fill="hold">
                                          <p:stCondLst>
                                            <p:cond delay="0"/>
                                          </p:stCondLst>
                                        </p:cTn>
                                        <p:tgtEl>
                                          <p:spTgt spid="54"/>
                                        </p:tgtEl>
                                        <p:attrNameLst>
                                          <p:attrName>style.visibility</p:attrName>
                                        </p:attrNameLst>
                                      </p:cBhvr>
                                      <p:to>
                                        <p:strVal val="visible"/>
                                      </p:to>
                                    </p:set>
                                    <p:animEffect transition="in" filter="fade">
                                      <p:cBhvr>
                                        <p:cTn id="126" dur="1000"/>
                                        <p:tgtEl>
                                          <p:spTgt spid="54"/>
                                        </p:tgtEl>
                                      </p:cBhvr>
                                    </p:animEffect>
                                    <p:anim calcmode="lin" valueType="num">
                                      <p:cBhvr>
                                        <p:cTn id="127" dur="1000" fill="hold"/>
                                        <p:tgtEl>
                                          <p:spTgt spid="54"/>
                                        </p:tgtEl>
                                        <p:attrNameLst>
                                          <p:attrName>ppt_x</p:attrName>
                                        </p:attrNameLst>
                                      </p:cBhvr>
                                      <p:tavLst>
                                        <p:tav tm="0">
                                          <p:val>
                                            <p:strVal val="#ppt_x"/>
                                          </p:val>
                                        </p:tav>
                                        <p:tav tm="100000">
                                          <p:val>
                                            <p:strVal val="#ppt_x"/>
                                          </p:val>
                                        </p:tav>
                                      </p:tavLst>
                                    </p:anim>
                                    <p:anim calcmode="lin" valueType="num">
                                      <p:cBhvr>
                                        <p:cTn id="128" dur="1000" fill="hold"/>
                                        <p:tgtEl>
                                          <p:spTgt spid="54"/>
                                        </p:tgtEl>
                                        <p:attrNameLst>
                                          <p:attrName>ppt_y</p:attrName>
                                        </p:attrNameLst>
                                      </p:cBhvr>
                                      <p:tavLst>
                                        <p:tav tm="0">
                                          <p:val>
                                            <p:strVal val="#ppt_y+.1"/>
                                          </p:val>
                                        </p:tav>
                                        <p:tav tm="100000">
                                          <p:val>
                                            <p:strVal val="#ppt_y"/>
                                          </p:val>
                                        </p:tav>
                                      </p:tavLst>
                                    </p:anim>
                                  </p:childTnLst>
                                </p:cTn>
                              </p:par>
                              <p:par>
                                <p:cTn id="129" presetID="42" presetClass="entr" presetSubtype="0" fill="hold" nodeType="withEffect">
                                  <p:stCondLst>
                                    <p:cond delay="0"/>
                                  </p:stCondLst>
                                  <p:childTnLst>
                                    <p:set>
                                      <p:cBhvr>
                                        <p:cTn id="130" dur="1" fill="hold">
                                          <p:stCondLst>
                                            <p:cond delay="0"/>
                                          </p:stCondLst>
                                        </p:cTn>
                                        <p:tgtEl>
                                          <p:spTgt spid="56"/>
                                        </p:tgtEl>
                                        <p:attrNameLst>
                                          <p:attrName>style.visibility</p:attrName>
                                        </p:attrNameLst>
                                      </p:cBhvr>
                                      <p:to>
                                        <p:strVal val="visible"/>
                                      </p:to>
                                    </p:set>
                                    <p:animEffect transition="in" filter="fade">
                                      <p:cBhvr>
                                        <p:cTn id="131" dur="1000"/>
                                        <p:tgtEl>
                                          <p:spTgt spid="56"/>
                                        </p:tgtEl>
                                      </p:cBhvr>
                                    </p:animEffect>
                                    <p:anim calcmode="lin" valueType="num">
                                      <p:cBhvr>
                                        <p:cTn id="132" dur="1000" fill="hold"/>
                                        <p:tgtEl>
                                          <p:spTgt spid="56"/>
                                        </p:tgtEl>
                                        <p:attrNameLst>
                                          <p:attrName>ppt_x</p:attrName>
                                        </p:attrNameLst>
                                      </p:cBhvr>
                                      <p:tavLst>
                                        <p:tav tm="0">
                                          <p:val>
                                            <p:strVal val="#ppt_x"/>
                                          </p:val>
                                        </p:tav>
                                        <p:tav tm="100000">
                                          <p:val>
                                            <p:strVal val="#ppt_x"/>
                                          </p:val>
                                        </p:tav>
                                      </p:tavLst>
                                    </p:anim>
                                    <p:anim calcmode="lin" valueType="num">
                                      <p:cBhvr>
                                        <p:cTn id="133" dur="1000" fill="hold"/>
                                        <p:tgtEl>
                                          <p:spTgt spid="56"/>
                                        </p:tgtEl>
                                        <p:attrNameLst>
                                          <p:attrName>ppt_y</p:attrName>
                                        </p:attrNameLst>
                                      </p:cBhvr>
                                      <p:tavLst>
                                        <p:tav tm="0">
                                          <p:val>
                                            <p:strVal val="#ppt_y+.1"/>
                                          </p:val>
                                        </p:tav>
                                        <p:tav tm="100000">
                                          <p:val>
                                            <p:strVal val="#ppt_y"/>
                                          </p:val>
                                        </p:tav>
                                      </p:tavLst>
                                    </p:anim>
                                  </p:childTnLst>
                                </p:cTn>
                              </p:par>
                              <p:par>
                                <p:cTn id="134" presetID="42" presetClass="entr" presetSubtype="0" fill="hold" grpId="0" nodeType="withEffect">
                                  <p:stCondLst>
                                    <p:cond delay="0"/>
                                  </p:stCondLst>
                                  <p:childTnLst>
                                    <p:set>
                                      <p:cBhvr>
                                        <p:cTn id="135" dur="1" fill="hold">
                                          <p:stCondLst>
                                            <p:cond delay="0"/>
                                          </p:stCondLst>
                                        </p:cTn>
                                        <p:tgtEl>
                                          <p:spTgt spid="58"/>
                                        </p:tgtEl>
                                        <p:attrNameLst>
                                          <p:attrName>style.visibility</p:attrName>
                                        </p:attrNameLst>
                                      </p:cBhvr>
                                      <p:to>
                                        <p:strVal val="visible"/>
                                      </p:to>
                                    </p:set>
                                    <p:animEffect transition="in" filter="fade">
                                      <p:cBhvr>
                                        <p:cTn id="136" dur="1000"/>
                                        <p:tgtEl>
                                          <p:spTgt spid="58"/>
                                        </p:tgtEl>
                                      </p:cBhvr>
                                    </p:animEffect>
                                    <p:anim calcmode="lin" valueType="num">
                                      <p:cBhvr>
                                        <p:cTn id="137" dur="1000" fill="hold"/>
                                        <p:tgtEl>
                                          <p:spTgt spid="58"/>
                                        </p:tgtEl>
                                        <p:attrNameLst>
                                          <p:attrName>ppt_x</p:attrName>
                                        </p:attrNameLst>
                                      </p:cBhvr>
                                      <p:tavLst>
                                        <p:tav tm="0">
                                          <p:val>
                                            <p:strVal val="#ppt_x"/>
                                          </p:val>
                                        </p:tav>
                                        <p:tav tm="100000">
                                          <p:val>
                                            <p:strVal val="#ppt_x"/>
                                          </p:val>
                                        </p:tav>
                                      </p:tavLst>
                                    </p:anim>
                                    <p:anim calcmode="lin" valueType="num">
                                      <p:cBhvr>
                                        <p:cTn id="138" dur="1000" fill="hold"/>
                                        <p:tgtEl>
                                          <p:spTgt spid="58"/>
                                        </p:tgtEl>
                                        <p:attrNameLst>
                                          <p:attrName>ppt_y</p:attrName>
                                        </p:attrNameLst>
                                      </p:cBhvr>
                                      <p:tavLst>
                                        <p:tav tm="0">
                                          <p:val>
                                            <p:strVal val="#ppt_y+.1"/>
                                          </p:val>
                                        </p:tav>
                                        <p:tav tm="100000">
                                          <p:val>
                                            <p:strVal val="#ppt_y"/>
                                          </p:val>
                                        </p:tav>
                                      </p:tavLst>
                                    </p:anim>
                                  </p:childTnLst>
                                </p:cTn>
                              </p:par>
                              <p:par>
                                <p:cTn id="139" presetID="42" presetClass="entr" presetSubtype="0" fill="hold" grpId="0" nodeType="withEffect">
                                  <p:stCondLst>
                                    <p:cond delay="0"/>
                                  </p:stCondLst>
                                  <p:childTnLst>
                                    <p:set>
                                      <p:cBhvr>
                                        <p:cTn id="140" dur="1" fill="hold">
                                          <p:stCondLst>
                                            <p:cond delay="0"/>
                                          </p:stCondLst>
                                        </p:cTn>
                                        <p:tgtEl>
                                          <p:spTgt spid="59"/>
                                        </p:tgtEl>
                                        <p:attrNameLst>
                                          <p:attrName>style.visibility</p:attrName>
                                        </p:attrNameLst>
                                      </p:cBhvr>
                                      <p:to>
                                        <p:strVal val="visible"/>
                                      </p:to>
                                    </p:set>
                                    <p:animEffect transition="in" filter="fade">
                                      <p:cBhvr>
                                        <p:cTn id="141" dur="1000"/>
                                        <p:tgtEl>
                                          <p:spTgt spid="59"/>
                                        </p:tgtEl>
                                      </p:cBhvr>
                                    </p:animEffect>
                                    <p:anim calcmode="lin" valueType="num">
                                      <p:cBhvr>
                                        <p:cTn id="142" dur="1000" fill="hold"/>
                                        <p:tgtEl>
                                          <p:spTgt spid="59"/>
                                        </p:tgtEl>
                                        <p:attrNameLst>
                                          <p:attrName>ppt_x</p:attrName>
                                        </p:attrNameLst>
                                      </p:cBhvr>
                                      <p:tavLst>
                                        <p:tav tm="0">
                                          <p:val>
                                            <p:strVal val="#ppt_x"/>
                                          </p:val>
                                        </p:tav>
                                        <p:tav tm="100000">
                                          <p:val>
                                            <p:strVal val="#ppt_x"/>
                                          </p:val>
                                        </p:tav>
                                      </p:tavLst>
                                    </p:anim>
                                    <p:anim calcmode="lin" valueType="num">
                                      <p:cBhvr>
                                        <p:cTn id="143"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3" grpId="0"/>
      <p:bldP spid="34" grpId="0"/>
      <p:bldP spid="35" grpId="0"/>
      <p:bldP spid="40" grpId="0"/>
      <p:bldP spid="46" grpId="0"/>
      <p:bldP spid="47" grpId="0"/>
      <p:bldP spid="49" grpId="0"/>
      <p:bldP spid="57" grpId="0"/>
      <p:bldP spid="58" grpId="0"/>
      <p:bldP spid="5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08BB644-1CF4-445D-8989-C61E70DF7AB8}"/>
              </a:ext>
            </a:extLst>
          </p:cNvPr>
          <p:cNvSpPr>
            <a:spLocks noGrp="1"/>
          </p:cNvSpPr>
          <p:nvPr>
            <p:ph type="title"/>
          </p:nvPr>
        </p:nvSpPr>
        <p:spPr>
          <a:xfrm>
            <a:off x="4218963" y="2728723"/>
            <a:ext cx="4631422" cy="700277"/>
          </a:xfrm>
        </p:spPr>
        <p:txBody>
          <a:bodyPr>
            <a:normAutofit/>
          </a:bodyPr>
          <a:lstStyle/>
          <a:p>
            <a:r>
              <a:rPr lang="en-US" dirty="0"/>
              <a:t>Thank You!</a:t>
            </a:r>
            <a:endParaRPr lang="en-GB" dirty="0"/>
          </a:p>
        </p:txBody>
      </p:sp>
    </p:spTree>
    <p:extLst>
      <p:ext uri="{BB962C8B-B14F-4D97-AF65-F5344CB8AC3E}">
        <p14:creationId xmlns:p14="http://schemas.microsoft.com/office/powerpoint/2010/main" val="26547820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4866</TotalTime>
  <Words>425</Words>
  <Application>Microsoft Office PowerPoint</Application>
  <PresentationFormat>Widescreen</PresentationFormat>
  <Paragraphs>73</Paragraphs>
  <Slides>6</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Introduction</vt:lpstr>
      <vt:lpstr>Case Study: Power BI Dashboard</vt:lpstr>
      <vt:lpstr>Case Study: Power BI Dashboard</vt:lpstr>
      <vt:lpstr>Strategies and recommendations</vt:lpstr>
      <vt:lpstr>Achieving Objectives</vt:lpstr>
      <vt:lpstr>Thank You!</vt:lpstr>
    </vt:vector>
  </TitlesOfParts>
  <Company>Worley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
  <cp:lastModifiedBy>Pooja Dash</cp:lastModifiedBy>
  <cp:revision>8</cp:revision>
  <dcterms:created xsi:type="dcterms:W3CDTF">2024-04-14T12:50:46Z</dcterms:created>
  <dcterms:modified xsi:type="dcterms:W3CDTF">2024-06-18T12:54:51Z</dcterms:modified>
</cp:coreProperties>
</file>