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handoutMasterIdLst>
    <p:handoutMasterId r:id="rId3"/>
  </p:handoutMasterIdLst>
  <p:sldIdLst>
    <p:sldId id="281" r:id="rId4"/>
    <p:sldId id="283" r:id="rId5"/>
    <p:sldId id="284" r:id="rId6"/>
    <p:sldId id="285" r:id="rId7"/>
    <p:sldId id="288" r:id="rId8"/>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333333"/>
    <a:srgbClr val="FFFFFF"/>
    <a:srgbClr val="0300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34338" autoAdjust="0"/>
    <p:restoredTop sz="94660"/>
  </p:normalViewPr>
  <p:slideViewPr>
    <p:cSldViewPr snapToGrid="0">
      <p:cViewPr varScale="1">
        <p:scale>
          <a:sx n="67" d="100"/>
          <a:sy n="67" d="100"/>
        </p:scale>
        <p:origin x="72" y="41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37" name=""/>
        <p:cNvGrpSpPr/>
        <p:nvPr/>
      </p:nvGrpSpPr>
      <p:grpSpPr>
        <a:xfrm>
          <a:off x="0" y="0"/>
          <a:ext cx="0" cy="0"/>
          <a:chOff x="0" y="0"/>
          <a:chExt cx="0" cy="0"/>
        </a:xfrm>
      </p:grpSpPr>
      <p:sp>
        <p:nvSpPr>
          <p:cNvPr id="1048975"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976"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977"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978"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36" name=""/>
        <p:cNvGrpSpPr/>
        <p:nvPr/>
      </p:nvGrpSpPr>
      <p:grpSpPr>
        <a:xfrm>
          <a:off x="0" y="0"/>
          <a:ext cx="0" cy="0"/>
          <a:chOff x="0" y="0"/>
          <a:chExt cx="0" cy="0"/>
        </a:xfrm>
      </p:grpSpPr>
      <p:sp>
        <p:nvSpPr>
          <p:cNvPr id="104896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ea typeface="Arial" panose="020B0604020202020204" pitchFamily="34" charset="0"/>
              </a:defRPr>
            </a:lvl1pPr>
          </a:lstStyle>
          <a:p>
            <a:endParaRPr altLang="en-US" lang="zh-CN"/>
          </a:p>
        </p:txBody>
      </p:sp>
      <p:sp>
        <p:nvSpPr>
          <p:cNvPr id="1048970"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ea typeface="Arial" panose="020B0604020202020204" pitchFamily="34" charset="0"/>
              </a:defRPr>
            </a:lvl1pPr>
          </a:lstStyle>
          <a:p>
            <a:fld id="{D2A48B96-639E-45A3-A0BA-2464DFDB1FAA}" type="datetimeFigureOut">
              <a:rPr altLang="en-US" lang="zh-CN" smtClean="0"/>
            </a:fld>
            <a:endParaRPr altLang="en-US" lang="zh-CN"/>
          </a:p>
        </p:txBody>
      </p:sp>
      <p:sp>
        <p:nvSpPr>
          <p:cNvPr id="1048971"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972"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73"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ea typeface="Arial" panose="020B0604020202020204" pitchFamily="34" charset="0"/>
              </a:defRPr>
            </a:lvl1pPr>
          </a:lstStyle>
          <a:p>
            <a:endParaRPr altLang="en-US" lang="zh-CN"/>
          </a:p>
        </p:txBody>
      </p:sp>
      <p:sp>
        <p:nvSpPr>
          <p:cNvPr id="1048974"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ea typeface="Arial" panose="020B0604020202020204" pitchFamily="34" charset="0"/>
              </a:defRPr>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Arial" panose="020B0604020202020204" pitchFamily="34" charset="0"/>
        <a:cs typeface="+mn-cs"/>
      </a:defRPr>
    </a:lvl1pPr>
    <a:lvl2pPr algn="l" defTabSz="914400" eaLnBrk="1" hangingPunct="1" latinLnBrk="0" marL="457200" rtl="0">
      <a:defRPr sz="1200" kern="1200">
        <a:solidFill>
          <a:schemeClr val="tx1"/>
        </a:solidFill>
        <a:latin typeface="+mn-lt"/>
        <a:ea typeface="Arial" panose="020B0604020202020204" pitchFamily="34" charset="0"/>
        <a:cs typeface="+mn-cs"/>
      </a:defRPr>
    </a:lvl2pPr>
    <a:lvl3pPr algn="l" defTabSz="914400" eaLnBrk="1" hangingPunct="1" latinLnBrk="0" marL="914400" rtl="0">
      <a:defRPr sz="1200" kern="1200">
        <a:solidFill>
          <a:schemeClr val="tx1"/>
        </a:solidFill>
        <a:latin typeface="+mn-lt"/>
        <a:ea typeface="Arial" panose="020B0604020202020204" pitchFamily="34" charset="0"/>
        <a:cs typeface="+mn-cs"/>
      </a:defRPr>
    </a:lvl3pPr>
    <a:lvl4pPr algn="l" defTabSz="914400" eaLnBrk="1" hangingPunct="1" latinLnBrk="0" marL="1371600" rtl="0">
      <a:defRPr sz="1200" kern="1200">
        <a:solidFill>
          <a:schemeClr val="tx1"/>
        </a:solidFill>
        <a:latin typeface="+mn-lt"/>
        <a:ea typeface="Arial" panose="020B0604020202020204" pitchFamily="34" charset="0"/>
        <a:cs typeface="+mn-cs"/>
      </a:defRPr>
    </a:lvl4pPr>
    <a:lvl5pPr algn="l" defTabSz="914400" eaLnBrk="1" hangingPunct="1" latinLnBrk="0" marL="1828800" rtl="0">
      <a:defRPr sz="1200" kern="1200">
        <a:solidFill>
          <a:schemeClr val="tx1"/>
        </a:solidFill>
        <a:latin typeface="+mn-lt"/>
        <a:ea typeface="Arial" panose="020B0604020202020204" pitchFamily="34" charset="0"/>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26" name=""/>
        <p:cNvGrpSpPr/>
        <p:nvPr/>
      </p:nvGrpSpPr>
      <p:grpSpPr>
        <a:xfrm>
          <a:off x="0" y="0"/>
          <a:ext cx="0" cy="0"/>
          <a:chOff x="0" y="0"/>
          <a:chExt cx="0" cy="0"/>
        </a:xfrm>
      </p:grpSpPr>
      <p:sp>
        <p:nvSpPr>
          <p:cNvPr id="1048914"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915" name="副标题 2"/>
          <p:cNvSpPr>
            <a:spLocks noGrp="1"/>
          </p:cNvSpPr>
          <p:nvPr>
            <p:ph type="subTitle" idx="1" hasCustomPrompt="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altLang="en-US" lang="zh-CN"/>
          </a:p>
        </p:txBody>
      </p:sp>
      <p:sp>
        <p:nvSpPr>
          <p:cNvPr id="1048916"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917" name="页脚占位符 4"/>
          <p:cNvSpPr>
            <a:spLocks noGrp="1"/>
          </p:cNvSpPr>
          <p:nvPr>
            <p:ph type="ftr" sz="quarter" idx="11"/>
          </p:nvPr>
        </p:nvSpPr>
        <p:spPr/>
        <p:txBody>
          <a:bodyPr/>
          <a:p>
            <a:endParaRPr altLang="en-US" lang="zh-CN"/>
          </a:p>
        </p:txBody>
      </p:sp>
      <p:sp>
        <p:nvSpPr>
          <p:cNvPr id="1048918"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31" name=""/>
        <p:cNvGrpSpPr/>
        <p:nvPr/>
      </p:nvGrpSpPr>
      <p:grpSpPr>
        <a:xfrm>
          <a:off x="0" y="0"/>
          <a:ext cx="0" cy="0"/>
          <a:chOff x="0" y="0"/>
          <a:chExt cx="0" cy="0"/>
        </a:xfrm>
      </p:grpSpPr>
      <p:sp>
        <p:nvSpPr>
          <p:cNvPr id="1048939" name="标题 1"/>
          <p:cNvSpPr>
            <a:spLocks noGrp="1"/>
          </p:cNvSpPr>
          <p:nvPr>
            <p:ph type="title"/>
          </p:nvPr>
        </p:nvSpPr>
        <p:spPr/>
        <p:txBody>
          <a:bodyPr/>
          <a:p>
            <a:r>
              <a:rPr altLang="en-US" lang="zh-CN" smtClean="0"/>
              <a:t>单击此处编辑母版标题样式</a:t>
            </a:r>
            <a:endParaRPr altLang="en-US" lang="zh-CN"/>
          </a:p>
        </p:txBody>
      </p:sp>
      <p:sp>
        <p:nvSpPr>
          <p:cNvPr id="1048940" name="竖排文字占位符 2"/>
          <p:cNvSpPr>
            <a:spLocks noGrp="1"/>
          </p:cNvSpPr>
          <p:nvPr>
            <p:ph type="body" orient="vert" idx="1" hasCustomPrompt="1"/>
          </p:nvPr>
        </p:nvSpPr>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41"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942" name="页脚占位符 4"/>
          <p:cNvSpPr>
            <a:spLocks noGrp="1"/>
          </p:cNvSpPr>
          <p:nvPr>
            <p:ph type="ftr" sz="quarter" idx="11"/>
          </p:nvPr>
        </p:nvSpPr>
        <p:spPr/>
        <p:txBody>
          <a:bodyPr/>
          <a:p>
            <a:endParaRPr altLang="en-US" lang="zh-CN"/>
          </a:p>
        </p:txBody>
      </p:sp>
      <p:sp>
        <p:nvSpPr>
          <p:cNvPr id="1048943"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128" name=""/>
        <p:cNvGrpSpPr/>
        <p:nvPr/>
      </p:nvGrpSpPr>
      <p:grpSpPr>
        <a:xfrm>
          <a:off x="0" y="0"/>
          <a:ext cx="0" cy="0"/>
          <a:chOff x="0" y="0"/>
          <a:chExt cx="0" cy="0"/>
        </a:xfrm>
      </p:grpSpPr>
      <p:sp>
        <p:nvSpPr>
          <p:cNvPr id="1048923"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924" name="竖排文字占位符 2"/>
          <p:cNvSpPr>
            <a:spLocks noGrp="1"/>
          </p:cNvSpPr>
          <p:nvPr>
            <p:ph type="body" orient="vert" idx="1" hasCustomPrompt="1"/>
          </p:nvPr>
        </p:nvSpPr>
        <p:spPr>
          <a:xfrm>
            <a:off x="838200" y="365125"/>
            <a:ext cx="7734300" cy="5811838"/>
          </a:xfrm>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25"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926" name="页脚占位符 4"/>
          <p:cNvSpPr>
            <a:spLocks noGrp="1"/>
          </p:cNvSpPr>
          <p:nvPr>
            <p:ph type="ftr" sz="quarter" idx="11"/>
          </p:nvPr>
        </p:nvSpPr>
        <p:spPr/>
        <p:txBody>
          <a:bodyPr/>
          <a:p>
            <a:endParaRPr altLang="en-US" lang="zh-CN"/>
          </a:p>
        </p:txBody>
      </p:sp>
      <p:sp>
        <p:nvSpPr>
          <p:cNvPr id="1048927"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9" name=""/>
        <p:cNvGrpSpPr/>
        <p:nvPr/>
      </p:nvGrpSpPr>
      <p:grpSpPr>
        <a:xfrm>
          <a:off x="0" y="0"/>
          <a:ext cx="0" cy="0"/>
          <a:chOff x="0" y="0"/>
          <a:chExt cx="0" cy="0"/>
        </a:xfrm>
      </p:grpSpPr>
      <p:sp>
        <p:nvSpPr>
          <p:cNvPr id="1048928" name="标题 1"/>
          <p:cNvSpPr>
            <a:spLocks noGrp="1"/>
          </p:cNvSpPr>
          <p:nvPr>
            <p:ph type="title"/>
          </p:nvPr>
        </p:nvSpPr>
        <p:spPr/>
        <p:txBody>
          <a:bodyPr/>
          <a:p>
            <a:r>
              <a:rPr altLang="en-US" lang="zh-CN" smtClean="0"/>
              <a:t>单击此处编辑母版标题样式</a:t>
            </a:r>
            <a:endParaRPr altLang="en-US" lang="zh-CN"/>
          </a:p>
        </p:txBody>
      </p:sp>
      <p:sp>
        <p:nvSpPr>
          <p:cNvPr id="1048929" name="内容占位符 2"/>
          <p:cNvSpPr>
            <a:spLocks noGrp="1"/>
          </p:cNvSpPr>
          <p:nvPr>
            <p:ph idx="1" hasCustomPrompt="1"/>
          </p:nvPr>
        </p:nvSpPr>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30"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931" name="页脚占位符 4"/>
          <p:cNvSpPr>
            <a:spLocks noGrp="1"/>
          </p:cNvSpPr>
          <p:nvPr>
            <p:ph type="ftr" sz="quarter" idx="11"/>
          </p:nvPr>
        </p:nvSpPr>
        <p:spPr/>
        <p:txBody>
          <a:bodyPr/>
          <a:p>
            <a:endParaRPr altLang="en-US" lang="zh-CN"/>
          </a:p>
        </p:txBody>
      </p:sp>
      <p:sp>
        <p:nvSpPr>
          <p:cNvPr id="1048932"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32" name=""/>
        <p:cNvGrpSpPr/>
        <p:nvPr/>
      </p:nvGrpSpPr>
      <p:grpSpPr>
        <a:xfrm>
          <a:off x="0" y="0"/>
          <a:ext cx="0" cy="0"/>
          <a:chOff x="0" y="0"/>
          <a:chExt cx="0" cy="0"/>
        </a:xfrm>
      </p:grpSpPr>
      <p:sp>
        <p:nvSpPr>
          <p:cNvPr id="1048944"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945"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endParaRPr altLang="en-US" lang="zh-CN" smtClean="0"/>
          </a:p>
        </p:txBody>
      </p:sp>
      <p:sp>
        <p:nvSpPr>
          <p:cNvPr id="1048946"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947" name="页脚占位符 4"/>
          <p:cNvSpPr>
            <a:spLocks noGrp="1"/>
          </p:cNvSpPr>
          <p:nvPr>
            <p:ph type="ftr" sz="quarter" idx="11"/>
          </p:nvPr>
        </p:nvSpPr>
        <p:spPr/>
        <p:txBody>
          <a:bodyPr/>
          <a:p>
            <a:endParaRPr altLang="en-US" lang="zh-CN"/>
          </a:p>
        </p:txBody>
      </p:sp>
      <p:sp>
        <p:nvSpPr>
          <p:cNvPr id="1048948"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33" name=""/>
        <p:cNvGrpSpPr/>
        <p:nvPr/>
      </p:nvGrpSpPr>
      <p:grpSpPr>
        <a:xfrm>
          <a:off x="0" y="0"/>
          <a:ext cx="0" cy="0"/>
          <a:chOff x="0" y="0"/>
          <a:chExt cx="0" cy="0"/>
        </a:xfrm>
      </p:grpSpPr>
      <p:sp>
        <p:nvSpPr>
          <p:cNvPr id="1048949" name="标题 1"/>
          <p:cNvSpPr>
            <a:spLocks noGrp="1"/>
          </p:cNvSpPr>
          <p:nvPr>
            <p:ph type="title"/>
          </p:nvPr>
        </p:nvSpPr>
        <p:spPr/>
        <p:txBody>
          <a:bodyPr/>
          <a:p>
            <a:r>
              <a:rPr altLang="en-US" lang="zh-CN" smtClean="0"/>
              <a:t>单击此处编辑母版标题样式</a:t>
            </a:r>
            <a:endParaRPr altLang="en-US" lang="zh-CN"/>
          </a:p>
        </p:txBody>
      </p:sp>
      <p:sp>
        <p:nvSpPr>
          <p:cNvPr id="1048950" name="内容占位符 2"/>
          <p:cNvSpPr>
            <a:spLocks noGrp="1"/>
          </p:cNvSpPr>
          <p:nvPr>
            <p:ph sz="half" idx="1" hasCustomPrompt="1"/>
          </p:nvPr>
        </p:nvSpPr>
        <p:spPr>
          <a:xfrm>
            <a:off x="838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51" name="内容占位符 3"/>
          <p:cNvSpPr>
            <a:spLocks noGrp="1"/>
          </p:cNvSpPr>
          <p:nvPr>
            <p:ph sz="half" idx="2" hasCustomPrompt="1"/>
          </p:nvPr>
        </p:nvSpPr>
        <p:spPr>
          <a:xfrm>
            <a:off x="6172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52" name="日期占位符 4"/>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953" name="页脚占位符 5"/>
          <p:cNvSpPr>
            <a:spLocks noGrp="1"/>
          </p:cNvSpPr>
          <p:nvPr>
            <p:ph type="ftr" sz="quarter" idx="11"/>
          </p:nvPr>
        </p:nvSpPr>
        <p:spPr/>
        <p:txBody>
          <a:bodyPr/>
          <a:p>
            <a:endParaRPr altLang="en-US" lang="zh-CN"/>
          </a:p>
        </p:txBody>
      </p:sp>
      <p:sp>
        <p:nvSpPr>
          <p:cNvPr id="1048954" name="灯片编号占位符 6"/>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34" name=""/>
        <p:cNvGrpSpPr/>
        <p:nvPr/>
      </p:nvGrpSpPr>
      <p:grpSpPr>
        <a:xfrm>
          <a:off x="0" y="0"/>
          <a:ext cx="0" cy="0"/>
          <a:chOff x="0" y="0"/>
          <a:chExt cx="0" cy="0"/>
        </a:xfrm>
      </p:grpSpPr>
      <p:sp>
        <p:nvSpPr>
          <p:cNvPr id="1048955"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956"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957" name="内容占位符 3"/>
          <p:cNvSpPr>
            <a:spLocks noGrp="1"/>
          </p:cNvSpPr>
          <p:nvPr>
            <p:ph sz="half" idx="2" hasCustomPrompt="1"/>
          </p:nvPr>
        </p:nvSpPr>
        <p:spPr>
          <a:xfrm>
            <a:off x="839788" y="2505075"/>
            <a:ext cx="5157787"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58"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959" name="内容占位符 5"/>
          <p:cNvSpPr>
            <a:spLocks noGrp="1"/>
          </p:cNvSpPr>
          <p:nvPr>
            <p:ph sz="quarter" idx="4" hasCustomPrompt="1"/>
          </p:nvPr>
        </p:nvSpPr>
        <p:spPr>
          <a:xfrm>
            <a:off x="6172200" y="2505075"/>
            <a:ext cx="5183188"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60" name="日期占位符 6"/>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961" name="页脚占位符 7"/>
          <p:cNvSpPr>
            <a:spLocks noGrp="1"/>
          </p:cNvSpPr>
          <p:nvPr>
            <p:ph type="ftr" sz="quarter" idx="11"/>
          </p:nvPr>
        </p:nvSpPr>
        <p:spPr/>
        <p:txBody>
          <a:bodyPr/>
          <a:p>
            <a:endParaRPr altLang="en-US" lang="zh-CN"/>
          </a:p>
        </p:txBody>
      </p:sp>
      <p:sp>
        <p:nvSpPr>
          <p:cNvPr id="1048962" name="灯片编号占位符 8"/>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27" name=""/>
        <p:cNvGrpSpPr/>
        <p:nvPr/>
      </p:nvGrpSpPr>
      <p:grpSpPr>
        <a:xfrm>
          <a:off x="0" y="0"/>
          <a:ext cx="0" cy="0"/>
          <a:chOff x="0" y="0"/>
          <a:chExt cx="0" cy="0"/>
        </a:xfrm>
      </p:grpSpPr>
      <p:sp>
        <p:nvSpPr>
          <p:cNvPr id="1048919" name="标题 1"/>
          <p:cNvSpPr>
            <a:spLocks noGrp="1"/>
          </p:cNvSpPr>
          <p:nvPr>
            <p:ph type="title"/>
          </p:nvPr>
        </p:nvSpPr>
        <p:spPr/>
        <p:txBody>
          <a:bodyPr/>
          <a:p>
            <a:r>
              <a:rPr altLang="en-US" lang="zh-CN" smtClean="0"/>
              <a:t>单击此处编辑母版标题样式</a:t>
            </a:r>
            <a:endParaRPr altLang="en-US" lang="zh-CN"/>
          </a:p>
        </p:txBody>
      </p:sp>
      <p:sp>
        <p:nvSpPr>
          <p:cNvPr id="1048920" name="日期占位符 2"/>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921" name="页脚占位符 3"/>
          <p:cNvSpPr>
            <a:spLocks noGrp="1"/>
          </p:cNvSpPr>
          <p:nvPr>
            <p:ph type="ftr" sz="quarter" idx="11"/>
          </p:nvPr>
        </p:nvSpPr>
        <p:spPr/>
        <p:txBody>
          <a:bodyPr/>
          <a:p>
            <a:endParaRPr altLang="en-US" lang="zh-CN"/>
          </a:p>
        </p:txBody>
      </p:sp>
      <p:sp>
        <p:nvSpPr>
          <p:cNvPr id="1048922" name="灯片编号占位符 4"/>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5" name=""/>
        <p:cNvGrpSpPr/>
        <p:nvPr/>
      </p:nvGrpSpPr>
      <p:grpSpPr>
        <a:xfrm>
          <a:off x="0" y="0"/>
          <a:ext cx="0" cy="0"/>
          <a:chOff x="0" y="0"/>
          <a:chExt cx="0" cy="0"/>
        </a:xfrm>
      </p:grpSpPr>
      <p:sp>
        <p:nvSpPr>
          <p:cNvPr id="1048581" name="日期占位符 1"/>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582" name="页脚占位符 2"/>
          <p:cNvSpPr>
            <a:spLocks noGrp="1"/>
          </p:cNvSpPr>
          <p:nvPr>
            <p:ph type="ftr" sz="quarter" idx="11"/>
          </p:nvPr>
        </p:nvSpPr>
        <p:spPr/>
        <p:txBody>
          <a:bodyPr/>
          <a:p>
            <a:endParaRPr altLang="en-US" lang="zh-CN"/>
          </a:p>
        </p:txBody>
      </p:sp>
      <p:sp>
        <p:nvSpPr>
          <p:cNvPr id="1048583" name="灯片编号占位符 3"/>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35" name=""/>
        <p:cNvGrpSpPr/>
        <p:nvPr/>
      </p:nvGrpSpPr>
      <p:grpSpPr>
        <a:xfrm>
          <a:off x="0" y="0"/>
          <a:ext cx="0" cy="0"/>
          <a:chOff x="0" y="0"/>
          <a:chExt cx="0" cy="0"/>
        </a:xfrm>
      </p:grpSpPr>
      <p:sp>
        <p:nvSpPr>
          <p:cNvPr id="1048963"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964"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65"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966" name="日期占位符 4"/>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967" name="页脚占位符 5"/>
          <p:cNvSpPr>
            <a:spLocks noGrp="1"/>
          </p:cNvSpPr>
          <p:nvPr>
            <p:ph type="ftr" sz="quarter" idx="11"/>
          </p:nvPr>
        </p:nvSpPr>
        <p:spPr/>
        <p:txBody>
          <a:bodyPr/>
          <a:p>
            <a:endParaRPr altLang="en-US" lang="zh-CN"/>
          </a:p>
        </p:txBody>
      </p:sp>
      <p:sp>
        <p:nvSpPr>
          <p:cNvPr id="1048968" name="灯片编号占位符 6"/>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30" name=""/>
        <p:cNvGrpSpPr/>
        <p:nvPr/>
      </p:nvGrpSpPr>
      <p:grpSpPr>
        <a:xfrm>
          <a:off x="0" y="0"/>
          <a:ext cx="0" cy="0"/>
          <a:chOff x="0" y="0"/>
          <a:chExt cx="0" cy="0"/>
        </a:xfrm>
      </p:grpSpPr>
      <p:sp>
        <p:nvSpPr>
          <p:cNvPr id="1048933"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934"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35"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936" name="日期占位符 4"/>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937" name="页脚占位符 5"/>
          <p:cNvSpPr>
            <a:spLocks noGrp="1"/>
          </p:cNvSpPr>
          <p:nvPr>
            <p:ph type="ftr" sz="quarter" idx="11"/>
          </p:nvPr>
        </p:nvSpPr>
        <p:spPr/>
        <p:txBody>
          <a:bodyPr/>
          <a:p>
            <a:endParaRPr altLang="en-US" lang="zh-CN"/>
          </a:p>
        </p:txBody>
      </p:sp>
      <p:sp>
        <p:nvSpPr>
          <p:cNvPr id="1048938" name="灯片编号占位符 6"/>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9F870D1-2918-4862-BF05-54AC3040F8DD}"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8E7AAA1-2B6D-44C1-A6CB-927B761BD882}"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eaLnBrk="1" hangingPunct="1" latinLnBrk="0" rtl="0">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jpe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tags" Target="../tags/tag1.xml"/><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cxnSp>
        <p:nvCxnSpPr>
          <p:cNvPr id="3145728"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a:cxnSpLocks/>
          </p:cNvCxnSpPr>
          <p:nvPr/>
        </p:nvCxnSpPr>
        <p:spPr>
          <a:xfrm flipH="1">
            <a:off x="5689153" y="4071428"/>
            <a:ext cx="5796000" cy="2"/>
          </a:xfrm>
          <a:prstGeom prst="line"/>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2097152" name="图片 7"/>
          <p:cNvPicPr>
            <a:picLocks noChangeAspect="1"/>
          </p:cNvPicPr>
          <p:nvPr/>
        </p:nvPicPr>
        <p:blipFill>
          <a:blip xmlns:r="http://schemas.openxmlformats.org/officeDocument/2006/relationships" r:embed="rId1"/>
          <a:stretch>
            <a:fillRect/>
          </a:stretch>
        </p:blipFill>
        <p:spPr>
          <a:xfrm>
            <a:off x="1108809" y="1728241"/>
            <a:ext cx="3924981" cy="3562768"/>
          </a:xfrm>
          <a:prstGeom prst="rect"/>
        </p:spPr>
      </p:pic>
      <p:sp>
        <p:nvSpPr>
          <p:cNvPr id="1049001" name=""/>
          <p:cNvSpPr txBox="1"/>
          <p:nvPr/>
        </p:nvSpPr>
        <p:spPr>
          <a:xfrm>
            <a:off x="6007753" y="925602"/>
            <a:ext cx="4000000" cy="802639"/>
          </a:xfrm>
          <a:prstGeom prst="rect"/>
        </p:spPr>
        <p:txBody>
          <a:bodyPr rtlCol="0" wrap="square">
            <a:spAutoFit/>
          </a:bodyPr>
          <a:p>
            <a:r>
              <a:rPr b="1" sz="2800" lang="en-US">
                <a:solidFill>
                  <a:srgbClr val="000000"/>
                </a:solidFill>
              </a:rPr>
              <a:t>C</a:t>
            </a:r>
            <a:r>
              <a:rPr b="1" sz="2800" lang="en-US">
                <a:solidFill>
                  <a:srgbClr val="000000"/>
                </a:solidFill>
              </a:rPr>
              <a:t>O</a:t>
            </a:r>
            <a:r>
              <a:rPr b="1" sz="2800" lang="en-US">
                <a:solidFill>
                  <a:srgbClr val="000000"/>
                </a:solidFill>
              </a:rPr>
              <a:t>U</a:t>
            </a:r>
            <a:r>
              <a:rPr b="1" sz="2800" lang="en-US">
                <a:solidFill>
                  <a:srgbClr val="000000"/>
                </a:solidFill>
              </a:rPr>
              <a:t>RSE </a:t>
            </a:r>
            <a:r>
              <a:rPr b="1" sz="2800" lang="en-US">
                <a:solidFill>
                  <a:srgbClr val="000000"/>
                </a:solidFill>
              </a:rPr>
              <a:t>NAME</a:t>
            </a:r>
            <a:r>
              <a:rPr b="1" sz="2800" lang="en-US">
                <a:solidFill>
                  <a:srgbClr val="000000"/>
                </a:solidFill>
              </a:rPr>
              <a:t>:</a:t>
            </a:r>
            <a:r>
              <a:rPr b="1" sz="2800" lang="en-US">
                <a:solidFill>
                  <a:srgbClr val="000000"/>
                </a:solidFill>
                <a:latin typeface="Roboto Thin"/>
                <a:ea typeface="Roboto Thin"/>
                <a:cs typeface="Roboto Thin"/>
              </a:rPr>
              <a:t> </a:t>
            </a:r>
            <a:r>
              <a:rPr b="0" sz="2800" lang="en-US">
                <a:solidFill>
                  <a:srgbClr val="000000"/>
                </a:solidFill>
                <a:latin typeface="Roboto Thin"/>
                <a:ea typeface="Roboto Thin"/>
                <a:cs typeface="Roboto Thin"/>
              </a:rPr>
              <a:t>A</a:t>
            </a:r>
            <a:r>
              <a:rPr b="0" sz="2800" lang="en-US">
                <a:solidFill>
                  <a:srgbClr val="000000"/>
                </a:solidFill>
                <a:latin typeface="Roboto Thin"/>
                <a:ea typeface="Roboto Thin"/>
                <a:cs typeface="Roboto Thin"/>
              </a:rPr>
              <a:t>r</a:t>
            </a:r>
            <a:r>
              <a:rPr b="0" sz="2800" lang="en-US">
                <a:solidFill>
                  <a:srgbClr val="000000"/>
                </a:solidFill>
                <a:latin typeface="Roboto Thin"/>
                <a:ea typeface="Roboto Thin"/>
                <a:cs typeface="Roboto Thin"/>
              </a:rPr>
              <a:t>t</a:t>
            </a:r>
            <a:r>
              <a:rPr b="0" sz="2800" lang="en-US">
                <a:solidFill>
                  <a:srgbClr val="000000"/>
                </a:solidFill>
                <a:latin typeface="Roboto Thin"/>
                <a:ea typeface="Roboto Thin"/>
                <a:cs typeface="Roboto Thin"/>
              </a:rPr>
              <a:t>i</a:t>
            </a:r>
            <a:r>
              <a:rPr b="0" sz="2800" lang="en-US">
                <a:solidFill>
                  <a:srgbClr val="000000"/>
                </a:solidFill>
                <a:latin typeface="Roboto Thin"/>
                <a:ea typeface="Roboto Thin"/>
                <a:cs typeface="Roboto Thin"/>
              </a:rPr>
              <a:t>f</a:t>
            </a:r>
            <a:r>
              <a:rPr b="0" sz="2800" lang="en-US">
                <a:solidFill>
                  <a:srgbClr val="000000"/>
                </a:solidFill>
                <a:latin typeface="Roboto Thin"/>
                <a:ea typeface="Roboto Thin"/>
                <a:cs typeface="Roboto Thin"/>
              </a:rPr>
              <a:t>i</a:t>
            </a:r>
            <a:r>
              <a:rPr b="0" sz="2800" lang="en-US">
                <a:solidFill>
                  <a:srgbClr val="000000"/>
                </a:solidFill>
                <a:latin typeface="Roboto Thin"/>
                <a:ea typeface="Roboto Thin"/>
                <a:cs typeface="Roboto Thin"/>
              </a:rPr>
              <a:t>cial </a:t>
            </a:r>
            <a:r>
              <a:rPr b="0" sz="2800" lang="en-US">
                <a:solidFill>
                  <a:srgbClr val="000000"/>
                </a:solidFill>
                <a:latin typeface="Roboto Thin"/>
                <a:ea typeface="Roboto Thin"/>
                <a:cs typeface="Roboto Thin"/>
              </a:rPr>
              <a:t>intelligence </a:t>
            </a:r>
            <a:endParaRPr sz="2800" lang="en-US">
              <a:solidFill>
                <a:srgbClr val="000000"/>
              </a:solidFill>
            </a:endParaRPr>
          </a:p>
        </p:txBody>
      </p:sp>
      <p:sp>
        <p:nvSpPr>
          <p:cNvPr id="1049002" name=""/>
          <p:cNvSpPr txBox="1"/>
          <p:nvPr/>
        </p:nvSpPr>
        <p:spPr>
          <a:xfrm>
            <a:off x="6007753" y="1728241"/>
            <a:ext cx="4000000" cy="802639"/>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J</a:t>
            </a:r>
            <a:r>
              <a:rPr b="1" sz="2800" lang="en-US">
                <a:solidFill>
                  <a:srgbClr val="000000"/>
                </a:solidFill>
              </a:rPr>
              <a:t>ECT</a:t>
            </a:r>
            <a:r>
              <a:rPr b="1" sz="2800" lang="en-US">
                <a:solidFill>
                  <a:srgbClr val="000000"/>
                </a:solidFill>
              </a:rPr>
              <a:t>:</a:t>
            </a:r>
            <a:r>
              <a:rPr b="1" sz="2800" lang="en-US">
                <a:solidFill>
                  <a:srgbClr val="000000"/>
                </a:solidFill>
              </a:rPr>
              <a:t> </a:t>
            </a:r>
            <a:r>
              <a:rPr b="0" sz="2800" lang="en-US">
                <a:solidFill>
                  <a:srgbClr val="000000"/>
                </a:solidFill>
              </a:rPr>
              <a:t>m</a:t>
            </a:r>
            <a:r>
              <a:rPr b="0" sz="2800" lang="en-US">
                <a:solidFill>
                  <a:srgbClr val="000000"/>
                </a:solidFill>
              </a:rPr>
              <a:t>e</a:t>
            </a:r>
            <a:r>
              <a:rPr b="0" sz="2800" lang="en-US">
                <a:solidFill>
                  <a:srgbClr val="000000"/>
                </a:solidFill>
              </a:rPr>
              <a:t>a</a:t>
            </a:r>
            <a:r>
              <a:rPr b="0" sz="2800" lang="en-US">
                <a:solidFill>
                  <a:srgbClr val="000000"/>
                </a:solidFill>
              </a:rPr>
              <a:t>s</a:t>
            </a:r>
            <a:r>
              <a:rPr b="0" sz="2800" lang="en-US">
                <a:solidFill>
                  <a:srgbClr val="000000"/>
                </a:solidFill>
              </a:rPr>
              <a:t>ure </a:t>
            </a:r>
            <a:r>
              <a:rPr b="0" sz="2800" lang="en-US">
                <a:solidFill>
                  <a:srgbClr val="000000"/>
                </a:solidFill>
              </a:rPr>
              <a:t>energy </a:t>
            </a:r>
            <a:r>
              <a:rPr b="0" sz="2800" lang="en-US">
                <a:solidFill>
                  <a:srgbClr val="000000"/>
                </a:solidFill>
              </a:rPr>
              <a:t>consumption </a:t>
            </a:r>
            <a:endParaRPr sz="2800" lang="en-US">
              <a:solidFill>
                <a:srgbClr val="000000"/>
              </a:solidFill>
            </a:endParaRPr>
          </a:p>
        </p:txBody>
      </p:sp>
      <p:sp>
        <p:nvSpPr>
          <p:cNvPr id="1049003" name=""/>
          <p:cNvSpPr txBox="1"/>
          <p:nvPr/>
        </p:nvSpPr>
        <p:spPr>
          <a:xfrm>
            <a:off x="6104451" y="2530880"/>
            <a:ext cx="4000000" cy="510539"/>
          </a:xfrm>
          <a:prstGeom prst="rect"/>
        </p:spPr>
        <p:txBody>
          <a:bodyPr rtlCol="0" wrap="square">
            <a:spAutoFit/>
          </a:bodyPr>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a:t>
            </a:r>
            <a:r>
              <a:rPr b="0" sz="2800" lang="en-US">
                <a:solidFill>
                  <a:srgbClr val="000000"/>
                </a:solidFill>
                <a:latin typeface="Noto Color Emoji Flags"/>
                <a:ea typeface="Noto Color Emoji Flags"/>
                <a:cs typeface="Noto Color Emoji Flags"/>
              </a:rPr>
              <a:t> </a:t>
            </a:r>
            <a:r>
              <a:rPr b="0" sz="2800" lang="en-US">
                <a:solidFill>
                  <a:srgbClr val="000000"/>
                </a:solidFill>
                <a:latin typeface="Noto Color Emoji Flags"/>
                <a:ea typeface="Noto Color Emoji Flags"/>
                <a:cs typeface="Noto Color Emoji Flags"/>
              </a:rPr>
              <a:t>M</a:t>
            </a:r>
            <a:r>
              <a:rPr b="0" sz="2800" lang="en-US">
                <a:solidFill>
                  <a:srgbClr val="000000"/>
                </a:solidFill>
                <a:latin typeface="Noto Color Emoji Flags"/>
                <a:ea typeface="Noto Color Emoji Flags"/>
                <a:cs typeface="Noto Color Emoji Flags"/>
              </a:rPr>
              <a:t>.</a:t>
            </a:r>
            <a:r>
              <a:rPr b="0" sz="2800" lang="en-US">
                <a:solidFill>
                  <a:srgbClr val="000000"/>
                </a:solidFill>
                <a:latin typeface="Noto Color Emoji Flags"/>
                <a:ea typeface="Noto Color Emoji Flags"/>
                <a:cs typeface="Noto Color Emoji Flags"/>
              </a:rPr>
              <a:t>V</a:t>
            </a:r>
            <a:r>
              <a:rPr b="0" sz="2800" lang="en-US">
                <a:solidFill>
                  <a:srgbClr val="000000"/>
                </a:solidFill>
                <a:latin typeface="Noto Color Emoji Flags"/>
                <a:ea typeface="Noto Color Emoji Flags"/>
                <a:cs typeface="Noto Color Emoji Flags"/>
              </a:rPr>
              <a:t>i</a:t>
            </a:r>
            <a:r>
              <a:rPr b="0" sz="2800" lang="en-US">
                <a:solidFill>
                  <a:srgbClr val="000000"/>
                </a:solidFill>
                <a:latin typeface="Noto Color Emoji Flags"/>
                <a:ea typeface="Noto Color Emoji Flags"/>
                <a:cs typeface="Noto Color Emoji Flags"/>
              </a:rPr>
              <a:t>s</a:t>
            </a:r>
            <a:r>
              <a:rPr b="0" sz="2800" lang="en-US">
                <a:solidFill>
                  <a:srgbClr val="000000"/>
                </a:solidFill>
                <a:latin typeface="Noto Color Emoji Flags"/>
                <a:ea typeface="Noto Color Emoji Flags"/>
                <a:cs typeface="Noto Color Emoji Flags"/>
              </a:rPr>
              <a:t>h</a:t>
            </a:r>
            <a:r>
              <a:rPr b="0" sz="2800" lang="en-US">
                <a:solidFill>
                  <a:srgbClr val="000000"/>
                </a:solidFill>
                <a:latin typeface="Noto Color Emoji Flags"/>
                <a:ea typeface="Noto Color Emoji Flags"/>
                <a:cs typeface="Noto Color Emoji Flags"/>
              </a:rPr>
              <a:t>n</a:t>
            </a:r>
            <a:r>
              <a:rPr b="0" sz="2800" lang="en-US">
                <a:solidFill>
                  <a:srgbClr val="000000"/>
                </a:solidFill>
                <a:latin typeface="Noto Color Emoji Flags"/>
                <a:ea typeface="Noto Color Emoji Flags"/>
                <a:cs typeface="Noto Color Emoji Flags"/>
              </a:rPr>
              <a:t>u</a:t>
            </a:r>
            <a:r>
              <a:rPr b="0" sz="2800" lang="en-US">
                <a:solidFill>
                  <a:srgbClr val="000000"/>
                </a:solidFill>
                <a:latin typeface="Noto Color Emoji Flags"/>
                <a:ea typeface="Noto Color Emoji Flags"/>
                <a:cs typeface="Noto Color Emoji Flags"/>
              </a:rPr>
              <a:t> </a:t>
            </a:r>
            <a:r>
              <a:rPr b="0" sz="2800" lang="en-US">
                <a:solidFill>
                  <a:srgbClr val="000000"/>
                </a:solidFill>
                <a:latin typeface="Noto Color Emoji Flags"/>
                <a:ea typeface="Noto Color Emoji Flags"/>
                <a:cs typeface="Noto Color Emoji Flags"/>
              </a:rPr>
              <a:t>p</a:t>
            </a:r>
            <a:r>
              <a:rPr b="0" sz="2800" lang="en-US">
                <a:solidFill>
                  <a:srgbClr val="000000"/>
                </a:solidFill>
                <a:latin typeface="Noto Color Emoji Flags"/>
                <a:ea typeface="Noto Color Emoji Flags"/>
                <a:cs typeface="Noto Color Emoji Flags"/>
              </a:rPr>
              <a:t>r</a:t>
            </a:r>
            <a:r>
              <a:rPr b="0" sz="2800" lang="en-US">
                <a:solidFill>
                  <a:srgbClr val="000000"/>
                </a:solidFill>
                <a:latin typeface="Noto Color Emoji Flags"/>
                <a:ea typeface="Noto Color Emoji Flags"/>
                <a:cs typeface="Noto Color Emoji Flags"/>
              </a:rPr>
              <a:t>i</a:t>
            </a:r>
            <a:r>
              <a:rPr b="0" sz="2800" lang="en-US">
                <a:solidFill>
                  <a:srgbClr val="000000"/>
                </a:solidFill>
                <a:latin typeface="Noto Color Emoji Flags"/>
                <a:ea typeface="Noto Color Emoji Flags"/>
                <a:cs typeface="Noto Color Emoji Flags"/>
              </a:rPr>
              <a:t>y</a:t>
            </a:r>
            <a:r>
              <a:rPr b="0" sz="2800" lang="en-US">
                <a:solidFill>
                  <a:srgbClr val="000000"/>
                </a:solidFill>
                <a:latin typeface="Noto Color Emoji Flags"/>
                <a:ea typeface="Noto Color Emoji Flags"/>
                <a:cs typeface="Noto Color Emoji Flags"/>
              </a:rPr>
              <a:t>a</a:t>
            </a:r>
            <a:endParaRPr sz="2800" lang="en-US">
              <a:solidFill>
                <a:srgbClr val="000000"/>
              </a:solidFill>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3" name="矩形 3"/>
          <p:cNvSpPr/>
          <p:nvPr/>
        </p:nvSpPr>
        <p:spPr>
          <a:xfrm>
            <a:off x="1470809" y="-2156254"/>
            <a:ext cx="970486" cy="1731477"/>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2" name=""/>
          <p:cNvSpPr txBox="1"/>
          <p:nvPr/>
        </p:nvSpPr>
        <p:spPr>
          <a:xfrm>
            <a:off x="1523492" y="1582469"/>
            <a:ext cx="9145017" cy="5057139"/>
          </a:xfrm>
          <a:prstGeom prst="rect"/>
        </p:spPr>
        <p:txBody>
          <a:bodyPr rtlCol="0" wrap="square">
            <a:spAutoFit/>
          </a:bodyPr>
          <a:p>
            <a:r>
              <a:rPr sz="2400" lang="en-US">
                <a:solidFill>
                  <a:srgbClr val="000000"/>
                </a:solidFill>
              </a:rPr>
              <a:t>An increase in consumption and inefficiency, fluctuating trends in demand and supply, and a lack of critical analytics for successful. management are just some of the problems that the energy business throughout the world is currently facing. This study set out to assess the potential contributions that Al and ML technologies could make to the expansion of energy production in developing countries, where these issues are more pronounced because of the prevalence of numerous. unauthorized connections to the electricity grid, where a large amount of energy is not being measured or paid for. This study primarily airns to address issues that arise due to frequent power outages and widespread lack of access to energy in a wide range of developing countries. Findings suggest that Al and ML have the potential to make major contributions to the fields of predictive turbine maintenance, energy consumption optimization, grid management, energy price prediction, and residential building energy demand and efficiency assessment. A discussion of what has to be done so that developing nations may reap the benefits of artificial intelligence and machine learning in the energy sector concluded the paper.</a:t>
            </a:r>
            <a:endParaRPr sz="2800" lang="en-US">
              <a:solidFill>
                <a:srgbClr val="000000"/>
              </a:solidFill>
            </a:endParaRPr>
          </a:p>
        </p:txBody>
      </p:sp>
      <p:sp>
        <p:nvSpPr>
          <p:cNvPr id="1049006" name=""/>
          <p:cNvSpPr txBox="1"/>
          <p:nvPr/>
        </p:nvSpPr>
        <p:spPr>
          <a:xfrm>
            <a:off x="1470808" y="938051"/>
            <a:ext cx="6806948" cy="447040"/>
          </a:xfrm>
          <a:prstGeom prst="rect"/>
        </p:spPr>
        <p:txBody>
          <a:bodyPr rtlCol="0" wrap="square">
            <a:spAutoFit/>
          </a:bodyPr>
          <a:p>
            <a:r>
              <a:rPr b="1" sz="2800" lang="en-US">
                <a:solidFill>
                  <a:srgbClr val="000000"/>
                </a:solidFill>
              </a:rPr>
              <a:t>A</a:t>
            </a:r>
            <a:r>
              <a:rPr b="1" sz="2800" lang="en-US">
                <a:solidFill>
                  <a:srgbClr val="000000"/>
                </a:solidFill>
              </a:rPr>
              <a:t>B</a:t>
            </a:r>
            <a:r>
              <a:rPr b="1" sz="2800" lang="en-US">
                <a:solidFill>
                  <a:srgbClr val="000000"/>
                </a:solidFill>
              </a:rPr>
              <a:t>S</a:t>
            </a:r>
            <a:r>
              <a:rPr b="1" sz="2800" lang="en-US">
                <a:solidFill>
                  <a:srgbClr val="000000"/>
                </a:solidFill>
              </a:rPr>
              <a:t>T</a:t>
            </a:r>
            <a:r>
              <a:rPr b="1" sz="2800" lang="en-US">
                <a:solidFill>
                  <a:srgbClr val="000000"/>
                </a:solidFill>
              </a:rPr>
              <a:t>R</a:t>
            </a:r>
            <a:r>
              <a:rPr b="1" sz="2800" lang="en-US">
                <a:solidFill>
                  <a:srgbClr val="000000"/>
                </a:solidFill>
              </a:rPr>
              <a:t>A</a:t>
            </a:r>
            <a:r>
              <a:rPr b="1" sz="2800" lang="en-US">
                <a:solidFill>
                  <a:srgbClr val="000000"/>
                </a:solidFill>
              </a:rPr>
              <a:t>CT </a:t>
            </a:r>
            <a:r>
              <a:rPr b="1" sz="2800" lang="en-US">
                <a:solidFill>
                  <a:srgbClr val="000000"/>
                </a:solidFill>
              </a:rPr>
              <a:t>:</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cxnSp>
        <p:nvCxnSpPr>
          <p:cNvPr id="3145733"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a:cxnSpLocks/>
          </p:cNvCxnSpPr>
          <p:nvPr/>
        </p:nvCxnSpPr>
        <p:spPr>
          <a:xfrm flipH="1">
            <a:off x="1793809" y="1256083"/>
            <a:ext cx="3600000" cy="2"/>
          </a:xfrm>
          <a:prstGeom prst="line"/>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2097159" name="图片 4"/>
          <p:cNvPicPr>
            <a:picLocks noChangeAspect="1"/>
          </p:cNvPicPr>
          <p:nvPr/>
        </p:nvPicPr>
        <p:blipFill>
          <a:blip xmlns:r="http://schemas.openxmlformats.org/officeDocument/2006/relationships" r:embed="rId1"/>
          <a:stretch>
            <a:fillRect/>
          </a:stretch>
        </p:blipFill>
        <p:spPr>
          <a:xfrm>
            <a:off x="0" y="177059"/>
            <a:ext cx="1188720" cy="1188752"/>
          </a:xfrm>
          <a:prstGeom prst="rect"/>
        </p:spPr>
      </p:pic>
      <p:sp>
        <p:nvSpPr>
          <p:cNvPr id="1048594" name="文本框 5"/>
          <p:cNvSpPr txBox="1"/>
          <p:nvPr/>
        </p:nvSpPr>
        <p:spPr>
          <a:xfrm>
            <a:off x="1526577" y="417492"/>
            <a:ext cx="3472181" cy="586740"/>
          </a:xfrm>
          <a:prstGeom prst="rect"/>
          <a:noFill/>
        </p:spPr>
        <p:txBody>
          <a:bodyPr rtlCol="0" wrap="none">
            <a:spAutoFit/>
          </a:bodyPr>
          <a:p>
            <a:pPr algn="ctr"/>
            <a:r>
              <a:rPr altLang="zh-CN" b="1" dirty="0" sz="4000" lang="en-US">
                <a:solidFill>
                  <a:srgbClr val="333333"/>
                </a:solidFill>
                <a:latin typeface="Arial" panose="020B0604020202020204" pitchFamily="34" charset="0"/>
                <a:ea typeface="Arial" panose="020B0604020202020204" pitchFamily="34" charset="0"/>
              </a:rPr>
              <a:t>Title text addition</a:t>
            </a:r>
            <a:endParaRPr altLang="en-US" b="1" dirty="0" sz="4000" lang="zh-CN">
              <a:solidFill>
                <a:srgbClr val="333333"/>
              </a:solidFill>
              <a:latin typeface="Arial" panose="020B0604020202020204" pitchFamily="34" charset="0"/>
              <a:ea typeface="Arial" panose="020B0604020202020204" pitchFamily="34" charset="0"/>
            </a:endParaRPr>
          </a:p>
        </p:txBody>
      </p:sp>
      <p:pic>
        <p:nvPicPr>
          <p:cNvPr id="2097160" name="图片 6"/>
          <p:cNvPicPr>
            <a:picLocks noChangeAspect="1"/>
          </p:cNvPicPr>
          <p:nvPr/>
        </p:nvPicPr>
        <p:blipFill>
          <a:blip xmlns:r="http://schemas.openxmlformats.org/officeDocument/2006/relationships" r:embed="rId2"/>
          <a:stretch>
            <a:fillRect/>
          </a:stretch>
        </p:blipFill>
        <p:spPr>
          <a:xfrm>
            <a:off x="6580878" y="2346248"/>
            <a:ext cx="4799524" cy="3599643"/>
          </a:xfrm>
          <a:prstGeom prst="rect"/>
        </p:spPr>
      </p:pic>
      <p:sp>
        <p:nvSpPr>
          <p:cNvPr id="1048596" name="矩形 8"/>
          <p:cNvSpPr/>
          <p:nvPr/>
        </p:nvSpPr>
        <p:spPr>
          <a:xfrm>
            <a:off x="4670111" y="2346249"/>
            <a:ext cx="1671374" cy="1671374"/>
          </a:xfrm>
          <a:prstGeom prst="rect"/>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7" name="矩形 9"/>
          <p:cNvSpPr/>
          <p:nvPr/>
        </p:nvSpPr>
        <p:spPr>
          <a:xfrm>
            <a:off x="4670111" y="4249456"/>
            <a:ext cx="1671374" cy="1671374"/>
          </a:xfrm>
          <a:prstGeom prst="rect"/>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8" name="Freeform 58"/>
          <p:cNvSpPr>
            <a:spLocks noEditPoints="1"/>
          </p:cNvSpPr>
          <p:nvPr/>
        </p:nvSpPr>
        <p:spPr bwMode="auto">
          <a:xfrm>
            <a:off x="5208252" y="4456523"/>
            <a:ext cx="511087" cy="511087"/>
          </a:xfrm>
          <a:custGeom>
            <a:avLst/>
            <a:ahLst/>
            <a:cxnLst>
              <a:cxn ang="0">
                <a:pos x="51" y="58"/>
              </a:cxn>
              <a:cxn ang="0">
                <a:pos x="7" y="58"/>
              </a:cxn>
              <a:cxn ang="0">
                <a:pos x="3" y="50"/>
              </a:cxn>
              <a:cxn ang="0">
                <a:pos x="22" y="20"/>
              </a:cxn>
              <a:cxn ang="0">
                <a:pos x="22" y="4"/>
              </a:cxn>
              <a:cxn ang="0">
                <a:pos x="19" y="4"/>
              </a:cxn>
              <a:cxn ang="0">
                <a:pos x="17" y="2"/>
              </a:cxn>
              <a:cxn ang="0">
                <a:pos x="19" y="0"/>
              </a:cxn>
              <a:cxn ang="0">
                <a:pos x="39" y="0"/>
              </a:cxn>
              <a:cxn ang="0">
                <a:pos x="41" y="2"/>
              </a:cxn>
              <a:cxn ang="0">
                <a:pos x="39" y="4"/>
              </a:cxn>
              <a:cxn ang="0">
                <a:pos x="36" y="4"/>
              </a:cxn>
              <a:cxn ang="0">
                <a:pos x="36" y="20"/>
              </a:cxn>
              <a:cxn ang="0">
                <a:pos x="55" y="50"/>
              </a:cxn>
              <a:cxn ang="0">
                <a:pos x="51" y="58"/>
              </a:cxn>
              <a:cxn ang="0">
                <a:pos x="16" y="38"/>
              </a:cxn>
              <a:cxn ang="0">
                <a:pos x="43" y="38"/>
              </a:cxn>
              <a:cxn ang="0">
                <a:pos x="32" y="22"/>
              </a:cxn>
              <a:cxn ang="0">
                <a:pos x="31" y="21"/>
              </a:cxn>
              <a:cxn ang="0">
                <a:pos x="31" y="20"/>
              </a:cxn>
              <a:cxn ang="0">
                <a:pos x="31" y="4"/>
              </a:cxn>
              <a:cxn ang="0">
                <a:pos x="27" y="4"/>
              </a:cxn>
              <a:cxn ang="0">
                <a:pos x="27" y="20"/>
              </a:cxn>
              <a:cxn ang="0">
                <a:pos x="27" y="21"/>
              </a:cxn>
              <a:cxn ang="0">
                <a:pos x="26" y="22"/>
              </a:cxn>
              <a:cxn ang="0">
                <a:pos x="16" y="38"/>
              </a:cxn>
            </a:cxnLst>
            <a:rect l="0" t="0" r="r" b="b"/>
            <a:pathLst>
              <a:path w="58" h="58">
                <a:moveTo>
                  <a:pt x="51" y="58"/>
                </a:moveTo>
                <a:cubicBezTo>
                  <a:pt x="7" y="58"/>
                  <a:pt x="7" y="58"/>
                  <a:pt x="7" y="58"/>
                </a:cubicBezTo>
                <a:cubicBezTo>
                  <a:pt x="2" y="58"/>
                  <a:pt x="0" y="54"/>
                  <a:pt x="3" y="50"/>
                </a:cubicBezTo>
                <a:cubicBezTo>
                  <a:pt x="22" y="20"/>
                  <a:pt x="22" y="20"/>
                  <a:pt x="22" y="20"/>
                </a:cubicBezTo>
                <a:cubicBezTo>
                  <a:pt x="22" y="4"/>
                  <a:pt x="22" y="4"/>
                  <a:pt x="22" y="4"/>
                </a:cubicBezTo>
                <a:cubicBezTo>
                  <a:pt x="19" y="4"/>
                  <a:pt x="19" y="4"/>
                  <a:pt x="19" y="4"/>
                </a:cubicBezTo>
                <a:cubicBezTo>
                  <a:pt x="18" y="4"/>
                  <a:pt x="17" y="3"/>
                  <a:pt x="17" y="2"/>
                </a:cubicBezTo>
                <a:cubicBezTo>
                  <a:pt x="17" y="1"/>
                  <a:pt x="18" y="0"/>
                  <a:pt x="19" y="0"/>
                </a:cubicBezTo>
                <a:cubicBezTo>
                  <a:pt x="39" y="0"/>
                  <a:pt x="39" y="0"/>
                  <a:pt x="39" y="0"/>
                </a:cubicBezTo>
                <a:cubicBezTo>
                  <a:pt x="40" y="0"/>
                  <a:pt x="41" y="1"/>
                  <a:pt x="41" y="2"/>
                </a:cubicBezTo>
                <a:cubicBezTo>
                  <a:pt x="41" y="3"/>
                  <a:pt x="40" y="4"/>
                  <a:pt x="39" y="4"/>
                </a:cubicBezTo>
                <a:cubicBezTo>
                  <a:pt x="36" y="4"/>
                  <a:pt x="36" y="4"/>
                  <a:pt x="36" y="4"/>
                </a:cubicBezTo>
                <a:cubicBezTo>
                  <a:pt x="36" y="20"/>
                  <a:pt x="36" y="20"/>
                  <a:pt x="36" y="20"/>
                </a:cubicBezTo>
                <a:cubicBezTo>
                  <a:pt x="55" y="50"/>
                  <a:pt x="55" y="50"/>
                  <a:pt x="55" y="50"/>
                </a:cubicBezTo>
                <a:cubicBezTo>
                  <a:pt x="58" y="54"/>
                  <a:pt x="56" y="58"/>
                  <a:pt x="51" y="58"/>
                </a:cubicBezTo>
                <a:close/>
                <a:moveTo>
                  <a:pt x="16" y="38"/>
                </a:moveTo>
                <a:cubicBezTo>
                  <a:pt x="43" y="38"/>
                  <a:pt x="43" y="38"/>
                  <a:pt x="43" y="38"/>
                </a:cubicBezTo>
                <a:cubicBezTo>
                  <a:pt x="32" y="22"/>
                  <a:pt x="32" y="22"/>
                  <a:pt x="32" y="22"/>
                </a:cubicBezTo>
                <a:cubicBezTo>
                  <a:pt x="31" y="21"/>
                  <a:pt x="31" y="21"/>
                  <a:pt x="31" y="21"/>
                </a:cubicBezTo>
                <a:cubicBezTo>
                  <a:pt x="31" y="20"/>
                  <a:pt x="31" y="20"/>
                  <a:pt x="31" y="20"/>
                </a:cubicBezTo>
                <a:cubicBezTo>
                  <a:pt x="31" y="4"/>
                  <a:pt x="31" y="4"/>
                  <a:pt x="31" y="4"/>
                </a:cubicBezTo>
                <a:cubicBezTo>
                  <a:pt x="27" y="4"/>
                  <a:pt x="27" y="4"/>
                  <a:pt x="27" y="4"/>
                </a:cubicBezTo>
                <a:cubicBezTo>
                  <a:pt x="27" y="20"/>
                  <a:pt x="27" y="20"/>
                  <a:pt x="27" y="20"/>
                </a:cubicBezTo>
                <a:cubicBezTo>
                  <a:pt x="27" y="21"/>
                  <a:pt x="27" y="21"/>
                  <a:pt x="27" y="21"/>
                </a:cubicBezTo>
                <a:cubicBezTo>
                  <a:pt x="26" y="22"/>
                  <a:pt x="26" y="22"/>
                  <a:pt x="26" y="22"/>
                </a:cubicBezTo>
                <a:lnTo>
                  <a:pt x="16" y="38"/>
                </a:lnTo>
                <a:close/>
              </a:path>
            </a:pathLst>
          </a:custGeom>
          <a:solidFill>
            <a:srgbClr val="262022"/>
          </a:solidFill>
          <a:ln w="9525">
            <a:noFill/>
            <a:round/>
          </a:ln>
        </p:spPr>
        <p:txBody>
          <a:bodyPr anchor="t" anchorCtr="0" bIns="45720" compatLnSpc="1" lIns="91440" numCol="1" rIns="91440" tIns="45720" vert="horz" wrap="square"/>
          <a:p>
            <a:endParaRPr lang="en-US"/>
          </a:p>
        </p:txBody>
      </p:sp>
      <p:sp>
        <p:nvSpPr>
          <p:cNvPr id="1048599" name="Freeform 89"/>
          <p:cNvSpPr>
            <a:spLocks noEditPoints="1"/>
          </p:cNvSpPr>
          <p:nvPr/>
        </p:nvSpPr>
        <p:spPr bwMode="auto">
          <a:xfrm>
            <a:off x="5153374" y="2541575"/>
            <a:ext cx="620842" cy="478834"/>
          </a:xfrm>
          <a:custGeom>
            <a:avLst/>
            <a:ahLst/>
            <a:cxnLst>
              <a:cxn ang="0">
                <a:pos x="191" y="0"/>
              </a:cxn>
              <a:cxn ang="0">
                <a:pos x="160" y="30"/>
              </a:cxn>
              <a:cxn ang="0">
                <a:pos x="177" y="57"/>
              </a:cxn>
              <a:cxn ang="0">
                <a:pos x="161" y="103"/>
              </a:cxn>
              <a:cxn ang="0">
                <a:pos x="155" y="102"/>
              </a:cxn>
              <a:cxn ang="0">
                <a:pos x="142" y="105"/>
              </a:cxn>
              <a:cxn ang="0">
                <a:pos x="107" y="68"/>
              </a:cxn>
              <a:cxn ang="0">
                <a:pos x="109" y="56"/>
              </a:cxn>
              <a:cxn ang="0">
                <a:pos x="79" y="26"/>
              </a:cxn>
              <a:cxn ang="0">
                <a:pos x="48" y="56"/>
              </a:cxn>
              <a:cxn ang="0">
                <a:pos x="59" y="79"/>
              </a:cxn>
              <a:cxn ang="0">
                <a:pos x="44" y="112"/>
              </a:cxn>
              <a:cxn ang="0">
                <a:pos x="30" y="109"/>
              </a:cxn>
              <a:cxn ang="0">
                <a:pos x="0" y="139"/>
              </a:cxn>
              <a:cxn ang="0">
                <a:pos x="30" y="170"/>
              </a:cxn>
              <a:cxn ang="0">
                <a:pos x="61" y="139"/>
              </a:cxn>
              <a:cxn ang="0">
                <a:pos x="54" y="120"/>
              </a:cxn>
              <a:cxn ang="0">
                <a:pos x="70" y="85"/>
              </a:cxn>
              <a:cxn ang="0">
                <a:pos x="78" y="86"/>
              </a:cxn>
              <a:cxn ang="0">
                <a:pos x="99" y="78"/>
              </a:cxn>
              <a:cxn ang="0">
                <a:pos x="132" y="113"/>
              </a:cxn>
              <a:cxn ang="0">
                <a:pos x="125" y="132"/>
              </a:cxn>
              <a:cxn ang="0">
                <a:pos x="156" y="163"/>
              </a:cxn>
              <a:cxn ang="0">
                <a:pos x="186" y="132"/>
              </a:cxn>
              <a:cxn ang="0">
                <a:pos x="173" y="108"/>
              </a:cxn>
              <a:cxn ang="0">
                <a:pos x="189" y="60"/>
              </a:cxn>
              <a:cxn ang="0">
                <a:pos x="191" y="60"/>
              </a:cxn>
              <a:cxn ang="0">
                <a:pos x="221" y="30"/>
              </a:cxn>
              <a:cxn ang="0">
                <a:pos x="191" y="0"/>
              </a:cxn>
              <a:cxn ang="0">
                <a:pos x="31" y="157"/>
              </a:cxn>
              <a:cxn ang="0">
                <a:pos x="13" y="139"/>
              </a:cxn>
              <a:cxn ang="0">
                <a:pos x="31" y="122"/>
              </a:cxn>
              <a:cxn ang="0">
                <a:pos x="48" y="139"/>
              </a:cxn>
              <a:cxn ang="0">
                <a:pos x="31" y="157"/>
              </a:cxn>
              <a:cxn ang="0">
                <a:pos x="79" y="74"/>
              </a:cxn>
              <a:cxn ang="0">
                <a:pos x="61" y="56"/>
              </a:cxn>
              <a:cxn ang="0">
                <a:pos x="79" y="38"/>
              </a:cxn>
              <a:cxn ang="0">
                <a:pos x="96" y="56"/>
              </a:cxn>
              <a:cxn ang="0">
                <a:pos x="79" y="74"/>
              </a:cxn>
              <a:cxn ang="0">
                <a:pos x="156" y="150"/>
              </a:cxn>
              <a:cxn ang="0">
                <a:pos x="138" y="133"/>
              </a:cxn>
              <a:cxn ang="0">
                <a:pos x="156" y="115"/>
              </a:cxn>
              <a:cxn ang="0">
                <a:pos x="173" y="133"/>
              </a:cxn>
              <a:cxn ang="0">
                <a:pos x="156" y="150"/>
              </a:cxn>
              <a:cxn ang="0">
                <a:pos x="191" y="48"/>
              </a:cxn>
              <a:cxn ang="0">
                <a:pos x="173" y="30"/>
              </a:cxn>
              <a:cxn ang="0">
                <a:pos x="191" y="13"/>
              </a:cxn>
              <a:cxn ang="0">
                <a:pos x="208" y="30"/>
              </a:cxn>
              <a:cxn ang="0">
                <a:pos x="191" y="48"/>
              </a:cxn>
              <a:cxn ang="0">
                <a:pos x="191" y="48"/>
              </a:cxn>
              <a:cxn ang="0">
                <a:pos x="191" y="48"/>
              </a:cxn>
            </a:cxnLst>
            <a:rect l="0" t="0" r="r" b="b"/>
            <a:pathLst>
              <a:path w="221" h="170">
                <a:moveTo>
                  <a:pt x="191" y="0"/>
                </a:moveTo>
                <a:cubicBezTo>
                  <a:pt x="174" y="0"/>
                  <a:pt x="160" y="14"/>
                  <a:pt x="160" y="30"/>
                </a:cubicBezTo>
                <a:cubicBezTo>
                  <a:pt x="160" y="42"/>
                  <a:pt x="167" y="52"/>
                  <a:pt x="177" y="57"/>
                </a:cubicBezTo>
                <a:cubicBezTo>
                  <a:pt x="161" y="103"/>
                  <a:pt x="161" y="103"/>
                  <a:pt x="161" y="103"/>
                </a:cubicBezTo>
                <a:cubicBezTo>
                  <a:pt x="159" y="103"/>
                  <a:pt x="157" y="102"/>
                  <a:pt x="155" y="102"/>
                </a:cubicBezTo>
                <a:cubicBezTo>
                  <a:pt x="150" y="102"/>
                  <a:pt x="146" y="103"/>
                  <a:pt x="142" y="105"/>
                </a:cubicBezTo>
                <a:cubicBezTo>
                  <a:pt x="107" y="68"/>
                  <a:pt x="107" y="68"/>
                  <a:pt x="107" y="68"/>
                </a:cubicBezTo>
                <a:cubicBezTo>
                  <a:pt x="108" y="64"/>
                  <a:pt x="109" y="60"/>
                  <a:pt x="109" y="56"/>
                </a:cubicBezTo>
                <a:cubicBezTo>
                  <a:pt x="109" y="39"/>
                  <a:pt x="95" y="26"/>
                  <a:pt x="79" y="26"/>
                </a:cubicBezTo>
                <a:cubicBezTo>
                  <a:pt x="62" y="26"/>
                  <a:pt x="48" y="39"/>
                  <a:pt x="48" y="56"/>
                </a:cubicBezTo>
                <a:cubicBezTo>
                  <a:pt x="48" y="65"/>
                  <a:pt x="52" y="74"/>
                  <a:pt x="59" y="79"/>
                </a:cubicBezTo>
                <a:cubicBezTo>
                  <a:pt x="44" y="112"/>
                  <a:pt x="44" y="112"/>
                  <a:pt x="44" y="112"/>
                </a:cubicBezTo>
                <a:cubicBezTo>
                  <a:pt x="40" y="110"/>
                  <a:pt x="35" y="109"/>
                  <a:pt x="30" y="109"/>
                </a:cubicBezTo>
                <a:cubicBezTo>
                  <a:pt x="14" y="109"/>
                  <a:pt x="0" y="123"/>
                  <a:pt x="0" y="139"/>
                </a:cubicBezTo>
                <a:cubicBezTo>
                  <a:pt x="0" y="156"/>
                  <a:pt x="14" y="170"/>
                  <a:pt x="30" y="170"/>
                </a:cubicBezTo>
                <a:cubicBezTo>
                  <a:pt x="47" y="170"/>
                  <a:pt x="61" y="156"/>
                  <a:pt x="61" y="139"/>
                </a:cubicBezTo>
                <a:cubicBezTo>
                  <a:pt x="61" y="132"/>
                  <a:pt x="58" y="125"/>
                  <a:pt x="54" y="120"/>
                </a:cubicBezTo>
                <a:cubicBezTo>
                  <a:pt x="70" y="85"/>
                  <a:pt x="70" y="85"/>
                  <a:pt x="70" y="85"/>
                </a:cubicBezTo>
                <a:cubicBezTo>
                  <a:pt x="73" y="86"/>
                  <a:pt x="76" y="86"/>
                  <a:pt x="78" y="86"/>
                </a:cubicBezTo>
                <a:cubicBezTo>
                  <a:pt x="86" y="86"/>
                  <a:pt x="93" y="83"/>
                  <a:pt x="99" y="78"/>
                </a:cubicBezTo>
                <a:cubicBezTo>
                  <a:pt x="132" y="113"/>
                  <a:pt x="132" y="113"/>
                  <a:pt x="132" y="113"/>
                </a:cubicBezTo>
                <a:cubicBezTo>
                  <a:pt x="128" y="118"/>
                  <a:pt x="125" y="125"/>
                  <a:pt x="125" y="132"/>
                </a:cubicBezTo>
                <a:cubicBezTo>
                  <a:pt x="125" y="149"/>
                  <a:pt x="139" y="163"/>
                  <a:pt x="156" y="163"/>
                </a:cubicBezTo>
                <a:cubicBezTo>
                  <a:pt x="172" y="163"/>
                  <a:pt x="186" y="149"/>
                  <a:pt x="186" y="132"/>
                </a:cubicBezTo>
                <a:cubicBezTo>
                  <a:pt x="186" y="122"/>
                  <a:pt x="181" y="113"/>
                  <a:pt x="173" y="108"/>
                </a:cubicBezTo>
                <a:cubicBezTo>
                  <a:pt x="189" y="60"/>
                  <a:pt x="189" y="60"/>
                  <a:pt x="189" y="60"/>
                </a:cubicBezTo>
                <a:cubicBezTo>
                  <a:pt x="191" y="60"/>
                  <a:pt x="191" y="60"/>
                  <a:pt x="191" y="60"/>
                </a:cubicBezTo>
                <a:cubicBezTo>
                  <a:pt x="207" y="60"/>
                  <a:pt x="221" y="47"/>
                  <a:pt x="221" y="30"/>
                </a:cubicBezTo>
                <a:cubicBezTo>
                  <a:pt x="221" y="14"/>
                  <a:pt x="207" y="0"/>
                  <a:pt x="191" y="0"/>
                </a:cubicBezTo>
                <a:close/>
                <a:moveTo>
                  <a:pt x="31" y="157"/>
                </a:moveTo>
                <a:cubicBezTo>
                  <a:pt x="21" y="157"/>
                  <a:pt x="13" y="149"/>
                  <a:pt x="13" y="139"/>
                </a:cubicBezTo>
                <a:cubicBezTo>
                  <a:pt x="13" y="130"/>
                  <a:pt x="21" y="122"/>
                  <a:pt x="31" y="122"/>
                </a:cubicBezTo>
                <a:cubicBezTo>
                  <a:pt x="40" y="122"/>
                  <a:pt x="48" y="130"/>
                  <a:pt x="48" y="139"/>
                </a:cubicBezTo>
                <a:cubicBezTo>
                  <a:pt x="48" y="149"/>
                  <a:pt x="40" y="157"/>
                  <a:pt x="31" y="157"/>
                </a:cubicBezTo>
                <a:close/>
                <a:moveTo>
                  <a:pt x="79" y="74"/>
                </a:moveTo>
                <a:cubicBezTo>
                  <a:pt x="69" y="74"/>
                  <a:pt x="61" y="66"/>
                  <a:pt x="61" y="56"/>
                </a:cubicBezTo>
                <a:cubicBezTo>
                  <a:pt x="61" y="46"/>
                  <a:pt x="69" y="38"/>
                  <a:pt x="79" y="38"/>
                </a:cubicBezTo>
                <a:cubicBezTo>
                  <a:pt x="88" y="38"/>
                  <a:pt x="96" y="46"/>
                  <a:pt x="96" y="56"/>
                </a:cubicBezTo>
                <a:cubicBezTo>
                  <a:pt x="96" y="66"/>
                  <a:pt x="88" y="74"/>
                  <a:pt x="79" y="74"/>
                </a:cubicBezTo>
                <a:close/>
                <a:moveTo>
                  <a:pt x="156" y="150"/>
                </a:moveTo>
                <a:cubicBezTo>
                  <a:pt x="146" y="150"/>
                  <a:pt x="138" y="142"/>
                  <a:pt x="138" y="133"/>
                </a:cubicBezTo>
                <a:cubicBezTo>
                  <a:pt x="138" y="123"/>
                  <a:pt x="146" y="115"/>
                  <a:pt x="156" y="115"/>
                </a:cubicBezTo>
                <a:cubicBezTo>
                  <a:pt x="165" y="115"/>
                  <a:pt x="173" y="123"/>
                  <a:pt x="173" y="133"/>
                </a:cubicBezTo>
                <a:cubicBezTo>
                  <a:pt x="173" y="142"/>
                  <a:pt x="165" y="150"/>
                  <a:pt x="156" y="150"/>
                </a:cubicBezTo>
                <a:close/>
                <a:moveTo>
                  <a:pt x="191" y="48"/>
                </a:moveTo>
                <a:cubicBezTo>
                  <a:pt x="181" y="48"/>
                  <a:pt x="173" y="40"/>
                  <a:pt x="173" y="30"/>
                </a:cubicBezTo>
                <a:cubicBezTo>
                  <a:pt x="173" y="21"/>
                  <a:pt x="181" y="13"/>
                  <a:pt x="191" y="13"/>
                </a:cubicBezTo>
                <a:cubicBezTo>
                  <a:pt x="200" y="13"/>
                  <a:pt x="208" y="21"/>
                  <a:pt x="208" y="30"/>
                </a:cubicBezTo>
                <a:cubicBezTo>
                  <a:pt x="208" y="40"/>
                  <a:pt x="200" y="48"/>
                  <a:pt x="191" y="48"/>
                </a:cubicBezTo>
                <a:close/>
                <a:moveTo>
                  <a:pt x="191" y="48"/>
                </a:moveTo>
                <a:cubicBezTo>
                  <a:pt x="191" y="48"/>
                  <a:pt x="191" y="48"/>
                  <a:pt x="191" y="48"/>
                </a:cubicBezTo>
              </a:path>
            </a:pathLst>
          </a:custGeom>
          <a:solidFill>
            <a:srgbClr val="262022"/>
          </a:solidFill>
          <a:ln w="9525">
            <a:noFill/>
            <a:round/>
          </a:ln>
        </p:spPr>
        <p:txBody>
          <a:bodyPr anchor="t" anchorCtr="0" bIns="45720" compatLnSpc="1" lIns="91440" numCol="1" rIns="91440" tIns="45720" vert="horz" wrap="square"/>
          <a:p>
            <a:endParaRPr lang="en-US"/>
          </a:p>
        </p:txBody>
      </p:sp>
      <p:sp>
        <p:nvSpPr>
          <p:cNvPr id="1048608" name="文本框 22"/>
          <p:cNvSpPr txBox="1"/>
          <p:nvPr/>
        </p:nvSpPr>
        <p:spPr>
          <a:xfrm>
            <a:off x="4305295" y="3364164"/>
            <a:ext cx="2398875" cy="320040"/>
          </a:xfrm>
          <a:prstGeom prst="rect"/>
          <a:noFill/>
        </p:spPr>
        <p:txBody>
          <a:bodyPr rtlCol="0" wrap="square">
            <a:spAutoFit/>
            <a:scene3d>
              <a:camera prst="orthographicFront"/>
              <a:lightRig dir="t" rig="threePt"/>
            </a:scene3d>
            <a:sp3d contourW="12700"/>
          </a:bodyPr>
          <a:p>
            <a:pPr algn="ctr"/>
            <a:r>
              <a:rPr altLang="zh-CN" b="1" dirty="0" lang="en-US" smtClean="0">
                <a:solidFill>
                  <a:srgbClr val="252122"/>
                </a:solidFill>
                <a:latin typeface="Arial" panose="020B0604020202020204" pitchFamily="34" charset="0"/>
              </a:rPr>
              <a:t>Title text</a:t>
            </a:r>
            <a:endParaRPr altLang="en-US" b="1" dirty="0" lang="zh-CN">
              <a:solidFill>
                <a:srgbClr val="252122"/>
              </a:solidFill>
              <a:latin typeface="Arial" panose="020B0604020202020204" pitchFamily="34" charset="0"/>
            </a:endParaRPr>
          </a:p>
        </p:txBody>
      </p:sp>
      <p:sp>
        <p:nvSpPr>
          <p:cNvPr id="1048609" name="文本框 23"/>
          <p:cNvSpPr txBox="1"/>
          <p:nvPr/>
        </p:nvSpPr>
        <p:spPr>
          <a:xfrm>
            <a:off x="4284436" y="5306709"/>
            <a:ext cx="2398875" cy="320040"/>
          </a:xfrm>
          <a:prstGeom prst="rect"/>
          <a:noFill/>
        </p:spPr>
        <p:txBody>
          <a:bodyPr rtlCol="0" wrap="square">
            <a:spAutoFit/>
            <a:scene3d>
              <a:camera prst="orthographicFront"/>
              <a:lightRig dir="t" rig="threePt"/>
            </a:scene3d>
            <a:sp3d contourW="12700"/>
          </a:bodyPr>
          <a:p>
            <a:pPr algn="ctr"/>
            <a:r>
              <a:rPr altLang="zh-CN" b="1" dirty="0" lang="en-US" smtClean="0">
                <a:solidFill>
                  <a:srgbClr val="252122"/>
                </a:solidFill>
                <a:latin typeface="Arial" panose="020B0604020202020204" pitchFamily="34" charset="0"/>
              </a:rPr>
              <a:t>Title text</a:t>
            </a:r>
            <a:endParaRPr altLang="en-US" b="1" dirty="0" lang="zh-CN">
              <a:solidFill>
                <a:srgbClr val="252122"/>
              </a:solidFill>
              <a:latin typeface="Arial" panose="020B0604020202020204" pitchFamily="34" charset="0"/>
            </a:endParaRPr>
          </a:p>
        </p:txBody>
      </p:sp>
      <p:sp>
        <p:nvSpPr>
          <p:cNvPr id="1048610" name="矩形 24"/>
          <p:cNvSpPr/>
          <p:nvPr/>
        </p:nvSpPr>
        <p:spPr>
          <a:xfrm>
            <a:off x="1470809" y="-2156254"/>
            <a:ext cx="970486" cy="1731477"/>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0" name=""/>
          <p:cNvSpPr txBox="1"/>
          <p:nvPr/>
        </p:nvSpPr>
        <p:spPr>
          <a:xfrm>
            <a:off x="1188719" y="2656903"/>
            <a:ext cx="3347442" cy="2428240"/>
          </a:xfrm>
          <a:prstGeom prst="rect"/>
        </p:spPr>
        <p:txBody>
          <a:bodyPr rtlCol="0" wrap="square">
            <a:spAutoFit/>
          </a:bodyPr>
          <a:p>
            <a:r>
              <a:rPr sz="2400" lang="en-US">
                <a:solidFill>
                  <a:srgbClr val="000000"/>
                </a:solidFill>
              </a:rPr>
              <a:t>artificial intelligence is more than just a record of machines attempting to imitate or replace human intellect: rather, it is also a record of how our conception of intelligence has developed with time.</a:t>
            </a:r>
            <a:endParaRPr sz="2800" lang="en-US">
              <a:solidFill>
                <a:srgbClr val="00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id="5" nodeType="withEffect" presetClass="entr" presetID="2" presetSubtype="2">
                                  <p:stCondLst>
                                    <p:cond delay="300"/>
                                  </p:stCondLst>
                                  <p:childTnLst>
                                    <p:set>
                                      <p:cBhvr>
                                        <p:cTn dur="1" fill="hold" id="6">
                                          <p:stCondLst>
                                            <p:cond delay="0"/>
                                          </p:stCondLst>
                                        </p:cTn>
                                        <p:tgtEl>
                                          <p:spTgt spid="2097160"/>
                                        </p:tgtEl>
                                        <p:attrNameLst>
                                          <p:attrName>style.visibility</p:attrName>
                                        </p:attrNameLst>
                                      </p:cBhvr>
                                      <p:to>
                                        <p:strVal val="visible"/>
                                      </p:to>
                                    </p:set>
                                    <p:anim calcmode="lin" valueType="num">
                                      <p:cBhvr additive="base">
                                        <p:cTn dur="750" fill="hold" id="7"/>
                                        <p:tgtEl>
                                          <p:spTgt spid="2097160"/>
                                        </p:tgtEl>
                                        <p:attrNameLst>
                                          <p:attrName>ppt_x</p:attrName>
                                        </p:attrNameLst>
                                      </p:cBhvr>
                                      <p:tavLst>
                                        <p:tav tm="0">
                                          <p:val>
                                            <p:strVal val="1+#ppt_w/2"/>
                                          </p:val>
                                        </p:tav>
                                        <p:tav tm="100000">
                                          <p:val>
                                            <p:strVal val="#ppt_x"/>
                                          </p:val>
                                        </p:tav>
                                      </p:tavLst>
                                    </p:anim>
                                    <p:anim calcmode="lin" valueType="num">
                                      <p:cBhvr additive="base">
                                        <p:cTn dur="750" fill="hold" id="8"/>
                                        <p:tgtEl>
                                          <p:spTgt spid="2097160"/>
                                        </p:tgtEl>
                                        <p:attrNameLst>
                                          <p:attrName>ppt_y</p:attrName>
                                        </p:attrNameLst>
                                      </p:cBhvr>
                                      <p:tavLst>
                                        <p:tav tm="0">
                                          <p:val>
                                            <p:strVal val="#ppt_y"/>
                                          </p:val>
                                        </p:tav>
                                        <p:tav tm="100000">
                                          <p:val>
                                            <p:strVal val="#ppt_y"/>
                                          </p:val>
                                        </p:tav>
                                      </p:tavLst>
                                    </p:anim>
                                  </p:childTnLst>
                                </p:cTn>
                              </p:par>
                              <p:par>
                                <p:cTn decel="100000" fill="hold" grpId="0" id="13" nodeType="withEffect" presetClass="entr" presetID="2" presetSubtype="2">
                                  <p:stCondLst>
                                    <p:cond delay="100"/>
                                  </p:stCondLst>
                                  <p:childTnLst>
                                    <p:set>
                                      <p:cBhvr>
                                        <p:cTn dur="1" fill="hold" id="14">
                                          <p:stCondLst>
                                            <p:cond delay="0"/>
                                          </p:stCondLst>
                                        </p:cTn>
                                        <p:tgtEl>
                                          <p:spTgt spid="1048596"/>
                                        </p:tgtEl>
                                        <p:attrNameLst>
                                          <p:attrName>style.visibility</p:attrName>
                                        </p:attrNameLst>
                                      </p:cBhvr>
                                      <p:to>
                                        <p:strVal val="visible"/>
                                      </p:to>
                                    </p:set>
                                    <p:anim calcmode="lin" valueType="num">
                                      <p:cBhvr additive="base">
                                        <p:cTn dur="750" fill="hold" id="15"/>
                                        <p:tgtEl>
                                          <p:spTgt spid="1048596"/>
                                        </p:tgtEl>
                                        <p:attrNameLst>
                                          <p:attrName>ppt_x</p:attrName>
                                        </p:attrNameLst>
                                      </p:cBhvr>
                                      <p:tavLst>
                                        <p:tav tm="0">
                                          <p:val>
                                            <p:strVal val="1+#ppt_w/2"/>
                                          </p:val>
                                        </p:tav>
                                        <p:tav tm="100000">
                                          <p:val>
                                            <p:strVal val="#ppt_x"/>
                                          </p:val>
                                        </p:tav>
                                      </p:tavLst>
                                    </p:anim>
                                    <p:anim calcmode="lin" valueType="num">
                                      <p:cBhvr additive="base">
                                        <p:cTn dur="750" fill="hold" id="16"/>
                                        <p:tgtEl>
                                          <p:spTgt spid="1048596"/>
                                        </p:tgtEl>
                                        <p:attrNameLst>
                                          <p:attrName>ppt_y</p:attrName>
                                        </p:attrNameLst>
                                      </p:cBhvr>
                                      <p:tavLst>
                                        <p:tav tm="0">
                                          <p:val>
                                            <p:strVal val="#ppt_y"/>
                                          </p:val>
                                        </p:tav>
                                        <p:tav tm="100000">
                                          <p:val>
                                            <p:strVal val="#ppt_y"/>
                                          </p:val>
                                        </p:tav>
                                      </p:tavLst>
                                    </p:anim>
                                  </p:childTnLst>
                                </p:cTn>
                              </p:par>
                              <p:par>
                                <p:cTn decel="100000" fill="hold" grpId="0" id="17" nodeType="withEffect" presetClass="entr" presetID="2" presetSubtype="2">
                                  <p:stCondLst>
                                    <p:cond delay="200"/>
                                  </p:stCondLst>
                                  <p:childTnLst>
                                    <p:set>
                                      <p:cBhvr>
                                        <p:cTn dur="1" fill="hold" id="18">
                                          <p:stCondLst>
                                            <p:cond delay="0"/>
                                          </p:stCondLst>
                                        </p:cTn>
                                        <p:tgtEl>
                                          <p:spTgt spid="1048597"/>
                                        </p:tgtEl>
                                        <p:attrNameLst>
                                          <p:attrName>style.visibility</p:attrName>
                                        </p:attrNameLst>
                                      </p:cBhvr>
                                      <p:to>
                                        <p:strVal val="visible"/>
                                      </p:to>
                                    </p:set>
                                    <p:anim calcmode="lin" valueType="num">
                                      <p:cBhvr additive="base">
                                        <p:cTn dur="750" fill="hold" id="19"/>
                                        <p:tgtEl>
                                          <p:spTgt spid="1048597"/>
                                        </p:tgtEl>
                                        <p:attrNameLst>
                                          <p:attrName>ppt_x</p:attrName>
                                        </p:attrNameLst>
                                      </p:cBhvr>
                                      <p:tavLst>
                                        <p:tav tm="0">
                                          <p:val>
                                            <p:strVal val="1+#ppt_w/2"/>
                                          </p:val>
                                        </p:tav>
                                        <p:tav tm="100000">
                                          <p:val>
                                            <p:strVal val="#ppt_x"/>
                                          </p:val>
                                        </p:tav>
                                      </p:tavLst>
                                    </p:anim>
                                    <p:anim calcmode="lin" valueType="num">
                                      <p:cBhvr additive="base">
                                        <p:cTn dur="750" fill="hold" id="20"/>
                                        <p:tgtEl>
                                          <p:spTgt spid="1048597"/>
                                        </p:tgtEl>
                                        <p:attrNameLst>
                                          <p:attrName>ppt_y</p:attrName>
                                        </p:attrNameLst>
                                      </p:cBhvr>
                                      <p:tavLst>
                                        <p:tav tm="0">
                                          <p:val>
                                            <p:strVal val="#ppt_y"/>
                                          </p:val>
                                        </p:tav>
                                        <p:tav tm="100000">
                                          <p:val>
                                            <p:strVal val="#ppt_y"/>
                                          </p:val>
                                        </p:tav>
                                      </p:tavLst>
                                    </p:anim>
                                  </p:childTnLst>
                                </p:cTn>
                              </p:par>
                              <p:par>
                                <p:cTn decel="100000" fill="hold" grpId="0" id="21" nodeType="withEffect" presetClass="entr" presetID="2" presetSubtype="2">
                                  <p:stCondLst>
                                    <p:cond delay="200"/>
                                  </p:stCondLst>
                                  <p:childTnLst>
                                    <p:set>
                                      <p:cBhvr>
                                        <p:cTn dur="1" fill="hold" id="22">
                                          <p:stCondLst>
                                            <p:cond delay="0"/>
                                          </p:stCondLst>
                                        </p:cTn>
                                        <p:tgtEl>
                                          <p:spTgt spid="1048598"/>
                                        </p:tgtEl>
                                        <p:attrNameLst>
                                          <p:attrName>style.visibility</p:attrName>
                                        </p:attrNameLst>
                                      </p:cBhvr>
                                      <p:to>
                                        <p:strVal val="visible"/>
                                      </p:to>
                                    </p:set>
                                    <p:anim calcmode="lin" valueType="num">
                                      <p:cBhvr additive="base">
                                        <p:cTn dur="750" fill="hold" id="23"/>
                                        <p:tgtEl>
                                          <p:spTgt spid="1048598"/>
                                        </p:tgtEl>
                                        <p:attrNameLst>
                                          <p:attrName>ppt_x</p:attrName>
                                        </p:attrNameLst>
                                      </p:cBhvr>
                                      <p:tavLst>
                                        <p:tav tm="0">
                                          <p:val>
                                            <p:strVal val="1+#ppt_w/2"/>
                                          </p:val>
                                        </p:tav>
                                        <p:tav tm="100000">
                                          <p:val>
                                            <p:strVal val="#ppt_x"/>
                                          </p:val>
                                        </p:tav>
                                      </p:tavLst>
                                    </p:anim>
                                    <p:anim calcmode="lin" valueType="num">
                                      <p:cBhvr additive="base">
                                        <p:cTn dur="750" fill="hold" id="24"/>
                                        <p:tgtEl>
                                          <p:spTgt spid="1048598"/>
                                        </p:tgtEl>
                                        <p:attrNameLst>
                                          <p:attrName>ppt_y</p:attrName>
                                        </p:attrNameLst>
                                      </p:cBhvr>
                                      <p:tavLst>
                                        <p:tav tm="0">
                                          <p:val>
                                            <p:strVal val="#ppt_y"/>
                                          </p:val>
                                        </p:tav>
                                        <p:tav tm="100000">
                                          <p:val>
                                            <p:strVal val="#ppt_y"/>
                                          </p:val>
                                        </p:tav>
                                      </p:tavLst>
                                    </p:anim>
                                  </p:childTnLst>
                                </p:cTn>
                              </p:par>
                              <p:par>
                                <p:cTn decel="100000" fill="hold" grpId="0" id="25" nodeType="withEffect" presetClass="entr" presetID="2" presetSubtype="2">
                                  <p:stCondLst>
                                    <p:cond delay="100"/>
                                  </p:stCondLst>
                                  <p:childTnLst>
                                    <p:set>
                                      <p:cBhvr>
                                        <p:cTn dur="1" fill="hold" id="26">
                                          <p:stCondLst>
                                            <p:cond delay="0"/>
                                          </p:stCondLst>
                                        </p:cTn>
                                        <p:tgtEl>
                                          <p:spTgt spid="1048599"/>
                                        </p:tgtEl>
                                        <p:attrNameLst>
                                          <p:attrName>style.visibility</p:attrName>
                                        </p:attrNameLst>
                                      </p:cBhvr>
                                      <p:to>
                                        <p:strVal val="visible"/>
                                      </p:to>
                                    </p:set>
                                    <p:anim calcmode="lin" valueType="num">
                                      <p:cBhvr additive="base">
                                        <p:cTn dur="750" fill="hold" id="27"/>
                                        <p:tgtEl>
                                          <p:spTgt spid="1048599"/>
                                        </p:tgtEl>
                                        <p:attrNameLst>
                                          <p:attrName>ppt_x</p:attrName>
                                        </p:attrNameLst>
                                      </p:cBhvr>
                                      <p:tavLst>
                                        <p:tav tm="0">
                                          <p:val>
                                            <p:strVal val="1+#ppt_w/2"/>
                                          </p:val>
                                        </p:tav>
                                        <p:tav tm="100000">
                                          <p:val>
                                            <p:strVal val="#ppt_x"/>
                                          </p:val>
                                        </p:tav>
                                      </p:tavLst>
                                    </p:anim>
                                    <p:anim calcmode="lin" valueType="num">
                                      <p:cBhvr additive="base">
                                        <p:cTn dur="750" fill="hold" id="28"/>
                                        <p:tgtEl>
                                          <p:spTgt spid="10485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animBg="1"/>
      <p:bldP spid="1048597" grpId="0" animBg="1"/>
      <p:bldP spid="1048598" grpId="0" animBg="1"/>
      <p:bldP spid="10485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cxnSp>
        <p:nvCxnSpPr>
          <p:cNvPr id="314573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a:cxnSpLocks/>
          </p:cNvCxnSpPr>
          <p:nvPr/>
        </p:nvCxnSpPr>
        <p:spPr>
          <a:xfrm flipH="1">
            <a:off x="1793809" y="1256083"/>
            <a:ext cx="3600000" cy="2"/>
          </a:xfrm>
          <a:prstGeom prst="line"/>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2097161" name="图片 4"/>
          <p:cNvPicPr>
            <a:picLocks noChangeAspect="1"/>
          </p:cNvPicPr>
          <p:nvPr/>
        </p:nvPicPr>
        <p:blipFill>
          <a:blip xmlns:r="http://schemas.openxmlformats.org/officeDocument/2006/relationships" r:embed="rId1"/>
          <a:stretch>
            <a:fillRect/>
          </a:stretch>
        </p:blipFill>
        <p:spPr>
          <a:xfrm>
            <a:off x="0" y="177059"/>
            <a:ext cx="1188720" cy="1188752"/>
          </a:xfrm>
          <a:prstGeom prst="rect"/>
        </p:spPr>
      </p:pic>
      <p:sp>
        <p:nvSpPr>
          <p:cNvPr id="1048611" name="文本框 5"/>
          <p:cNvSpPr txBox="1"/>
          <p:nvPr/>
        </p:nvSpPr>
        <p:spPr>
          <a:xfrm>
            <a:off x="1526577" y="417492"/>
            <a:ext cx="3472181" cy="586740"/>
          </a:xfrm>
          <a:prstGeom prst="rect"/>
          <a:noFill/>
        </p:spPr>
        <p:txBody>
          <a:bodyPr rtlCol="0" wrap="none">
            <a:spAutoFit/>
          </a:bodyPr>
          <a:p>
            <a:pPr algn="ctr"/>
            <a:r>
              <a:rPr altLang="zh-CN" b="1" dirty="0" sz="4000" lang="en-US">
                <a:solidFill>
                  <a:srgbClr val="333333"/>
                </a:solidFill>
                <a:latin typeface="Arial" panose="020B0604020202020204" pitchFamily="34" charset="0"/>
                <a:ea typeface="Arial" panose="020B0604020202020204" pitchFamily="34" charset="0"/>
              </a:rPr>
              <a:t>Title text addition</a:t>
            </a:r>
            <a:endParaRPr altLang="en-US" b="1" dirty="0" sz="4000" lang="zh-CN">
              <a:solidFill>
                <a:srgbClr val="333333"/>
              </a:solidFill>
              <a:latin typeface="Arial" panose="020B0604020202020204" pitchFamily="34" charset="0"/>
              <a:ea typeface="Arial" panose="020B0604020202020204" pitchFamily="34" charset="0"/>
            </a:endParaRPr>
          </a:p>
        </p:txBody>
      </p:sp>
      <p:sp>
        <p:nvSpPr>
          <p:cNvPr id="1048612" name="PA_任意多边形 12"/>
          <p:cNvSpPr/>
          <p:nvPr>
            <p:custDataLst>
              <p:tags r:id="rId2"/>
            </p:custDataLst>
          </p:nvPr>
        </p:nvSpPr>
        <p:spPr bwMode="auto">
          <a:xfrm>
            <a:off x="3623688" y="4156901"/>
            <a:ext cx="1935163" cy="2719387"/>
          </a:xfrm>
          <a:custGeom>
            <a:avLst/>
            <a:gdLst>
              <a:gd name="T0" fmla="*/ 2757 w 2757"/>
              <a:gd name="T1" fmla="*/ 3864 h 3864"/>
              <a:gd name="T2" fmla="*/ 2757 w 2757"/>
              <a:gd name="T3" fmla="*/ 3056 h 3864"/>
              <a:gd name="T4" fmla="*/ 1462 w 2757"/>
              <a:gd name="T5" fmla="*/ 661 h 3864"/>
              <a:gd name="T6" fmla="*/ 722 w 2757"/>
              <a:gd name="T7" fmla="*/ 202 h 3864"/>
              <a:gd name="T8" fmla="*/ 805 w 2757"/>
              <a:gd name="T9" fmla="*/ 67 h 3864"/>
              <a:gd name="T10" fmla="*/ 759 w 2757"/>
              <a:gd name="T11" fmla="*/ 2 h 3864"/>
              <a:gd name="T12" fmla="*/ 51 w 2757"/>
              <a:gd name="T13" fmla="*/ 34 h 3864"/>
              <a:gd name="T14" fmla="*/ 12 w 2757"/>
              <a:gd name="T15" fmla="*/ 97 h 3864"/>
              <a:gd name="T16" fmla="*/ 307 w 2757"/>
              <a:gd name="T17" fmla="*/ 737 h 3864"/>
              <a:gd name="T18" fmla="*/ 384 w 2757"/>
              <a:gd name="T19" fmla="*/ 752 h 3864"/>
              <a:gd name="T20" fmla="*/ 480 w 2757"/>
              <a:gd name="T21" fmla="*/ 595 h 3864"/>
              <a:gd name="T22" fmla="*/ 1161 w 2757"/>
              <a:gd name="T23" fmla="*/ 1018 h 3864"/>
              <a:gd name="T24" fmla="*/ 2295 w 2757"/>
              <a:gd name="T25" fmla="*/ 3002 h 3864"/>
              <a:gd name="T26" fmla="*/ 2295 w 2757"/>
              <a:gd name="T27" fmla="*/ 3864 h 3864"/>
              <a:gd name="T28" fmla="*/ 2757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4">
                <a:moveTo>
                  <a:pt x="2757" y="3864"/>
                </a:moveTo>
                <a:lnTo>
                  <a:pt x="2757" y="3056"/>
                </a:lnTo>
                <a:cubicBezTo>
                  <a:pt x="2757" y="2031"/>
                  <a:pt x="2444" y="1270"/>
                  <a:pt x="1462" y="661"/>
                </a:cubicBezTo>
                <a:lnTo>
                  <a:pt x="722" y="202"/>
                </a:lnTo>
                <a:lnTo>
                  <a:pt x="805" y="67"/>
                </a:lnTo>
                <a:cubicBezTo>
                  <a:pt x="825" y="36"/>
                  <a:pt x="802" y="0"/>
                  <a:pt x="759" y="2"/>
                </a:cubicBezTo>
                <a:lnTo>
                  <a:pt x="51" y="34"/>
                </a:lnTo>
                <a:cubicBezTo>
                  <a:pt x="22" y="35"/>
                  <a:pt x="0" y="71"/>
                  <a:pt x="12" y="97"/>
                </a:cubicBezTo>
                <a:lnTo>
                  <a:pt x="307" y="737"/>
                </a:lnTo>
                <a:cubicBezTo>
                  <a:pt x="322" y="770"/>
                  <a:pt x="364" y="785"/>
                  <a:pt x="384" y="752"/>
                </a:cubicBezTo>
                <a:lnTo>
                  <a:pt x="480" y="595"/>
                </a:lnTo>
                <a:lnTo>
                  <a:pt x="1161" y="1018"/>
                </a:lnTo>
                <a:cubicBezTo>
                  <a:pt x="1976" y="1522"/>
                  <a:pt x="2295" y="2037"/>
                  <a:pt x="2295" y="3002"/>
                </a:cubicBezTo>
                <a:lnTo>
                  <a:pt x="2295" y="3864"/>
                </a:lnTo>
                <a:lnTo>
                  <a:pt x="2757" y="3864"/>
                </a:lnTo>
                <a:close/>
              </a:path>
            </a:pathLst>
          </a:custGeom>
          <a:noFill/>
          <a:ln w="38100">
            <a:solidFill>
              <a:srgbClr val="333333"/>
            </a:solidFill>
          </a:ln>
        </p:spPr>
        <p:txBody>
          <a:bodyPr anchor="t" anchorCtr="0" bIns="45720" compatLnSpc="1" lIns="91440" numCol="1" rIns="91440" tIns="45720" vert="horz" wrap="square"/>
          <a:p>
            <a:endParaRPr altLang="en-US" lang="zh-CN"/>
          </a:p>
        </p:txBody>
      </p:sp>
      <p:sp>
        <p:nvSpPr>
          <p:cNvPr id="1048613" name="PA_任意多边形 13"/>
          <p:cNvSpPr/>
          <p:nvPr>
            <p:custDataLst>
              <p:tags r:id="rId3"/>
            </p:custDataLst>
          </p:nvPr>
        </p:nvSpPr>
        <p:spPr bwMode="auto">
          <a:xfrm>
            <a:off x="4811138" y="3102801"/>
            <a:ext cx="1216025" cy="3773487"/>
          </a:xfrm>
          <a:custGeom>
            <a:avLst/>
            <a:gdLst>
              <a:gd name="T0" fmla="*/ 1270 w 1732"/>
              <a:gd name="T1" fmla="*/ 5362 h 5362"/>
              <a:gd name="T2" fmla="*/ 1732 w 1732"/>
              <a:gd name="T3" fmla="*/ 5362 h 5362"/>
              <a:gd name="T4" fmla="*/ 1732 w 1732"/>
              <a:gd name="T5" fmla="*/ 4676 h 5362"/>
              <a:gd name="T6" fmla="*/ 1128 w 1732"/>
              <a:gd name="T7" fmla="*/ 1513 h 5362"/>
              <a:gd name="T8" fmla="*/ 647 w 1732"/>
              <a:gd name="T9" fmla="*/ 526 h 5362"/>
              <a:gd name="T10" fmla="*/ 791 w 1732"/>
              <a:gd name="T11" fmla="*/ 459 h 5362"/>
              <a:gd name="T12" fmla="*/ 789 w 1732"/>
              <a:gd name="T13" fmla="*/ 379 h 5362"/>
              <a:gd name="T14" fmla="*/ 181 w 1732"/>
              <a:gd name="T15" fmla="*/ 14 h 5362"/>
              <a:gd name="T16" fmla="*/ 114 w 1732"/>
              <a:gd name="T17" fmla="*/ 45 h 5362"/>
              <a:gd name="T18" fmla="*/ 5 w 1732"/>
              <a:gd name="T19" fmla="*/ 742 h 5362"/>
              <a:gd name="T20" fmla="*/ 61 w 1732"/>
              <a:gd name="T21" fmla="*/ 797 h 5362"/>
              <a:gd name="T22" fmla="*/ 227 w 1732"/>
              <a:gd name="T23" fmla="*/ 720 h 5362"/>
              <a:gd name="T24" fmla="*/ 734 w 1732"/>
              <a:gd name="T25" fmla="*/ 1758 h 5362"/>
              <a:gd name="T26" fmla="*/ 1270 w 1732"/>
              <a:gd name="T27" fmla="*/ 4472 h 5362"/>
              <a:gd name="T28" fmla="*/ 1270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2" h="5362">
                <a:moveTo>
                  <a:pt x="1270" y="5362"/>
                </a:moveTo>
                <a:lnTo>
                  <a:pt x="1732" y="5362"/>
                </a:lnTo>
                <a:lnTo>
                  <a:pt x="1732" y="4676"/>
                </a:lnTo>
                <a:cubicBezTo>
                  <a:pt x="1732" y="3345"/>
                  <a:pt x="1631" y="2545"/>
                  <a:pt x="1128" y="1513"/>
                </a:cubicBezTo>
                <a:lnTo>
                  <a:pt x="647" y="526"/>
                </a:lnTo>
                <a:lnTo>
                  <a:pt x="791" y="459"/>
                </a:lnTo>
                <a:cubicBezTo>
                  <a:pt x="825" y="443"/>
                  <a:pt x="825" y="401"/>
                  <a:pt x="789" y="379"/>
                </a:cubicBezTo>
                <a:lnTo>
                  <a:pt x="181" y="14"/>
                </a:lnTo>
                <a:cubicBezTo>
                  <a:pt x="156" y="0"/>
                  <a:pt x="118" y="17"/>
                  <a:pt x="114" y="45"/>
                </a:cubicBezTo>
                <a:lnTo>
                  <a:pt x="5" y="742"/>
                </a:lnTo>
                <a:cubicBezTo>
                  <a:pt x="0" y="777"/>
                  <a:pt x="26" y="813"/>
                  <a:pt x="61" y="797"/>
                </a:cubicBezTo>
                <a:lnTo>
                  <a:pt x="227" y="720"/>
                </a:lnTo>
                <a:lnTo>
                  <a:pt x="734" y="1758"/>
                </a:lnTo>
                <a:cubicBezTo>
                  <a:pt x="1167" y="2647"/>
                  <a:pt x="1270" y="3321"/>
                  <a:pt x="1270" y="4472"/>
                </a:cubicBezTo>
                <a:lnTo>
                  <a:pt x="1270" y="5362"/>
                </a:lnTo>
                <a:close/>
              </a:path>
            </a:pathLst>
          </a:custGeom>
          <a:noFill/>
          <a:ln w="38100">
            <a:solidFill>
              <a:srgbClr val="333333"/>
            </a:solidFill>
          </a:ln>
        </p:spPr>
        <p:txBody>
          <a:bodyPr anchor="t" anchorCtr="0" bIns="45720" compatLnSpc="1" lIns="91440" numCol="1" rIns="91440" tIns="45720" vert="horz" wrap="square"/>
          <a:p>
            <a:endParaRPr altLang="en-US" lang="zh-CN"/>
          </a:p>
        </p:txBody>
      </p:sp>
      <p:sp>
        <p:nvSpPr>
          <p:cNvPr id="1048614" name="PA_任意多边形 14"/>
          <p:cNvSpPr/>
          <p:nvPr>
            <p:custDataLst>
              <p:tags r:id="rId4"/>
            </p:custDataLst>
          </p:nvPr>
        </p:nvSpPr>
        <p:spPr bwMode="auto">
          <a:xfrm>
            <a:off x="6676451" y="4156901"/>
            <a:ext cx="1933575" cy="2719387"/>
          </a:xfrm>
          <a:custGeom>
            <a:avLst/>
            <a:gdLst>
              <a:gd name="T0" fmla="*/ 0 w 2757"/>
              <a:gd name="T1" fmla="*/ 3864 h 3864"/>
              <a:gd name="T2" fmla="*/ 0 w 2757"/>
              <a:gd name="T3" fmla="*/ 3056 h 3864"/>
              <a:gd name="T4" fmla="*/ 1295 w 2757"/>
              <a:gd name="T5" fmla="*/ 661 h 3864"/>
              <a:gd name="T6" fmla="*/ 2035 w 2757"/>
              <a:gd name="T7" fmla="*/ 202 h 3864"/>
              <a:gd name="T8" fmla="*/ 1952 w 2757"/>
              <a:gd name="T9" fmla="*/ 67 h 3864"/>
              <a:gd name="T10" fmla="*/ 1998 w 2757"/>
              <a:gd name="T11" fmla="*/ 2 h 3864"/>
              <a:gd name="T12" fmla="*/ 2706 w 2757"/>
              <a:gd name="T13" fmla="*/ 34 h 3864"/>
              <a:gd name="T14" fmla="*/ 2745 w 2757"/>
              <a:gd name="T15" fmla="*/ 97 h 3864"/>
              <a:gd name="T16" fmla="*/ 2450 w 2757"/>
              <a:gd name="T17" fmla="*/ 737 h 3864"/>
              <a:gd name="T18" fmla="*/ 2373 w 2757"/>
              <a:gd name="T19" fmla="*/ 752 h 3864"/>
              <a:gd name="T20" fmla="*/ 2277 w 2757"/>
              <a:gd name="T21" fmla="*/ 595 h 3864"/>
              <a:gd name="T22" fmla="*/ 1596 w 2757"/>
              <a:gd name="T23" fmla="*/ 1018 h 3864"/>
              <a:gd name="T24" fmla="*/ 462 w 2757"/>
              <a:gd name="T25" fmla="*/ 3002 h 3864"/>
              <a:gd name="T26" fmla="*/ 462 w 2757"/>
              <a:gd name="T27" fmla="*/ 3864 h 3864"/>
              <a:gd name="T28" fmla="*/ 0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4">
                <a:moveTo>
                  <a:pt x="0" y="3864"/>
                </a:moveTo>
                <a:lnTo>
                  <a:pt x="0" y="3056"/>
                </a:lnTo>
                <a:cubicBezTo>
                  <a:pt x="0" y="2031"/>
                  <a:pt x="313" y="1270"/>
                  <a:pt x="1295" y="661"/>
                </a:cubicBezTo>
                <a:lnTo>
                  <a:pt x="2035" y="202"/>
                </a:lnTo>
                <a:lnTo>
                  <a:pt x="1952" y="67"/>
                </a:lnTo>
                <a:cubicBezTo>
                  <a:pt x="1933" y="36"/>
                  <a:pt x="1955" y="0"/>
                  <a:pt x="1998" y="2"/>
                </a:cubicBezTo>
                <a:lnTo>
                  <a:pt x="2706" y="34"/>
                </a:lnTo>
                <a:cubicBezTo>
                  <a:pt x="2735" y="35"/>
                  <a:pt x="2757" y="71"/>
                  <a:pt x="2745" y="97"/>
                </a:cubicBezTo>
                <a:lnTo>
                  <a:pt x="2450" y="737"/>
                </a:lnTo>
                <a:cubicBezTo>
                  <a:pt x="2435" y="770"/>
                  <a:pt x="2394" y="785"/>
                  <a:pt x="2373" y="752"/>
                </a:cubicBezTo>
                <a:lnTo>
                  <a:pt x="2277" y="595"/>
                </a:lnTo>
                <a:lnTo>
                  <a:pt x="1596" y="1018"/>
                </a:lnTo>
                <a:cubicBezTo>
                  <a:pt x="781" y="1522"/>
                  <a:pt x="462" y="2037"/>
                  <a:pt x="462" y="3002"/>
                </a:cubicBezTo>
                <a:lnTo>
                  <a:pt x="462" y="3864"/>
                </a:lnTo>
                <a:lnTo>
                  <a:pt x="0" y="3864"/>
                </a:lnTo>
                <a:close/>
              </a:path>
            </a:pathLst>
          </a:custGeom>
          <a:noFill/>
          <a:ln w="38100">
            <a:solidFill>
              <a:srgbClr val="333333"/>
            </a:solidFill>
          </a:ln>
        </p:spPr>
        <p:txBody>
          <a:bodyPr anchor="t" anchorCtr="0" bIns="45720" compatLnSpc="1" lIns="91440" numCol="1" rIns="91440" tIns="45720" vert="horz" wrap="square"/>
          <a:p>
            <a:endParaRPr altLang="en-US" lang="zh-CN"/>
          </a:p>
        </p:txBody>
      </p:sp>
      <p:sp>
        <p:nvSpPr>
          <p:cNvPr id="1048615" name="PA_任意多边形 15"/>
          <p:cNvSpPr/>
          <p:nvPr>
            <p:custDataLst>
              <p:tags r:id="rId5"/>
            </p:custDataLst>
          </p:nvPr>
        </p:nvSpPr>
        <p:spPr bwMode="auto">
          <a:xfrm>
            <a:off x="6208138" y="3102801"/>
            <a:ext cx="1214438" cy="3773487"/>
          </a:xfrm>
          <a:custGeom>
            <a:avLst/>
            <a:gdLst>
              <a:gd name="T0" fmla="*/ 462 w 1732"/>
              <a:gd name="T1" fmla="*/ 5362 h 5362"/>
              <a:gd name="T2" fmla="*/ 0 w 1732"/>
              <a:gd name="T3" fmla="*/ 5362 h 5362"/>
              <a:gd name="T4" fmla="*/ 0 w 1732"/>
              <a:gd name="T5" fmla="*/ 4676 h 5362"/>
              <a:gd name="T6" fmla="*/ 604 w 1732"/>
              <a:gd name="T7" fmla="*/ 1513 h 5362"/>
              <a:gd name="T8" fmla="*/ 1086 w 1732"/>
              <a:gd name="T9" fmla="*/ 526 h 5362"/>
              <a:gd name="T10" fmla="*/ 941 w 1732"/>
              <a:gd name="T11" fmla="*/ 459 h 5362"/>
              <a:gd name="T12" fmla="*/ 944 w 1732"/>
              <a:gd name="T13" fmla="*/ 379 h 5362"/>
              <a:gd name="T14" fmla="*/ 1552 w 1732"/>
              <a:gd name="T15" fmla="*/ 14 h 5362"/>
              <a:gd name="T16" fmla="*/ 1618 w 1732"/>
              <a:gd name="T17" fmla="*/ 45 h 5362"/>
              <a:gd name="T18" fmla="*/ 1727 w 1732"/>
              <a:gd name="T19" fmla="*/ 742 h 5362"/>
              <a:gd name="T20" fmla="*/ 1671 w 1732"/>
              <a:gd name="T21" fmla="*/ 797 h 5362"/>
              <a:gd name="T22" fmla="*/ 1505 w 1732"/>
              <a:gd name="T23" fmla="*/ 720 h 5362"/>
              <a:gd name="T24" fmla="*/ 999 w 1732"/>
              <a:gd name="T25" fmla="*/ 1758 h 5362"/>
              <a:gd name="T26" fmla="*/ 462 w 1732"/>
              <a:gd name="T27" fmla="*/ 4472 h 5362"/>
              <a:gd name="T28" fmla="*/ 462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2" h="5362">
                <a:moveTo>
                  <a:pt x="462" y="5362"/>
                </a:moveTo>
                <a:lnTo>
                  <a:pt x="0" y="5362"/>
                </a:lnTo>
                <a:lnTo>
                  <a:pt x="0" y="4676"/>
                </a:lnTo>
                <a:cubicBezTo>
                  <a:pt x="0" y="3345"/>
                  <a:pt x="101" y="2545"/>
                  <a:pt x="604" y="1513"/>
                </a:cubicBezTo>
                <a:lnTo>
                  <a:pt x="1086" y="526"/>
                </a:lnTo>
                <a:lnTo>
                  <a:pt x="941" y="459"/>
                </a:lnTo>
                <a:cubicBezTo>
                  <a:pt x="908" y="443"/>
                  <a:pt x="907" y="401"/>
                  <a:pt x="944" y="379"/>
                </a:cubicBezTo>
                <a:lnTo>
                  <a:pt x="1552" y="14"/>
                </a:lnTo>
                <a:cubicBezTo>
                  <a:pt x="1576" y="0"/>
                  <a:pt x="1614" y="17"/>
                  <a:pt x="1618" y="45"/>
                </a:cubicBezTo>
                <a:lnTo>
                  <a:pt x="1727" y="742"/>
                </a:lnTo>
                <a:cubicBezTo>
                  <a:pt x="1732" y="777"/>
                  <a:pt x="1706" y="813"/>
                  <a:pt x="1671" y="797"/>
                </a:cubicBezTo>
                <a:lnTo>
                  <a:pt x="1505" y="720"/>
                </a:lnTo>
                <a:lnTo>
                  <a:pt x="999" y="1758"/>
                </a:lnTo>
                <a:cubicBezTo>
                  <a:pt x="565" y="2647"/>
                  <a:pt x="462" y="3321"/>
                  <a:pt x="462" y="4472"/>
                </a:cubicBezTo>
                <a:lnTo>
                  <a:pt x="462" y="5362"/>
                </a:lnTo>
                <a:close/>
              </a:path>
            </a:pathLst>
          </a:custGeom>
          <a:noFill/>
          <a:ln w="38100">
            <a:solidFill>
              <a:srgbClr val="333333"/>
            </a:solidFill>
          </a:ln>
        </p:spPr>
        <p:txBody>
          <a:bodyPr anchor="t" anchorCtr="0" bIns="45720" compatLnSpc="1" lIns="91440" numCol="1" rIns="91440" tIns="45720" vert="horz" wrap="square"/>
          <a:p>
            <a:endParaRPr altLang="en-US" lang="zh-CN"/>
          </a:p>
        </p:txBody>
      </p:sp>
      <p:sp>
        <p:nvSpPr>
          <p:cNvPr id="1048624" name="矩形 22"/>
          <p:cNvSpPr/>
          <p:nvPr/>
        </p:nvSpPr>
        <p:spPr>
          <a:xfrm>
            <a:off x="1470809" y="-2156254"/>
            <a:ext cx="970486" cy="1731477"/>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1" name=""/>
          <p:cNvSpPr txBox="1"/>
          <p:nvPr/>
        </p:nvSpPr>
        <p:spPr>
          <a:xfrm rot="18868384">
            <a:off x="1337687" y="3656419"/>
            <a:ext cx="4572000" cy="269240"/>
          </a:xfrm>
          <a:prstGeom prst="rect"/>
        </p:spPr>
        <p:txBody>
          <a:bodyPr rtlCol="0" wrap="square">
            <a:spAutoFit/>
          </a:bodyPr>
          <a:p>
            <a:r>
              <a:rPr sz="1600" lang="en-US">
                <a:solidFill>
                  <a:srgbClr val="000000"/>
                </a:solidFill>
              </a:rPr>
              <a:t>Simulations of human thought in machines</a:t>
            </a:r>
            <a:endParaRPr sz="2800" lang="en-US">
              <a:solidFill>
                <a:srgbClr val="000000"/>
              </a:solidFill>
            </a:endParaRPr>
          </a:p>
        </p:txBody>
      </p:sp>
      <p:sp>
        <p:nvSpPr>
          <p:cNvPr id="1048992" name=""/>
          <p:cNvSpPr txBox="1"/>
          <p:nvPr/>
        </p:nvSpPr>
        <p:spPr>
          <a:xfrm>
            <a:off x="2712758" y="2636566"/>
            <a:ext cx="4572000" cy="281940"/>
          </a:xfrm>
          <a:prstGeom prst="rect"/>
        </p:spPr>
        <p:txBody>
          <a:bodyPr rtlCol="0" wrap="square">
            <a:spAutoFit/>
          </a:bodyPr>
          <a:p>
            <a:r>
              <a:rPr sz="1600" lang="en-US">
                <a:solidFill>
                  <a:srgbClr val="000000"/>
                </a:solidFill>
              </a:rPr>
              <a:t>Systems that are capable of rational thought</a:t>
            </a:r>
            <a:endParaRPr sz="2800" lang="en-US">
              <a:solidFill>
                <a:srgbClr val="000000"/>
              </a:solidFill>
            </a:endParaRPr>
          </a:p>
        </p:txBody>
      </p:sp>
      <p:sp>
        <p:nvSpPr>
          <p:cNvPr id="1048993" name=""/>
          <p:cNvSpPr txBox="1"/>
          <p:nvPr/>
        </p:nvSpPr>
        <p:spPr>
          <a:xfrm>
            <a:off x="6551288" y="2752135"/>
            <a:ext cx="4572000" cy="281940"/>
          </a:xfrm>
          <a:prstGeom prst="rect"/>
        </p:spPr>
        <p:txBody>
          <a:bodyPr rtlCol="0" wrap="square">
            <a:spAutoFit/>
          </a:bodyPr>
          <a:p>
            <a:r>
              <a:rPr sz="1600" lang="en-US">
                <a:solidFill>
                  <a:srgbClr val="000000"/>
                </a:solidFill>
              </a:rPr>
              <a:t>Al systems that mimic human behavior</a:t>
            </a:r>
            <a:endParaRPr sz="2800" lang="en-US">
              <a:solidFill>
                <a:srgbClr val="000000"/>
              </a:solidFill>
            </a:endParaRPr>
          </a:p>
        </p:txBody>
      </p:sp>
      <p:sp>
        <p:nvSpPr>
          <p:cNvPr id="1048994" name=""/>
          <p:cNvSpPr txBox="1"/>
          <p:nvPr/>
        </p:nvSpPr>
        <p:spPr>
          <a:xfrm rot="3634976">
            <a:off x="7219123" y="5147583"/>
            <a:ext cx="4572000" cy="281941"/>
          </a:xfrm>
          <a:prstGeom prst="rect"/>
        </p:spPr>
        <p:txBody>
          <a:bodyPr rtlCol="0" wrap="square">
            <a:spAutoFit/>
          </a:bodyPr>
          <a:p>
            <a:r>
              <a:rPr sz="1400" lang="en-US">
                <a:solidFill>
                  <a:srgbClr val="000000"/>
                </a:solidFill>
              </a:rPr>
              <a:t>Systems that behave in a reasonable manner</a:t>
            </a:r>
            <a:endParaRPr sz="2800" lang="en-US">
              <a:solidFill>
                <a:srgbClr val="000000"/>
              </a:solidFill>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83" name=""/>
          <p:cNvPicPr>
            <a:picLocks/>
          </p:cNvPicPr>
          <p:nvPr/>
        </p:nvPicPr>
        <p:blipFill>
          <a:blip xmlns:r="http://schemas.openxmlformats.org/officeDocument/2006/relationships" r:embed="rId1"/>
          <a:stretch>
            <a:fillRect/>
          </a:stretch>
        </p:blipFill>
        <p:spPr>
          <a:xfrm rot="0">
            <a:off x="1064896" y="1133204"/>
            <a:ext cx="10062208" cy="5724796"/>
          </a:xfrm>
          <a:prstGeom prst="rect"/>
        </p:spPr>
      </p:pic>
      <p:sp>
        <p:nvSpPr>
          <p:cNvPr id="1048999" name=""/>
          <p:cNvSpPr txBox="1"/>
          <p:nvPr/>
        </p:nvSpPr>
        <p:spPr>
          <a:xfrm rot="21600000">
            <a:off x="515560" y="470264"/>
            <a:ext cx="4691532" cy="662940"/>
          </a:xfrm>
          <a:prstGeom prst="rect"/>
        </p:spPr>
        <p:txBody>
          <a:bodyPr rtlCol="0" wrap="square">
            <a:spAutoFit/>
          </a:bodyPr>
          <a:p>
            <a:r>
              <a:rPr b="1" sz="3600" lang="en-US">
                <a:solidFill>
                  <a:srgbClr val="000000"/>
                </a:solidFill>
                <a:latin typeface="Source Sans Pro SemiBold"/>
                <a:ea typeface="Source Sans Pro SemiBold"/>
                <a:cs typeface="Source Sans Pro SemiBold"/>
              </a:rPr>
              <a:t>D</a:t>
            </a:r>
            <a:r>
              <a:rPr b="1" sz="3600" lang="en-US">
                <a:solidFill>
                  <a:srgbClr val="000000"/>
                </a:solidFill>
                <a:latin typeface="Source Sans Pro SemiBold"/>
                <a:ea typeface="Source Sans Pro SemiBold"/>
                <a:cs typeface="Source Sans Pro SemiBold"/>
              </a:rPr>
              <a:t>e</a:t>
            </a:r>
            <a:r>
              <a:rPr b="1" sz="3600" lang="en-US">
                <a:solidFill>
                  <a:srgbClr val="000000"/>
                </a:solidFill>
                <a:latin typeface="Source Sans Pro SemiBold"/>
                <a:ea typeface="Source Sans Pro SemiBold"/>
                <a:cs typeface="Source Sans Pro SemiBold"/>
              </a:rPr>
              <a:t>e</a:t>
            </a:r>
            <a:r>
              <a:rPr b="1" sz="3600" lang="en-US">
                <a:solidFill>
                  <a:srgbClr val="000000"/>
                </a:solidFill>
                <a:latin typeface="Source Sans Pro SemiBold"/>
                <a:ea typeface="Source Sans Pro SemiBold"/>
                <a:cs typeface="Source Sans Pro SemiBold"/>
              </a:rPr>
              <a:t>p </a:t>
            </a:r>
            <a:r>
              <a:rPr b="1" sz="3600" lang="en-US">
                <a:solidFill>
                  <a:srgbClr val="000000"/>
                </a:solidFill>
                <a:latin typeface="Source Sans Pro SemiBold"/>
                <a:ea typeface="Source Sans Pro SemiBold"/>
                <a:cs typeface="Source Sans Pro SemiBold"/>
              </a:rPr>
              <a:t>neural </a:t>
            </a:r>
            <a:r>
              <a:rPr b="1" sz="3600" lang="en-US">
                <a:solidFill>
                  <a:srgbClr val="000000"/>
                </a:solidFill>
                <a:latin typeface="Source Sans Pro SemiBold"/>
                <a:ea typeface="Source Sans Pro SemiBold"/>
                <a:cs typeface="Source Sans Pro SemiBold"/>
              </a:rPr>
              <a:t>algorithm </a:t>
            </a:r>
            <a:endParaRPr sz="2800" lang="en-US">
              <a:solidFill>
                <a:srgbClr val="000000"/>
              </a:solidFill>
            </a:endParaRPr>
          </a:p>
        </p:txBody>
      </p:sp>
    </p:spTree>
  </p:cSld>
  <p:clrMapOvr>
    <a:masterClrMapping/>
  </p:clrMapOvr>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PC</dc:creator>
  <cp:lastModifiedBy>wps</cp:lastModifiedBy>
  <dcterms:created xsi:type="dcterms:W3CDTF">2018-03-18T16:11:00Z</dcterms:created>
  <dcterms:modified xsi:type="dcterms:W3CDTF">2023-10-04T04:33:54Z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a77d8a40f2934089abdb09ab00e49b50</vt:lpwstr>
  </property>
</Properties>
</file>