
<file path=[Content_Types].xml><?xml version="1.0" encoding="utf-8"?>
<Types xmlns="http://schemas.openxmlformats.org/package/2006/content-types">
  <Default Extension="rels" ContentType="application/vnd.openxmlformats-package.relationships+xml"/>
  <Default Extension="xml" ContentType="application/xml"/>
  <Default Extension="gif" ContentType="image/gif"/>
  <Default Extension="png" ContentType="image/png"/>
  <Default Extension="jpeg" ContentType="image/jpeg"/>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notesSlides/notesSlide1.xml" ContentType="application/vnd.openxmlformats-officedocument.presentationml.notesSlide+xml"/>
  <Override PartName="/ppt/slides/slide2.xml" ContentType="application/vnd.openxmlformats-officedocument.presentationml.slide+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notesSlides/notesSlide2.xml" ContentType="application/vnd.openxmlformats-officedocument.presentationml.notesSlide+xml"/>
  <Override PartName="/ppt/slides/slide3.xml" ContentType="application/vnd.openxmlformats-officedocument.presentationml.slide+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notesSlides/notesSlide3.xml" ContentType="application/vnd.openxmlformats-officedocument.presentationml.notesSlide+xml"/>
  <Override PartName="/ppt/slides/slide4.xml" ContentType="application/vnd.openxmlformats-officedocument.presentationml.slide+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notesSlides/notesSlide4.xml" ContentType="application/vnd.openxmlformats-officedocument.presentationml.notesSlide+xml"/>
  <Override PartName="/ppt/slides/slide5.xml" ContentType="application/vnd.openxmlformats-officedocument.presentationml.slide+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notesSlides/notesSlide5.xml" ContentType="application/vnd.openxmlformats-officedocument.presentationml.notesSlide+xml"/>
  <Override PartName="/ppt/slides/slide6.xml" ContentType="application/vnd.openxmlformats-officedocument.presentationml.slide+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notesSlides/notesSlide6.xml" ContentType="application/vnd.openxmlformats-officedocument.presentationml.notesSlide+xml"/>
  <Override PartName="/ppt/slides/slide7.xml" ContentType="application/vnd.openxmlformats-officedocument.presentationml.slid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notesSlides/notesSlide7.xml" ContentType="application/vnd.openxmlformats-officedocument.presentationml.notesSlide+xml"/>
  <Override PartName="/ppt/slides/slide8.xml" ContentType="application/vnd.openxmlformats-officedocument.presentationml.slide+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notesSlides/notesSlide8.xml" ContentType="application/vnd.openxmlformats-officedocument.presentationml.notesSlide+xml"/>
  <Override PartName="/ppt/slides/slide9.xml" ContentType="application/vnd.openxmlformats-officedocument.presentationml.slide+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notesSlides/notesSlide9.xml" ContentType="application/vnd.openxmlformats-officedocument.presentationml.notesSlide+xml"/>
  <Override PartName="/ppt/slides/slide10.xml" ContentType="application/vnd.openxmlformats-officedocument.presentationml.slide+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notesSlides/notesSlide10.xml" ContentType="application/vnd.openxmlformats-officedocument.presentationml.notesSlide+xml"/>
  <Override PartName="/ppt/slides/slide11.xml" ContentType="application/vnd.openxmlformats-officedocument.presentationml.slide+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notesSlides/notesSlide11.xml" ContentType="application/vnd.openxmlformats-officedocument.presentationml.notesSlide+xml"/>
  <Override PartName="/ppt/slides/slide12.xml" ContentType="application/vnd.openxmlformats-officedocument.presentationml.slide+xml"/>
  <Override PartName="/ppt/tags/tag61.xml" ContentType="application/vnd.openxmlformats-officedocument.presentationml.tags+xml"/>
  <Override PartName="/ppt/tags/tag62.xml" ContentType="application/vnd.openxmlformats-officedocument.presentationml.tags+xml"/>
  <Override PartName="/ppt/notesSlides/notesSlide12.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86" r:id="rId1"/>
  </p:sldMasterIdLst>
  <p:notesMasterIdLst>
    <p:notesMasterId r:id="rId2"/>
  </p:notesMasterIdLst>
  <p:sldIdLst>
    <p:sldId id="335" r:id="rId3"/>
    <p:sldId id="336" r:id="rId4"/>
    <p:sldId id="337" r:id="rId5"/>
    <p:sldId id="338" r:id="rId6"/>
    <p:sldId id="339" r:id="rId7"/>
    <p:sldId id="354" r:id="rId8"/>
    <p:sldId id="355" r:id="rId9"/>
    <p:sldId id="359" r:id="rId10"/>
    <p:sldId id="360" r:id="rId11"/>
    <p:sldId id="361" r:id="rId12"/>
    <p:sldId id="363" r:id="rId13"/>
    <p:sldId id="364" r:id="rId14"/>
  </p:sldIdLst>
  <p:sldSz type="screen16x9" cy="6858000" cx="12192000"/>
  <p:notesSz cx="6858000" cy="9144000"/>
  <p:defaultTextStyle>
    <a:defPPr>
      <a:defRPr lang="zh-CN"/>
    </a:defPPr>
    <a:lvl1pPr algn="l" defTabSz="1218565" eaLnBrk="1" hangingPunct="1" latinLnBrk="0" marL="0" rtl="0">
      <a:defRPr sz="2400" kern="1200">
        <a:solidFill>
          <a:schemeClr val="tx1"/>
        </a:solidFill>
        <a:latin typeface="+mn-lt"/>
        <a:ea typeface="+mn-ea"/>
        <a:cs typeface="+mn-cs"/>
      </a:defRPr>
    </a:lvl1pPr>
    <a:lvl2pPr algn="l" defTabSz="1218565" eaLnBrk="1" hangingPunct="1" latinLnBrk="0" marL="609600" rtl="0">
      <a:defRPr sz="2400" kern="1200">
        <a:solidFill>
          <a:schemeClr val="tx1"/>
        </a:solidFill>
        <a:latin typeface="+mn-lt"/>
        <a:ea typeface="+mn-ea"/>
        <a:cs typeface="+mn-cs"/>
      </a:defRPr>
    </a:lvl2pPr>
    <a:lvl3pPr algn="l" defTabSz="1218565" eaLnBrk="1" hangingPunct="1" latinLnBrk="0" marL="1219200" rtl="0">
      <a:defRPr sz="2400" kern="1200">
        <a:solidFill>
          <a:schemeClr val="tx1"/>
        </a:solidFill>
        <a:latin typeface="+mn-lt"/>
        <a:ea typeface="+mn-ea"/>
        <a:cs typeface="+mn-cs"/>
      </a:defRPr>
    </a:lvl3pPr>
    <a:lvl4pPr algn="l" defTabSz="1218565" eaLnBrk="1" hangingPunct="1" latinLnBrk="0" marL="1828800" rtl="0">
      <a:defRPr sz="2400" kern="1200">
        <a:solidFill>
          <a:schemeClr val="tx1"/>
        </a:solidFill>
        <a:latin typeface="+mn-lt"/>
        <a:ea typeface="+mn-ea"/>
        <a:cs typeface="+mn-cs"/>
      </a:defRPr>
    </a:lvl4pPr>
    <a:lvl5pPr algn="l" defTabSz="1218565" eaLnBrk="1" hangingPunct="1" latinLnBrk="0" marL="2438400" rtl="0">
      <a:defRPr sz="2400" kern="1200">
        <a:solidFill>
          <a:schemeClr val="tx1"/>
        </a:solidFill>
        <a:latin typeface="+mn-lt"/>
        <a:ea typeface="+mn-ea"/>
        <a:cs typeface="+mn-cs"/>
      </a:defRPr>
    </a:lvl5pPr>
    <a:lvl6pPr algn="l" defTabSz="1218565" eaLnBrk="1" hangingPunct="1" latinLnBrk="0" marL="3048000" rtl="0">
      <a:defRPr sz="2400" kern="1200">
        <a:solidFill>
          <a:schemeClr val="tx1"/>
        </a:solidFill>
        <a:latin typeface="+mn-lt"/>
        <a:ea typeface="+mn-ea"/>
        <a:cs typeface="+mn-cs"/>
      </a:defRPr>
    </a:lvl6pPr>
    <a:lvl7pPr algn="l" defTabSz="1218565" eaLnBrk="1" hangingPunct="1" latinLnBrk="0" marL="3657600" rtl="0">
      <a:defRPr sz="2400" kern="1200">
        <a:solidFill>
          <a:schemeClr val="tx1"/>
        </a:solidFill>
        <a:latin typeface="+mn-lt"/>
        <a:ea typeface="+mn-ea"/>
        <a:cs typeface="+mn-cs"/>
      </a:defRPr>
    </a:lvl7pPr>
    <a:lvl8pPr algn="l" defTabSz="1218565" eaLnBrk="1" hangingPunct="1" latinLnBrk="0" marL="4267200" rtl="0">
      <a:defRPr sz="2400" kern="1200">
        <a:solidFill>
          <a:schemeClr val="tx1"/>
        </a:solidFill>
        <a:latin typeface="+mn-lt"/>
        <a:ea typeface="+mn-ea"/>
        <a:cs typeface="+mn-cs"/>
      </a:defRPr>
    </a:lvl8pPr>
    <a:lvl9pPr algn="l" defTabSz="1218565" eaLnBrk="1" hangingPunct="1" latinLnBrk="0" marL="4876800" rtl="0">
      <a:defRPr sz="24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clrMru>
    <a:srgbClr val="6D6D6D"/>
    <a:srgbClr val="5D6063"/>
    <a:srgbClr val="6C6F72"/>
    <a:srgbClr val="FFFFFF"/>
  </p:clrMru>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7012" autoAdjust="0"/>
    <p:restoredTop sz="91244" autoAdjust="0"/>
  </p:normalViewPr>
  <p:slideViewPr>
    <p:cSldViewPr snapToGrid="0">
      <p:cViewPr varScale="1">
        <p:scale>
          <a:sx n="54" d="100"/>
          <a:sy n="54" d="100"/>
        </p:scale>
        <p:origin x="66" y="1014"/>
      </p:cViewPr>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6" d="100"/>
          <a:sy n="86" d="100"/>
        </p:scale>
        <p:origin x="3522" y="54"/>
      </p:cViewPr>
    </p:cSldViewPr>
  </p:notes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65" name=""/>
        <p:cNvGrpSpPr/>
        <p:nvPr/>
      </p:nvGrpSpPr>
      <p:grpSpPr>
        <a:xfrm>
          <a:off x="0" y="0"/>
          <a:ext cx="0" cy="0"/>
          <a:chOff x="0" y="0"/>
          <a:chExt cx="0" cy="0"/>
        </a:xfrm>
      </p:grpSpPr>
      <p:sp>
        <p:nvSpPr>
          <p:cNvPr id="1048942" name="页眉占位符 1"/>
          <p:cNvSpPr>
            <a:spLocks noGrp="1"/>
          </p:cNvSpPr>
          <p:nvPr>
            <p:ph type="hdr" sz="quarter"/>
          </p:nvPr>
        </p:nvSpPr>
        <p:spPr>
          <a:xfrm>
            <a:off x="0" y="1"/>
            <a:ext cx="2971800" cy="458788"/>
          </a:xfrm>
          <a:prstGeom prst="rect"/>
        </p:spPr>
        <p:txBody>
          <a:bodyPr bIns="45720" lIns="91440" rIns="91440" rtlCol="0" tIns="45720" vert="horz"/>
          <a:lstStyle>
            <a:lvl1pPr algn="l">
              <a:defRPr sz="1200"/>
            </a:lvl1pPr>
          </a:lstStyle>
          <a:p>
            <a:endParaRPr altLang="en-US" lang="zh-CN"/>
          </a:p>
        </p:txBody>
      </p:sp>
      <p:sp>
        <p:nvSpPr>
          <p:cNvPr id="1048943" name="日期占位符 2"/>
          <p:cNvSpPr>
            <a:spLocks noGrp="1"/>
          </p:cNvSpPr>
          <p:nvPr>
            <p:ph type="dt" idx="1"/>
          </p:nvPr>
        </p:nvSpPr>
        <p:spPr>
          <a:xfrm>
            <a:off x="3884613" y="1"/>
            <a:ext cx="2971800" cy="458788"/>
          </a:xfrm>
          <a:prstGeom prst="rect"/>
        </p:spPr>
        <p:txBody>
          <a:bodyPr bIns="45720" lIns="91440" rIns="91440" rtlCol="0" tIns="45720" vert="horz"/>
          <a:lstStyle>
            <a:lvl1pPr algn="r">
              <a:defRPr sz="1200"/>
            </a:lvl1pPr>
          </a:lstStyle>
          <a:p>
            <a:fld id="{88BAF574-9E5E-4479-A694-7B0504769AE1}" type="datetimeFigureOut">
              <a:rPr altLang="en-US" lang="zh-CN" smtClean="0"/>
            </a:fld>
            <a:endParaRPr altLang="en-US" lang="zh-CN"/>
          </a:p>
        </p:txBody>
      </p:sp>
      <p:sp>
        <p:nvSpPr>
          <p:cNvPr id="1048944" name="幻灯片图像占位符 3"/>
          <p:cNvSpPr>
            <a:spLocks noChangeAspect="1" noRot="1" noGrp="1"/>
          </p:cNvSpPr>
          <p:nvPr>
            <p:ph type="sldImg" idx="2"/>
          </p:nvPr>
        </p:nvSpPr>
        <p:spPr>
          <a:xfrm>
            <a:off x="685800" y="1143000"/>
            <a:ext cx="5486400" cy="3086100"/>
          </a:xfrm>
          <a:prstGeom prst="rect"/>
          <a:noFill/>
          <a:ln w="12700">
            <a:solidFill>
              <a:prstClr val="black"/>
            </a:solidFill>
          </a:ln>
        </p:spPr>
        <p:txBody>
          <a:bodyPr anchor="ctr" bIns="45720" lIns="91440" rIns="91440" rtlCol="0" tIns="45720" vert="horz"/>
          <a:p>
            <a:endParaRPr altLang="en-US" lang="zh-CN"/>
          </a:p>
        </p:txBody>
      </p:sp>
      <p:sp>
        <p:nvSpPr>
          <p:cNvPr id="1048945" name="备注占位符 4"/>
          <p:cNvSpPr>
            <a:spLocks noGrp="1"/>
          </p:cNvSpPr>
          <p:nvPr>
            <p:ph type="body" sz="quarter" idx="3"/>
          </p:nvPr>
        </p:nvSpPr>
        <p:spPr>
          <a:xfrm>
            <a:off x="685800" y="4400549"/>
            <a:ext cx="5486400" cy="3600451"/>
          </a:xfrm>
          <a:prstGeom prst="rect"/>
        </p:spPr>
        <p:txBody>
          <a:bodyPr bIns="45720" lIns="91440" rIns="91440" rtlCol="0" tIns="45720" vert="horz"/>
          <a:p>
            <a:pPr lvl="0"/>
            <a:r>
              <a:rPr altLang="en-US" dirty="0" lang="zh-CN" smtClean="0"/>
              <a:t>模板来自于 </a:t>
            </a:r>
            <a:r>
              <a:rPr altLang="zh-CN" dirty="0" lang="en-US" smtClean="0"/>
              <a:t>http://docer.mysoeasy.com</a:t>
            </a:r>
            <a:endParaRPr altLang="en-US" dirty="0" lang="zh-CN"/>
          </a:p>
        </p:txBody>
      </p:sp>
      <p:sp>
        <p:nvSpPr>
          <p:cNvPr id="1048946" name="页脚占位符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vl1pPr>
          </a:lstStyle>
          <a:p>
            <a:endParaRPr altLang="en-US" lang="zh-CN"/>
          </a:p>
        </p:txBody>
      </p:sp>
      <p:sp>
        <p:nvSpPr>
          <p:cNvPr id="1048947" name="灯片编号占位符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vl1pPr>
          </a:lstStyle>
          <a:p>
            <a:fld id="{4E38F04A-84B0-4E5D-A1A7-EE43D6EF2A66}" type="slidenum">
              <a:rPr altLang="en-US" lang="zh-CN" smtClean="0"/>
            </a:fld>
            <a:endParaRPr altLang="en-US" lang="zh-CN"/>
          </a:p>
        </p:txBody>
      </p:sp>
    </p:spTree>
  </p:cSld>
  <p:clrMap accent1="accent1" accent2="accent2" accent3="accent3" accent4="accent4" accent5="accent5" accent6="accent6" bg1="lt1" bg2="lt2" tx1="dk1" tx2="dk2" hlink="hlink" folHlink="folHlink"/>
  <p:notesStyle>
    <a:lvl1pPr algn="l" defTabSz="1218565" eaLnBrk="1" hangingPunct="1" indent="0" latinLnBrk="0" marL="0" rtl="0">
      <a:buFont typeface="Arial" panose="020B0604020202020204" pitchFamily="34" charset="0"/>
      <a:buNone/>
      <a:defRPr baseline="0" sz="1865" kern="1200">
        <a:solidFill>
          <a:srgbClr val="FF0000"/>
        </a:solidFill>
        <a:latin typeface="+mn-lt"/>
        <a:ea typeface="+mn-ea"/>
        <a:cs typeface="+mn-cs"/>
      </a:defRPr>
    </a:lvl1pPr>
    <a:lvl2pPr algn="l" defTabSz="1218565" eaLnBrk="1" hangingPunct="1" latinLnBrk="0" marL="609600" rtl="0">
      <a:defRPr sz="1600" kern="1200">
        <a:solidFill>
          <a:schemeClr val="tx1"/>
        </a:solidFill>
        <a:latin typeface="+mn-lt"/>
        <a:ea typeface="+mn-ea"/>
        <a:cs typeface="+mn-cs"/>
      </a:defRPr>
    </a:lvl2pPr>
    <a:lvl3pPr algn="l" defTabSz="1218565" eaLnBrk="1" hangingPunct="1" latinLnBrk="0" marL="1219200" rtl="0">
      <a:defRPr sz="1600" kern="1200">
        <a:solidFill>
          <a:schemeClr val="tx1"/>
        </a:solidFill>
        <a:latin typeface="+mn-lt"/>
        <a:ea typeface="+mn-ea"/>
        <a:cs typeface="+mn-cs"/>
      </a:defRPr>
    </a:lvl3pPr>
    <a:lvl4pPr algn="l" defTabSz="1218565" eaLnBrk="1" hangingPunct="1" latinLnBrk="0" marL="1828800" rtl="0">
      <a:defRPr sz="1600" kern="1200">
        <a:solidFill>
          <a:schemeClr val="tx1"/>
        </a:solidFill>
        <a:latin typeface="+mn-lt"/>
        <a:ea typeface="+mn-ea"/>
        <a:cs typeface="+mn-cs"/>
      </a:defRPr>
    </a:lvl4pPr>
    <a:lvl5pPr algn="l" defTabSz="1218565" eaLnBrk="1" hangingPunct="1" latinLnBrk="0" marL="2438400" rtl="0">
      <a:defRPr sz="1600" kern="1200">
        <a:solidFill>
          <a:schemeClr val="tx1"/>
        </a:solidFill>
        <a:latin typeface="+mn-lt"/>
        <a:ea typeface="+mn-ea"/>
        <a:cs typeface="+mn-cs"/>
      </a:defRPr>
    </a:lvl5pPr>
    <a:lvl6pPr algn="l" defTabSz="1218565" eaLnBrk="1" hangingPunct="1" latinLnBrk="0" marL="3048000" rtl="0">
      <a:defRPr sz="1600" kern="1200">
        <a:solidFill>
          <a:schemeClr val="tx1"/>
        </a:solidFill>
        <a:latin typeface="+mn-lt"/>
        <a:ea typeface="+mn-ea"/>
        <a:cs typeface="+mn-cs"/>
      </a:defRPr>
    </a:lvl6pPr>
    <a:lvl7pPr algn="l" defTabSz="1218565" eaLnBrk="1" hangingPunct="1" latinLnBrk="0" marL="3657600" rtl="0">
      <a:defRPr sz="1600" kern="1200">
        <a:solidFill>
          <a:schemeClr val="tx1"/>
        </a:solidFill>
        <a:latin typeface="+mn-lt"/>
        <a:ea typeface="+mn-ea"/>
        <a:cs typeface="+mn-cs"/>
      </a:defRPr>
    </a:lvl7pPr>
    <a:lvl8pPr algn="l" defTabSz="1218565" eaLnBrk="1" hangingPunct="1" latinLnBrk="0" marL="4267200" rtl="0">
      <a:defRPr sz="1600" kern="1200">
        <a:solidFill>
          <a:schemeClr val="tx1"/>
        </a:solidFill>
        <a:latin typeface="+mn-lt"/>
        <a:ea typeface="+mn-ea"/>
        <a:cs typeface="+mn-cs"/>
      </a:defRPr>
    </a:lvl8pPr>
    <a:lvl9pPr algn="l" defTabSz="1218565" eaLnBrk="1" hangingPunct="1" latinLnBrk="0" marL="4876800" rtl="0">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6" name=""/>
        <p:cNvGrpSpPr/>
        <p:nvPr/>
      </p:nvGrpSpPr>
      <p:grpSpPr>
        <a:xfrm>
          <a:off x="0" y="0"/>
          <a:ext cx="0" cy="0"/>
          <a:chOff x="0" y="0"/>
          <a:chExt cx="0" cy="0"/>
        </a:xfrm>
      </p:grpSpPr>
      <p:sp>
        <p:nvSpPr>
          <p:cNvPr id="1048592" name="幻灯片图像占位符 1"/>
          <p:cNvSpPr>
            <a:spLocks noChangeAspect="1" noRot="1" noGrp="1"/>
          </p:cNvSpPr>
          <p:nvPr>
            <p:ph type="sldImg"/>
          </p:nvPr>
        </p:nvSpPr>
        <p:spPr/>
      </p:sp>
      <p:sp>
        <p:nvSpPr>
          <p:cNvPr id="1048593" name="备注占位符 2"/>
          <p:cNvSpPr>
            <a:spLocks noGrp="1"/>
          </p:cNvSpPr>
          <p:nvPr>
            <p:ph type="body" idx="1"/>
          </p:nvPr>
        </p:nvSpPr>
        <p:spPr/>
        <p:txBody>
          <a:bodyPr/>
          <a:p>
            <a:endParaRPr altLang="en-US" lang="zh-CN"/>
          </a:p>
        </p:txBody>
      </p:sp>
      <p:sp>
        <p:nvSpPr>
          <p:cNvPr id="1048594" name="灯片编号占位符 3"/>
          <p:cNvSpPr>
            <a:spLocks noGrp="1"/>
          </p:cNvSpPr>
          <p:nvPr>
            <p:ph type="sldNum" sz="quarter" idx="10"/>
          </p:nvPr>
        </p:nvSpPr>
        <p:spPr/>
        <p:txBody>
          <a:bodyPr/>
          <a:p>
            <a:fld id="{4E38F04A-84B0-4E5D-A1A7-EE43D6EF2A66}" type="slidenum">
              <a:rPr altLang="en-US" lang="zh-CN" smtClean="0"/>
            </a:fld>
            <a:endParaRPr altLang="en-US" 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46" name=""/>
        <p:cNvGrpSpPr/>
        <p:nvPr/>
      </p:nvGrpSpPr>
      <p:grpSpPr>
        <a:xfrm>
          <a:off x="0" y="0"/>
          <a:ext cx="0" cy="0"/>
          <a:chOff x="0" y="0"/>
          <a:chExt cx="0" cy="0"/>
        </a:xfrm>
      </p:grpSpPr>
      <p:sp>
        <p:nvSpPr>
          <p:cNvPr id="1048891" name="幻灯片图像占位符 1"/>
          <p:cNvSpPr>
            <a:spLocks noChangeAspect="1" noRot="1" noGrp="1"/>
          </p:cNvSpPr>
          <p:nvPr>
            <p:ph type="sldImg"/>
          </p:nvPr>
        </p:nvSpPr>
        <p:spPr/>
      </p:sp>
      <p:sp>
        <p:nvSpPr>
          <p:cNvPr id="1048892" name="备注占位符 2"/>
          <p:cNvSpPr>
            <a:spLocks noGrp="1"/>
          </p:cNvSpPr>
          <p:nvPr>
            <p:ph type="body" idx="1"/>
          </p:nvPr>
        </p:nvSpPr>
        <p:spPr/>
        <p:txBody>
          <a:bodyPr/>
          <a:p>
            <a:endParaRPr altLang="en-US" lang="zh-CN"/>
          </a:p>
        </p:txBody>
      </p:sp>
      <p:sp>
        <p:nvSpPr>
          <p:cNvPr id="1048893" name="灯片编号占位符 3"/>
          <p:cNvSpPr>
            <a:spLocks noGrp="1"/>
          </p:cNvSpPr>
          <p:nvPr>
            <p:ph type="sldNum" sz="quarter" idx="10"/>
          </p:nvPr>
        </p:nvSpPr>
        <p:spPr/>
        <p:txBody>
          <a:bodyPr/>
          <a:p>
            <a:fld id="{4E38F04A-84B0-4E5D-A1A7-EE43D6EF2A66}" type="slidenum">
              <a:rPr altLang="en-US" lang="zh-CN" smtClean="0"/>
            </a:fld>
            <a:endParaRPr altLang="en-US" 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55" name=""/>
        <p:cNvGrpSpPr/>
        <p:nvPr/>
      </p:nvGrpSpPr>
      <p:grpSpPr>
        <a:xfrm>
          <a:off x="0" y="0"/>
          <a:ext cx="0" cy="0"/>
          <a:chOff x="0" y="0"/>
          <a:chExt cx="0" cy="0"/>
        </a:xfrm>
      </p:grpSpPr>
      <p:sp>
        <p:nvSpPr>
          <p:cNvPr id="1048905" name="幻灯片图像占位符 1"/>
          <p:cNvSpPr>
            <a:spLocks noChangeAspect="1" noRot="1" noGrp="1"/>
          </p:cNvSpPr>
          <p:nvPr>
            <p:ph type="sldImg"/>
          </p:nvPr>
        </p:nvSpPr>
        <p:spPr/>
      </p:sp>
      <p:sp>
        <p:nvSpPr>
          <p:cNvPr id="1048906" name="备注占位符 2"/>
          <p:cNvSpPr>
            <a:spLocks noGrp="1"/>
          </p:cNvSpPr>
          <p:nvPr>
            <p:ph type="body" idx="1"/>
          </p:nvPr>
        </p:nvSpPr>
        <p:spPr/>
        <p:txBody>
          <a:bodyPr/>
          <a:p>
            <a:endParaRPr altLang="en-US" lang="zh-CN"/>
          </a:p>
        </p:txBody>
      </p:sp>
      <p:sp>
        <p:nvSpPr>
          <p:cNvPr id="1048907" name="灯片编号占位符 3"/>
          <p:cNvSpPr>
            <a:spLocks noGrp="1"/>
          </p:cNvSpPr>
          <p:nvPr>
            <p:ph type="sldNum" sz="quarter" idx="10"/>
          </p:nvPr>
        </p:nvSpPr>
        <p:spPr/>
        <p:txBody>
          <a:bodyPr/>
          <a:p>
            <a:fld id="{4E38F04A-84B0-4E5D-A1A7-EE43D6EF2A66}" type="slidenum">
              <a:rPr altLang="en-US" lang="zh-CN" smtClean="0"/>
            </a:fld>
            <a:endParaRPr altLang="en-US" 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60" name=""/>
        <p:cNvGrpSpPr/>
        <p:nvPr/>
      </p:nvGrpSpPr>
      <p:grpSpPr>
        <a:xfrm>
          <a:off x="0" y="0"/>
          <a:ext cx="0" cy="0"/>
          <a:chOff x="0" y="0"/>
          <a:chExt cx="0" cy="0"/>
        </a:xfrm>
      </p:grpSpPr>
      <p:sp>
        <p:nvSpPr>
          <p:cNvPr id="1048915" name="幻灯片图像占位符 1"/>
          <p:cNvSpPr>
            <a:spLocks noChangeAspect="1" noRot="1" noGrp="1"/>
          </p:cNvSpPr>
          <p:nvPr>
            <p:ph type="sldImg"/>
          </p:nvPr>
        </p:nvSpPr>
        <p:spPr/>
      </p:sp>
      <p:sp>
        <p:nvSpPr>
          <p:cNvPr id="1048916" name="备注占位符 2"/>
          <p:cNvSpPr>
            <a:spLocks noGrp="1"/>
          </p:cNvSpPr>
          <p:nvPr>
            <p:ph type="body" idx="1"/>
          </p:nvPr>
        </p:nvSpPr>
        <p:spPr/>
        <p:txBody>
          <a:bodyPr/>
          <a:p>
            <a:endParaRPr altLang="en-US" lang="zh-CN"/>
          </a:p>
        </p:txBody>
      </p:sp>
      <p:sp>
        <p:nvSpPr>
          <p:cNvPr id="1048917" name="灯片编号占位符 3"/>
          <p:cNvSpPr>
            <a:spLocks noGrp="1"/>
          </p:cNvSpPr>
          <p:nvPr>
            <p:ph type="sldNum" sz="quarter" idx="10"/>
          </p:nvPr>
        </p:nvSpPr>
        <p:spPr/>
        <p:txBody>
          <a:bodyPr/>
          <a:p>
            <a:fld id="{4E38F04A-84B0-4E5D-A1A7-EE43D6EF2A66}" type="slidenum">
              <a:rPr altLang="en-US" lang="zh-CN" smtClean="0"/>
            </a:fld>
            <a:endParaRPr altLang="en-US" 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601" name="幻灯片图像占位符 1"/>
          <p:cNvSpPr>
            <a:spLocks noChangeAspect="1" noRot="1" noGrp="1"/>
          </p:cNvSpPr>
          <p:nvPr>
            <p:ph type="sldImg"/>
          </p:nvPr>
        </p:nvSpPr>
        <p:spPr/>
      </p:sp>
      <p:sp>
        <p:nvSpPr>
          <p:cNvPr id="1048602" name="备注占位符 2"/>
          <p:cNvSpPr>
            <a:spLocks noGrp="1"/>
          </p:cNvSpPr>
          <p:nvPr>
            <p:ph type="body" idx="1"/>
          </p:nvPr>
        </p:nvSpPr>
        <p:spPr/>
        <p:txBody>
          <a:bodyPr/>
          <a:p>
            <a:endParaRPr altLang="en-US" lang="zh-CN"/>
          </a:p>
        </p:txBody>
      </p:sp>
      <p:sp>
        <p:nvSpPr>
          <p:cNvPr id="1048603" name="灯片编号占位符 3"/>
          <p:cNvSpPr>
            <a:spLocks noGrp="1"/>
          </p:cNvSpPr>
          <p:nvPr>
            <p:ph type="sldNum" sz="quarter" idx="10"/>
          </p:nvPr>
        </p:nvSpPr>
        <p:spPr/>
        <p:txBody>
          <a:bodyPr/>
          <a:p>
            <a:fld id="{950E829A-D93B-4641-8AF3-0FA31E9770BB}" type="slidenum">
              <a:rPr altLang="en-US" lang="zh-CN" smtClean="0"/>
            </a:fld>
            <a:endParaRPr altLang="en-US" 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52" name=""/>
        <p:cNvGrpSpPr/>
        <p:nvPr/>
      </p:nvGrpSpPr>
      <p:grpSpPr>
        <a:xfrm>
          <a:off x="0" y="0"/>
          <a:ext cx="0" cy="0"/>
          <a:chOff x="0" y="0"/>
          <a:chExt cx="0" cy="0"/>
        </a:xfrm>
      </p:grpSpPr>
      <p:sp>
        <p:nvSpPr>
          <p:cNvPr id="1048607" name="幻灯片图像占位符 1"/>
          <p:cNvSpPr>
            <a:spLocks noChangeAspect="1" noRot="1" noGrp="1"/>
          </p:cNvSpPr>
          <p:nvPr>
            <p:ph type="sldImg"/>
          </p:nvPr>
        </p:nvSpPr>
        <p:spPr/>
      </p:sp>
      <p:sp>
        <p:nvSpPr>
          <p:cNvPr id="1048608" name="备注占位符 2"/>
          <p:cNvSpPr>
            <a:spLocks noGrp="1"/>
          </p:cNvSpPr>
          <p:nvPr>
            <p:ph type="body" idx="1"/>
          </p:nvPr>
        </p:nvSpPr>
        <p:spPr/>
        <p:txBody>
          <a:bodyPr/>
          <a:p>
            <a:endParaRPr altLang="en-US" lang="zh-CN"/>
          </a:p>
        </p:txBody>
      </p:sp>
      <p:sp>
        <p:nvSpPr>
          <p:cNvPr id="1048609" name="灯片编号占位符 3"/>
          <p:cNvSpPr>
            <a:spLocks noGrp="1"/>
          </p:cNvSpPr>
          <p:nvPr>
            <p:ph type="sldNum" sz="quarter" idx="10"/>
          </p:nvPr>
        </p:nvSpPr>
        <p:spPr/>
        <p:txBody>
          <a:bodyPr/>
          <a:p>
            <a:fld id="{950E829A-D93B-4641-8AF3-0FA31E9770BB}" type="slidenum">
              <a:rPr altLang="en-US" lang="zh-CN" smtClean="0"/>
            </a:fld>
            <a:endParaRPr altLang="en-US" 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55" name=""/>
        <p:cNvGrpSpPr/>
        <p:nvPr/>
      </p:nvGrpSpPr>
      <p:grpSpPr>
        <a:xfrm>
          <a:off x="0" y="0"/>
          <a:ext cx="0" cy="0"/>
          <a:chOff x="0" y="0"/>
          <a:chExt cx="0" cy="0"/>
        </a:xfrm>
      </p:grpSpPr>
      <p:sp>
        <p:nvSpPr>
          <p:cNvPr id="1048612" name="幻灯片图像占位符 1"/>
          <p:cNvSpPr>
            <a:spLocks noChangeAspect="1" noRot="1" noGrp="1"/>
          </p:cNvSpPr>
          <p:nvPr>
            <p:ph type="sldImg"/>
          </p:nvPr>
        </p:nvSpPr>
        <p:spPr/>
      </p:sp>
      <p:sp>
        <p:nvSpPr>
          <p:cNvPr id="1048613" name="备注占位符 2"/>
          <p:cNvSpPr>
            <a:spLocks noGrp="1"/>
          </p:cNvSpPr>
          <p:nvPr>
            <p:ph type="body" idx="1"/>
          </p:nvPr>
        </p:nvSpPr>
        <p:spPr/>
        <p:txBody>
          <a:bodyPr/>
          <a:p>
            <a:endParaRPr altLang="en-US" lang="zh-CN"/>
          </a:p>
        </p:txBody>
      </p:sp>
      <p:sp>
        <p:nvSpPr>
          <p:cNvPr id="1048614" name="灯片编号占位符 3"/>
          <p:cNvSpPr>
            <a:spLocks noGrp="1"/>
          </p:cNvSpPr>
          <p:nvPr>
            <p:ph type="sldNum" sz="quarter" idx="10"/>
          </p:nvPr>
        </p:nvSpPr>
        <p:spPr/>
        <p:txBody>
          <a:bodyPr/>
          <a:p>
            <a:fld id="{950E829A-D93B-4641-8AF3-0FA31E9770BB}" type="slidenum">
              <a:rPr altLang="en-US" lang="zh-CN" smtClean="0"/>
            </a:fld>
            <a:endParaRPr altLang="en-US" 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58" name=""/>
        <p:cNvGrpSpPr/>
        <p:nvPr/>
      </p:nvGrpSpPr>
      <p:grpSpPr>
        <a:xfrm>
          <a:off x="0" y="0"/>
          <a:ext cx="0" cy="0"/>
          <a:chOff x="0" y="0"/>
          <a:chExt cx="0" cy="0"/>
        </a:xfrm>
      </p:grpSpPr>
      <p:sp>
        <p:nvSpPr>
          <p:cNvPr id="1048617" name="幻灯片图像占位符 1"/>
          <p:cNvSpPr>
            <a:spLocks noChangeAspect="1" noRot="1" noGrp="1"/>
          </p:cNvSpPr>
          <p:nvPr>
            <p:ph type="sldImg"/>
          </p:nvPr>
        </p:nvSpPr>
        <p:spPr/>
      </p:sp>
      <p:sp>
        <p:nvSpPr>
          <p:cNvPr id="1048618" name="备注占位符 2"/>
          <p:cNvSpPr>
            <a:spLocks noGrp="1"/>
          </p:cNvSpPr>
          <p:nvPr>
            <p:ph type="body" idx="1"/>
          </p:nvPr>
        </p:nvSpPr>
        <p:spPr/>
        <p:txBody>
          <a:bodyPr/>
          <a:p>
            <a:endParaRPr altLang="en-US" lang="zh-CN"/>
          </a:p>
        </p:txBody>
      </p:sp>
      <p:sp>
        <p:nvSpPr>
          <p:cNvPr id="1048619" name="灯片编号占位符 3"/>
          <p:cNvSpPr>
            <a:spLocks noGrp="1"/>
          </p:cNvSpPr>
          <p:nvPr>
            <p:ph type="sldNum" sz="quarter" idx="10"/>
          </p:nvPr>
        </p:nvSpPr>
        <p:spPr/>
        <p:txBody>
          <a:bodyPr/>
          <a:p>
            <a:fld id="{950E829A-D93B-4641-8AF3-0FA31E9770BB}" type="slidenum">
              <a:rPr altLang="en-US" lang="zh-CN" smtClean="0"/>
            </a:fld>
            <a:endParaRPr altLang="en-US" 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24" name=""/>
        <p:cNvGrpSpPr/>
        <p:nvPr/>
      </p:nvGrpSpPr>
      <p:grpSpPr>
        <a:xfrm>
          <a:off x="0" y="0"/>
          <a:ext cx="0" cy="0"/>
          <a:chOff x="0" y="0"/>
          <a:chExt cx="0" cy="0"/>
        </a:xfrm>
      </p:grpSpPr>
      <p:sp>
        <p:nvSpPr>
          <p:cNvPr id="1048789" name="幻灯片图像占位符 1"/>
          <p:cNvSpPr>
            <a:spLocks noChangeAspect="1" noRot="1" noGrp="1" noTextEdit="1"/>
          </p:cNvSpPr>
          <p:nvPr>
            <p:ph type="sldImg"/>
          </p:nvPr>
        </p:nvSpPr>
        <p:spPr bwMode="auto">
          <a:noFill/>
          <a:ln>
            <a:solidFill>
              <a:srgbClr val="000000"/>
            </a:solidFill>
            <a:miter lim="800000"/>
          </a:ln>
        </p:spPr>
      </p:sp>
      <p:sp>
        <p:nvSpPr>
          <p:cNvPr id="1048790" name="备注占位符 2"/>
          <p:cNvSpPr>
            <a:spLocks noGrp="1"/>
          </p:cNvSpPr>
          <p:nvPr>
            <p:ph type="body" idx="1"/>
          </p:nvPr>
        </p:nvSpPr>
        <p:spPr bwMode="auto">
          <a:noFill/>
        </p:spPr>
        <p:txBody>
          <a:bodyPr anchor="t" anchorCtr="0" compatLnSpc="1" numCol="1" wrap="square"/>
          <a:p>
            <a:pPr eaLnBrk="1" hangingPunct="1">
              <a:spcBef>
                <a:spcPct val="0"/>
              </a:spcBef>
            </a:pPr>
            <a:endParaRPr altLang="en-US" lang="zh-CN" smtClean="0"/>
          </a:p>
        </p:txBody>
      </p:sp>
      <p:sp>
        <p:nvSpPr>
          <p:cNvPr id="1048791" name="灯片编号占位符 3"/>
          <p:cNvSpPr>
            <a:spLocks noGrp="1"/>
          </p:cNvSpPr>
          <p:nvPr>
            <p:ph type="sldNum" sz="quarter" idx="5"/>
          </p:nvPr>
        </p:nvSpPr>
        <p:spPr bwMode="auto">
          <a:noFill/>
        </p:spPr>
        <p:txBody>
          <a:bodyPr/>
          <a:lstStyle>
            <a:lvl1pPr>
              <a:defRPr>
                <a:solidFill>
                  <a:schemeClr val="tx1"/>
                </a:solidFill>
                <a:latin typeface="Arial Narrow" panose="020B0606020202030204" pitchFamily="34" charset="0"/>
                <a:ea typeface="宋体" panose="02010600030101010101" pitchFamily="2" charset="-122"/>
              </a:defRPr>
            </a:lvl1pPr>
            <a:lvl2pPr indent="-285750" marL="742950">
              <a:defRPr>
                <a:solidFill>
                  <a:schemeClr val="tx1"/>
                </a:solidFill>
                <a:latin typeface="Arial Narrow" panose="020B0606020202030204" pitchFamily="34" charset="0"/>
                <a:ea typeface="宋体" panose="02010600030101010101" pitchFamily="2" charset="-122"/>
              </a:defRPr>
            </a:lvl2pPr>
            <a:lvl3pPr indent="-228600" marL="1143000">
              <a:defRPr>
                <a:solidFill>
                  <a:schemeClr val="tx1"/>
                </a:solidFill>
                <a:latin typeface="Arial Narrow" panose="020B0606020202030204" pitchFamily="34" charset="0"/>
                <a:ea typeface="宋体" panose="02010600030101010101" pitchFamily="2" charset="-122"/>
              </a:defRPr>
            </a:lvl3pPr>
            <a:lvl4pPr indent="-228600" marL="1600200">
              <a:defRPr>
                <a:solidFill>
                  <a:schemeClr val="tx1"/>
                </a:solidFill>
                <a:latin typeface="Arial Narrow" panose="020B0606020202030204" pitchFamily="34" charset="0"/>
                <a:ea typeface="宋体" panose="02010600030101010101" pitchFamily="2" charset="-122"/>
              </a:defRPr>
            </a:lvl4pPr>
            <a:lvl5pPr indent="-228600" marL="2057400">
              <a:defRPr>
                <a:solidFill>
                  <a:schemeClr val="tx1"/>
                </a:solidFill>
                <a:latin typeface="Arial Narrow" panose="020B0606020202030204" pitchFamily="34" charset="0"/>
                <a:ea typeface="宋体" panose="02010600030101010101" pitchFamily="2" charset="-122"/>
              </a:defRPr>
            </a:lvl5pPr>
            <a:lvl6pPr eaLnBrk="0" fontAlgn="base" hangingPunct="0" indent="-228600" marL="251460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eaLnBrk="0" fontAlgn="base" hangingPunct="0" indent="-228600" marL="297180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eaLnBrk="0" fontAlgn="base" hangingPunct="0" indent="-228600" marL="342900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eaLnBrk="0" fontAlgn="base" hangingPunct="0" indent="-228600" marL="388620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fld id="{83C88F02-2B85-46BB-8A69-215ADC5D07E3}" type="slidenum">
              <a:rPr altLang="en-US" lang="zh-CN" smtClean="0">
                <a:latin typeface="Calibri" panose="020F0502020204030204" charset="0"/>
              </a:rPr>
            </a:fld>
            <a:endParaRPr altLang="en-US" lang="zh-CN" smtClean="0">
              <a:latin typeface="Calibri" panose="020F050202020403020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27" name=""/>
        <p:cNvGrpSpPr/>
        <p:nvPr/>
      </p:nvGrpSpPr>
      <p:grpSpPr>
        <a:xfrm>
          <a:off x="0" y="0"/>
          <a:ext cx="0" cy="0"/>
          <a:chOff x="0" y="0"/>
          <a:chExt cx="0" cy="0"/>
        </a:xfrm>
      </p:grpSpPr>
      <p:sp>
        <p:nvSpPr>
          <p:cNvPr id="1048802" name="幻灯片图像占位符 1"/>
          <p:cNvSpPr>
            <a:spLocks noChangeAspect="1" noRot="1" noGrp="1" noTextEdit="1"/>
          </p:cNvSpPr>
          <p:nvPr>
            <p:ph type="sldImg"/>
          </p:nvPr>
        </p:nvSpPr>
        <p:spPr bwMode="auto">
          <a:noFill/>
          <a:ln>
            <a:solidFill>
              <a:srgbClr val="000000"/>
            </a:solidFill>
            <a:miter lim="800000"/>
          </a:ln>
        </p:spPr>
      </p:sp>
      <p:sp>
        <p:nvSpPr>
          <p:cNvPr id="1048803" name="备注占位符 2"/>
          <p:cNvSpPr>
            <a:spLocks noGrp="1"/>
          </p:cNvSpPr>
          <p:nvPr>
            <p:ph type="body" idx="1"/>
          </p:nvPr>
        </p:nvSpPr>
        <p:spPr bwMode="auto">
          <a:noFill/>
        </p:spPr>
        <p:txBody>
          <a:bodyPr anchor="t" anchorCtr="0" compatLnSpc="1" numCol="1" wrap="square"/>
          <a:p>
            <a:pPr eaLnBrk="1" hangingPunct="1">
              <a:spcBef>
                <a:spcPct val="0"/>
              </a:spcBef>
            </a:pPr>
            <a:endParaRPr altLang="en-US" lang="zh-CN" smtClean="0"/>
          </a:p>
        </p:txBody>
      </p:sp>
      <p:sp>
        <p:nvSpPr>
          <p:cNvPr id="1048804" name="灯片编号占位符 3"/>
          <p:cNvSpPr>
            <a:spLocks noGrp="1"/>
          </p:cNvSpPr>
          <p:nvPr>
            <p:ph type="sldNum" sz="quarter" idx="5"/>
          </p:nvPr>
        </p:nvSpPr>
        <p:spPr bwMode="auto">
          <a:noFill/>
        </p:spPr>
        <p:txBody>
          <a:bodyPr/>
          <a:lstStyle>
            <a:lvl1pPr>
              <a:defRPr>
                <a:solidFill>
                  <a:schemeClr val="tx1"/>
                </a:solidFill>
                <a:latin typeface="Arial Narrow" panose="020B0606020202030204" pitchFamily="34" charset="0"/>
                <a:ea typeface="宋体" panose="02010600030101010101" pitchFamily="2" charset="-122"/>
              </a:defRPr>
            </a:lvl1pPr>
            <a:lvl2pPr indent="-285750" marL="742950">
              <a:defRPr>
                <a:solidFill>
                  <a:schemeClr val="tx1"/>
                </a:solidFill>
                <a:latin typeface="Arial Narrow" panose="020B0606020202030204" pitchFamily="34" charset="0"/>
                <a:ea typeface="宋体" panose="02010600030101010101" pitchFamily="2" charset="-122"/>
              </a:defRPr>
            </a:lvl2pPr>
            <a:lvl3pPr indent="-228600" marL="1143000">
              <a:defRPr>
                <a:solidFill>
                  <a:schemeClr val="tx1"/>
                </a:solidFill>
                <a:latin typeface="Arial Narrow" panose="020B0606020202030204" pitchFamily="34" charset="0"/>
                <a:ea typeface="宋体" panose="02010600030101010101" pitchFamily="2" charset="-122"/>
              </a:defRPr>
            </a:lvl3pPr>
            <a:lvl4pPr indent="-228600" marL="1600200">
              <a:defRPr>
                <a:solidFill>
                  <a:schemeClr val="tx1"/>
                </a:solidFill>
                <a:latin typeface="Arial Narrow" panose="020B0606020202030204" pitchFamily="34" charset="0"/>
                <a:ea typeface="宋体" panose="02010600030101010101" pitchFamily="2" charset="-122"/>
              </a:defRPr>
            </a:lvl4pPr>
            <a:lvl5pPr indent="-228600" marL="2057400">
              <a:defRPr>
                <a:solidFill>
                  <a:schemeClr val="tx1"/>
                </a:solidFill>
                <a:latin typeface="Arial Narrow" panose="020B0606020202030204" pitchFamily="34" charset="0"/>
                <a:ea typeface="宋体" panose="02010600030101010101" pitchFamily="2" charset="-122"/>
              </a:defRPr>
            </a:lvl5pPr>
            <a:lvl6pPr eaLnBrk="0" fontAlgn="base" hangingPunct="0" indent="-228600" marL="251460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eaLnBrk="0" fontAlgn="base" hangingPunct="0" indent="-228600" marL="297180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eaLnBrk="0" fontAlgn="base" hangingPunct="0" indent="-228600" marL="342900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eaLnBrk="0" fontAlgn="base" hangingPunct="0" indent="-228600" marL="388620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fld id="{83C88F02-2B85-46BB-8A69-215ADC5D07E3}" type="slidenum">
              <a:rPr altLang="en-US" lang="zh-CN" smtClean="0">
                <a:latin typeface="Calibri" panose="020F0502020204030204" charset="0"/>
              </a:rPr>
            </a:fld>
            <a:endParaRPr altLang="en-US" lang="zh-CN" smtClean="0">
              <a:latin typeface="Calibri" panose="020F050202020403020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39" name=""/>
        <p:cNvGrpSpPr/>
        <p:nvPr/>
      </p:nvGrpSpPr>
      <p:grpSpPr>
        <a:xfrm>
          <a:off x="0" y="0"/>
          <a:ext cx="0" cy="0"/>
          <a:chOff x="0" y="0"/>
          <a:chExt cx="0" cy="0"/>
        </a:xfrm>
      </p:grpSpPr>
      <p:sp>
        <p:nvSpPr>
          <p:cNvPr id="1048874" name="幻灯片图像占位符 1"/>
          <p:cNvSpPr>
            <a:spLocks noChangeAspect="1" noRot="1" noGrp="1" noTextEdit="1"/>
          </p:cNvSpPr>
          <p:nvPr>
            <p:ph type="sldImg"/>
          </p:nvPr>
        </p:nvSpPr>
        <p:spPr bwMode="auto">
          <a:noFill/>
          <a:ln>
            <a:solidFill>
              <a:srgbClr val="000000"/>
            </a:solidFill>
            <a:miter lim="800000"/>
          </a:ln>
        </p:spPr>
      </p:sp>
      <p:sp>
        <p:nvSpPr>
          <p:cNvPr id="1048875" name="备注占位符 2"/>
          <p:cNvSpPr>
            <a:spLocks noGrp="1"/>
          </p:cNvSpPr>
          <p:nvPr>
            <p:ph type="body" idx="1"/>
          </p:nvPr>
        </p:nvSpPr>
        <p:spPr bwMode="auto">
          <a:noFill/>
        </p:spPr>
        <p:txBody>
          <a:bodyPr anchor="t" anchorCtr="0" compatLnSpc="1" numCol="1" wrap="square"/>
          <a:p>
            <a:pPr eaLnBrk="1" hangingPunct="1">
              <a:spcBef>
                <a:spcPct val="0"/>
              </a:spcBef>
            </a:pPr>
            <a:endParaRPr altLang="en-US" lang="zh-CN" smtClean="0"/>
          </a:p>
        </p:txBody>
      </p:sp>
      <p:sp>
        <p:nvSpPr>
          <p:cNvPr id="1048876" name="灯片编号占位符 3"/>
          <p:cNvSpPr>
            <a:spLocks noGrp="1"/>
          </p:cNvSpPr>
          <p:nvPr>
            <p:ph type="sldNum" sz="quarter" idx="5"/>
          </p:nvPr>
        </p:nvSpPr>
        <p:spPr bwMode="auto">
          <a:noFill/>
        </p:spPr>
        <p:txBody>
          <a:bodyPr/>
          <a:lstStyle>
            <a:lvl1pPr>
              <a:defRPr>
                <a:solidFill>
                  <a:schemeClr val="tx1"/>
                </a:solidFill>
                <a:latin typeface="Arial Narrow" panose="020B0606020202030204" pitchFamily="34" charset="0"/>
                <a:ea typeface="宋体" panose="02010600030101010101" pitchFamily="2" charset="-122"/>
              </a:defRPr>
            </a:lvl1pPr>
            <a:lvl2pPr indent="-285750" marL="742950">
              <a:defRPr>
                <a:solidFill>
                  <a:schemeClr val="tx1"/>
                </a:solidFill>
                <a:latin typeface="Arial Narrow" panose="020B0606020202030204" pitchFamily="34" charset="0"/>
                <a:ea typeface="宋体" panose="02010600030101010101" pitchFamily="2" charset="-122"/>
              </a:defRPr>
            </a:lvl2pPr>
            <a:lvl3pPr indent="-228600" marL="1143000">
              <a:defRPr>
                <a:solidFill>
                  <a:schemeClr val="tx1"/>
                </a:solidFill>
                <a:latin typeface="Arial Narrow" panose="020B0606020202030204" pitchFamily="34" charset="0"/>
                <a:ea typeface="宋体" panose="02010600030101010101" pitchFamily="2" charset="-122"/>
              </a:defRPr>
            </a:lvl3pPr>
            <a:lvl4pPr indent="-228600" marL="1600200">
              <a:defRPr>
                <a:solidFill>
                  <a:schemeClr val="tx1"/>
                </a:solidFill>
                <a:latin typeface="Arial Narrow" panose="020B0606020202030204" pitchFamily="34" charset="0"/>
                <a:ea typeface="宋体" panose="02010600030101010101" pitchFamily="2" charset="-122"/>
              </a:defRPr>
            </a:lvl4pPr>
            <a:lvl5pPr indent="-228600" marL="2057400">
              <a:defRPr>
                <a:solidFill>
                  <a:schemeClr val="tx1"/>
                </a:solidFill>
                <a:latin typeface="Arial Narrow" panose="020B0606020202030204" pitchFamily="34" charset="0"/>
                <a:ea typeface="宋体" panose="02010600030101010101" pitchFamily="2" charset="-122"/>
              </a:defRPr>
            </a:lvl5pPr>
            <a:lvl6pPr eaLnBrk="0" fontAlgn="base" hangingPunct="0" indent="-228600" marL="251460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eaLnBrk="0" fontAlgn="base" hangingPunct="0" indent="-228600" marL="297180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eaLnBrk="0" fontAlgn="base" hangingPunct="0" indent="-228600" marL="342900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eaLnBrk="0" fontAlgn="base" hangingPunct="0" indent="-228600" marL="388620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fld id="{83C88F02-2B85-46BB-8A69-215ADC5D07E3}" type="slidenum">
              <a:rPr altLang="en-US" lang="zh-CN" smtClean="0">
                <a:latin typeface="Calibri" panose="020F0502020204030204" charset="0"/>
              </a:rPr>
            </a:fld>
            <a:endParaRPr altLang="en-US" lang="zh-CN" smtClean="0">
              <a:latin typeface="Calibri" panose="020F050202020403020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43" name=""/>
        <p:cNvGrpSpPr/>
        <p:nvPr/>
      </p:nvGrpSpPr>
      <p:grpSpPr>
        <a:xfrm>
          <a:off x="0" y="0"/>
          <a:ext cx="0" cy="0"/>
          <a:chOff x="0" y="0"/>
          <a:chExt cx="0" cy="0"/>
        </a:xfrm>
      </p:grpSpPr>
      <p:sp>
        <p:nvSpPr>
          <p:cNvPr id="1048885" name="幻灯片图像占位符 1"/>
          <p:cNvSpPr>
            <a:spLocks noChangeAspect="1" noRot="1" noGrp="1"/>
          </p:cNvSpPr>
          <p:nvPr>
            <p:ph type="sldImg"/>
          </p:nvPr>
        </p:nvSpPr>
        <p:spPr/>
      </p:sp>
      <p:sp>
        <p:nvSpPr>
          <p:cNvPr id="1048886" name="备注占位符 2"/>
          <p:cNvSpPr>
            <a:spLocks noGrp="1"/>
          </p:cNvSpPr>
          <p:nvPr>
            <p:ph type="body" idx="1"/>
          </p:nvPr>
        </p:nvSpPr>
        <p:spPr/>
        <p:txBody>
          <a:bodyPr/>
          <a:p>
            <a:endParaRPr altLang="en-US" lang="zh-CN"/>
          </a:p>
        </p:txBody>
      </p:sp>
      <p:sp>
        <p:nvSpPr>
          <p:cNvPr id="1048887" name="灯片编号占位符 3"/>
          <p:cNvSpPr>
            <a:spLocks noGrp="1"/>
          </p:cNvSpPr>
          <p:nvPr>
            <p:ph type="sldNum" sz="quarter" idx="10"/>
          </p:nvPr>
        </p:nvSpPr>
        <p:spPr/>
        <p:txBody>
          <a:bodyPr/>
          <a:p>
            <a:fld id="{4E38F04A-84B0-4E5D-A1A7-EE43D6EF2A66}" type="slidenum">
              <a:rPr altLang="en-US" lang="zh-CN" smtClean="0"/>
            </a:fld>
            <a:endParaRPr altLang="en-US" 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image" Target="../media/image3.emf"/><Relationship Id="rId2"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3" name=""/>
        <p:cNvGrpSpPr/>
        <p:nvPr/>
      </p:nvGrpSpPr>
      <p:grpSpPr>
        <a:xfrm>
          <a:off x="0" y="0"/>
          <a:ext cx="0" cy="0"/>
          <a:chOff x="0" y="0"/>
          <a:chExt cx="0" cy="0"/>
        </a:xfrm>
      </p:grpSpPr>
      <p:pic>
        <p:nvPicPr>
          <p:cNvPr id="2097152" name="图片 475"/>
          <p:cNvPicPr>
            <a:picLocks noChangeAspect="1"/>
          </p:cNvPicPr>
          <p:nvPr/>
        </p:nvPicPr>
        <p:blipFill rotWithShape="1">
          <a:blip xmlns:r="http://schemas.openxmlformats.org/officeDocument/2006/relationships" r:embed="rId1" cstate="screen">
            <a:duotone>
              <a:prstClr val="black"/>
              <a:schemeClr val="accent1">
                <a:tint val="45000"/>
                <a:satMod val="400000"/>
              </a:schemeClr>
            </a:duotone>
          </a:blip>
          <a:srcRect/>
          <a:stretch>
            <a:fillRect/>
          </a:stretch>
        </p:blipFill>
        <p:spPr>
          <a:xfrm>
            <a:off x="0" y="0"/>
            <a:ext cx="12193057" cy="3955153"/>
          </a:xfrm>
          <a:prstGeom prst="rect"/>
        </p:spPr>
      </p:pic>
      <p:pic>
        <p:nvPicPr>
          <p:cNvPr id="2097153" name="图片 476"/>
          <p:cNvPicPr>
            <a:picLocks noChangeAspect="1"/>
          </p:cNvPicPr>
          <p:nvPr/>
        </p:nvPicPr>
        <p:blipFill rotWithShape="1">
          <a:blip xmlns:r="http://schemas.openxmlformats.org/officeDocument/2006/relationships" r:embed="rId2" cstate="screen">
            <a:duotone>
              <a:prstClr val="black"/>
              <a:schemeClr val="accent1">
                <a:tint val="45000"/>
                <a:satMod val="400000"/>
              </a:schemeClr>
            </a:duotone>
          </a:blip>
          <a:srcRect/>
          <a:stretch>
            <a:fillRect/>
          </a:stretch>
        </p:blipFill>
        <p:spPr>
          <a:xfrm>
            <a:off x="4766721" y="242848"/>
            <a:ext cx="6822686" cy="3491157"/>
          </a:xfrm>
          <a:prstGeom prst="rect"/>
        </p:spPr>
      </p:pic>
      <p:sp>
        <p:nvSpPr>
          <p:cNvPr id="1048583" name="标题 1"/>
          <p:cNvSpPr>
            <a:spLocks noGrp="1"/>
          </p:cNvSpPr>
          <p:nvPr>
            <p:ph type="ctrTitle"/>
          </p:nvPr>
        </p:nvSpPr>
        <p:spPr>
          <a:xfrm>
            <a:off x="1690688" y="4294748"/>
            <a:ext cx="8810625" cy="1044673"/>
          </a:xfrm>
        </p:spPr>
        <p:txBody>
          <a:bodyPr anchor="ctr">
            <a:normAutofit fontScale="97727"/>
          </a:bodyPr>
          <a:lstStyle>
            <a:lvl1pPr algn="ctr">
              <a:lnSpc>
                <a:spcPct val="150000"/>
              </a:lnSpc>
              <a:defRPr b="1" sz="4400">
                <a:ln w="3175">
                  <a:noFill/>
                </a:ln>
                <a:solidFill>
                  <a:schemeClr val="accent1"/>
                </a:solidFill>
                <a:effectLst/>
              </a:defRPr>
            </a:lvl1pPr>
          </a:lstStyle>
          <a:p>
            <a:r>
              <a:rPr altLang="en-US" dirty="0" lang="zh-CN" smtClean="0"/>
              <a:t>单击此处编辑母版标题样式</a:t>
            </a:r>
            <a:endParaRPr altLang="en-US" dirty="0" lang="zh-CN"/>
          </a:p>
        </p:txBody>
      </p:sp>
      <p:sp>
        <p:nvSpPr>
          <p:cNvPr id="1048584" name="副标题 2"/>
          <p:cNvSpPr>
            <a:spLocks noGrp="1"/>
          </p:cNvSpPr>
          <p:nvPr>
            <p:ph type="subTitle" idx="1"/>
          </p:nvPr>
        </p:nvSpPr>
        <p:spPr>
          <a:xfrm>
            <a:off x="3082301" y="5398117"/>
            <a:ext cx="6027399" cy="734638"/>
          </a:xfrm>
        </p:spPr>
        <p:txBody>
          <a:bodyPr anchor="ctr">
            <a:normAutofit/>
          </a:bodyPr>
          <a:lstStyle>
            <a:lvl1pPr algn="ctr" indent="0" marL="0">
              <a:lnSpc>
                <a:spcPct val="150000"/>
              </a:lnSpc>
              <a:buNone/>
              <a:defRPr b="0" sz="2000">
                <a:solidFill>
                  <a:schemeClr val="tx1"/>
                </a:solidFill>
                <a:effectLst/>
              </a:defRPr>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altLang="en-US" dirty="0" lang="zh-CN" smtClean="0"/>
              <a:t>单击此处编辑母版副标题样式</a:t>
            </a:r>
            <a:endParaRPr altLang="en-US" dirty="0" lang="zh-CN"/>
          </a:p>
        </p:txBody>
      </p:sp>
      <p:sp>
        <p:nvSpPr>
          <p:cNvPr id="1048585" name="梯形 472"/>
          <p:cNvSpPr/>
          <p:nvPr/>
        </p:nvSpPr>
        <p:spPr>
          <a:xfrm flipV="1">
            <a:off x="-1849" y="3955153"/>
            <a:ext cx="12193057" cy="108848"/>
          </a:xfrm>
          <a:prstGeom prst="trapezoid">
            <a:avLst>
              <a:gd name="adj" fmla="val 61059"/>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586" name="任意多边形 473"/>
          <p:cNvSpPr/>
          <p:nvPr/>
        </p:nvSpPr>
        <p:spPr>
          <a:xfrm>
            <a:off x="-529" y="0"/>
            <a:ext cx="12192529" cy="3947125"/>
          </a:xfrm>
          <a:custGeom>
            <a:avLst/>
            <a:gdLst>
              <a:gd name="connsiteX0" fmla="*/ 12192529 w 12192529"/>
              <a:gd name="connsiteY0" fmla="*/ 0 h 4290024"/>
              <a:gd name="connsiteX1" fmla="*/ 12192529 w 12192529"/>
              <a:gd name="connsiteY1" fmla="*/ 4290024 h 4290024"/>
              <a:gd name="connsiteX2" fmla="*/ 0 w 12192529"/>
              <a:gd name="connsiteY2" fmla="*/ 4290024 h 4290024"/>
              <a:gd name="connsiteX3" fmla="*/ 0 w 12192529"/>
              <a:gd name="connsiteY3" fmla="*/ 4283794 h 4290024"/>
              <a:gd name="connsiteX4" fmla="*/ 306540 w 12192529"/>
              <a:gd name="connsiteY4" fmla="*/ 4272904 h 4290024"/>
              <a:gd name="connsiteX5" fmla="*/ 4066487 w 12192529"/>
              <a:gd name="connsiteY5" fmla="*/ 3758529 h 4290024"/>
              <a:gd name="connsiteX6" fmla="*/ 12023472 w 12192529"/>
              <a:gd name="connsiteY6" fmla="*/ 142081 h 4290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529" h="4290024">
                <a:moveTo>
                  <a:pt x="12192529" y="0"/>
                </a:moveTo>
                <a:lnTo>
                  <a:pt x="12192529" y="4290024"/>
                </a:lnTo>
                <a:lnTo>
                  <a:pt x="0" y="4290024"/>
                </a:lnTo>
                <a:lnTo>
                  <a:pt x="0" y="4283794"/>
                </a:lnTo>
                <a:lnTo>
                  <a:pt x="306540" y="4272904"/>
                </a:lnTo>
                <a:cubicBezTo>
                  <a:pt x="1516931" y="4212339"/>
                  <a:pt x="2780744" y="4043921"/>
                  <a:pt x="4066487" y="3758529"/>
                </a:cubicBezTo>
                <a:cubicBezTo>
                  <a:pt x="7280846" y="3045048"/>
                  <a:pt x="10061699" y="1727129"/>
                  <a:pt x="12023472" y="142081"/>
                </a:cubicBezTo>
                <a:close/>
              </a:path>
            </a:pathLst>
          </a:custGeom>
          <a:gradFill>
            <a:gsLst>
              <a:gs pos="0">
                <a:srgbClr val="FCFCFC"/>
              </a:gs>
              <a:gs pos="100000">
                <a:srgbClr val="FCFCFC">
                  <a:alpha val="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587" name="日期占位符 3"/>
          <p:cNvSpPr>
            <a:spLocks noGrp="1"/>
          </p:cNvSpPr>
          <p:nvPr>
            <p:ph type="dt" sz="half" idx="10"/>
          </p:nvPr>
        </p:nvSpPr>
        <p:spPr>
          <a:xfrm>
            <a:off x="838200" y="6249670"/>
            <a:ext cx="2743200" cy="365125"/>
          </a:xfrm>
        </p:spPr>
        <p:txBody>
          <a:bodyPr/>
          <a:p>
            <a:fld id="{13D0CE79-49FB-443D-BEF8-6B709DE8FD0C}" type="datetimeFigureOut">
              <a:rPr altLang="en-US" lang="zh-CN" smtClean="0"/>
            </a:fld>
            <a:endParaRPr altLang="en-US" lang="zh-CN"/>
          </a:p>
        </p:txBody>
      </p:sp>
      <p:sp>
        <p:nvSpPr>
          <p:cNvPr id="1048588" name="页脚占位符 4"/>
          <p:cNvSpPr>
            <a:spLocks noGrp="1"/>
          </p:cNvSpPr>
          <p:nvPr>
            <p:ph type="ftr" sz="quarter" idx="11"/>
          </p:nvPr>
        </p:nvSpPr>
        <p:spPr>
          <a:xfrm>
            <a:off x="4038600" y="6249670"/>
            <a:ext cx="4114800" cy="365125"/>
          </a:xfrm>
        </p:spPr>
        <p:txBody>
          <a:bodyPr/>
          <a:p>
            <a:endParaRPr altLang="en-US" lang="zh-CN"/>
          </a:p>
        </p:txBody>
      </p:sp>
      <p:sp>
        <p:nvSpPr>
          <p:cNvPr id="1048589" name="灯片编号占位符 5"/>
          <p:cNvSpPr>
            <a:spLocks noGrp="1"/>
          </p:cNvSpPr>
          <p:nvPr>
            <p:ph type="sldNum" sz="quarter" idx="12"/>
          </p:nvPr>
        </p:nvSpPr>
        <p:spPr>
          <a:xfrm>
            <a:off x="8610600" y="6249670"/>
            <a:ext cx="2743200" cy="365125"/>
          </a:xfrm>
        </p:spPr>
        <p:txBody>
          <a:bodyPr/>
          <a:p>
            <a:fld id="{EF906490-237C-474C-BA2E-D98840BC1F8F}" type="slidenum">
              <a:rPr altLang="en-US" lang="zh-CN" smtClean="0"/>
            </a:fld>
            <a:endParaRPr altLang="en-US" 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showMasterSp="0" userDrawn="1">
  <p:cSld name="Content">
    <p:spTree>
      <p:nvGrpSpPr>
        <p:cNvPr id="162" name=""/>
        <p:cNvGrpSpPr/>
        <p:nvPr/>
      </p:nvGrpSpPr>
      <p:grpSpPr>
        <a:xfrm>
          <a:off x="0" y="0"/>
          <a:ext cx="0" cy="0"/>
          <a:chOff x="0" y="0"/>
          <a:chExt cx="0" cy="0"/>
        </a:xfrm>
      </p:grpSpPr>
      <p:sp>
        <p:nvSpPr>
          <p:cNvPr id="1048924" name="日期占位符 2"/>
          <p:cNvSpPr>
            <a:spLocks noGrp="1"/>
          </p:cNvSpPr>
          <p:nvPr>
            <p:ph type="dt" sz="half" idx="10"/>
          </p:nvPr>
        </p:nvSpPr>
        <p:spPr/>
        <p:txBody>
          <a:bodyPr/>
          <a:p>
            <a:fld id="{13D0CE79-49FB-443D-BEF8-6B709DE8FD0C}" type="datetimeFigureOut">
              <a:rPr altLang="en-US" lang="zh-CN" smtClean="0"/>
            </a:fld>
            <a:endParaRPr altLang="en-US" lang="zh-CN"/>
          </a:p>
        </p:txBody>
      </p:sp>
      <p:sp>
        <p:nvSpPr>
          <p:cNvPr id="1048925" name="页脚占位符 3"/>
          <p:cNvSpPr>
            <a:spLocks noGrp="1"/>
          </p:cNvSpPr>
          <p:nvPr>
            <p:ph type="ftr" sz="quarter" idx="11"/>
          </p:nvPr>
        </p:nvSpPr>
        <p:spPr/>
        <p:txBody>
          <a:bodyPr/>
          <a:p>
            <a:endParaRPr altLang="en-US" lang="zh-CN"/>
          </a:p>
        </p:txBody>
      </p:sp>
      <p:sp>
        <p:nvSpPr>
          <p:cNvPr id="1048926" name="灯片编号占位符 4"/>
          <p:cNvSpPr>
            <a:spLocks noGrp="1"/>
          </p:cNvSpPr>
          <p:nvPr>
            <p:ph type="sldNum" sz="quarter" idx="12"/>
          </p:nvPr>
        </p:nvSpPr>
        <p:spPr/>
        <p:txBody>
          <a:bodyPr/>
          <a:p>
            <a:fld id="{EF906490-237C-474C-BA2E-D98840BC1F8F}" type="slidenum">
              <a:rPr altLang="en-US" lang="zh-CN" smtClean="0"/>
            </a:fld>
            <a:endParaRPr altLang="en-US" lang="zh-CN"/>
          </a:p>
        </p:txBody>
      </p:sp>
      <p:sp>
        <p:nvSpPr>
          <p:cNvPr id="1048927" name="内容占位符 6"/>
          <p:cNvSpPr>
            <a:spLocks noGrp="1"/>
          </p:cNvSpPr>
          <p:nvPr>
            <p:ph sz="quarter" idx="13"/>
          </p:nvPr>
        </p:nvSpPr>
        <p:spPr>
          <a:xfrm>
            <a:off x="838800" y="363600"/>
            <a:ext cx="10515600" cy="5810400"/>
          </a:xfrm>
        </p:spPr>
        <p:txBody>
          <a:bodyPr/>
          <a:lstStyle>
            <a:lvl1pPr>
              <a:defRPr sz="2400"/>
            </a:lvl1pPr>
            <a:lvl2pPr>
              <a:defRPr sz="2000"/>
            </a:lvl2pPr>
            <a:lvl3pPr>
              <a:defRPr sz="1800"/>
            </a:lvl3pPr>
            <a:lvl4pPr>
              <a:defRPr sz="1800"/>
            </a:lvl4pPr>
            <a:lvl5pPr>
              <a:defRPr sz="1800"/>
            </a:lvl5pPr>
          </a:lstStyle>
          <a:p>
            <a:pPr lvl="0"/>
            <a:r>
              <a:rPr altLang="en-US" dirty="0" lang="zh-CN" smtClean="0"/>
              <a:t>单击此处编辑母版文本样式</a:t>
            </a:r>
            <a:endParaRPr altLang="en-US" dirty="0" lang="zh-CN" smtClean="0"/>
          </a:p>
          <a:p>
            <a:pPr lvl="1"/>
            <a:r>
              <a:rPr altLang="en-US" dirty="0" lang="zh-CN" smtClean="0"/>
              <a:t>第二级</a:t>
            </a:r>
            <a:endParaRPr altLang="en-US" dirty="0" lang="zh-CN" smtClean="0"/>
          </a:p>
          <a:p>
            <a:pPr lvl="2"/>
            <a:r>
              <a:rPr altLang="en-US" dirty="0" lang="zh-CN" smtClean="0"/>
              <a:t>第三级</a:t>
            </a:r>
            <a:endParaRPr altLang="en-US" dirty="0" lang="zh-CN" smtClean="0"/>
          </a:p>
          <a:p>
            <a:pPr lvl="3"/>
            <a:r>
              <a:rPr altLang="en-US" dirty="0" lang="zh-CN" smtClean="0"/>
              <a:t>第四级</a:t>
            </a:r>
            <a:endParaRPr altLang="en-US" dirty="0" lang="zh-CN" smtClean="0"/>
          </a:p>
          <a:p>
            <a:pPr lvl="4"/>
            <a:r>
              <a:rPr altLang="en-US" dirty="0" lang="zh-CN" smtClean="0"/>
              <a:t>第五级</a:t>
            </a:r>
            <a:endParaRPr altLang="en-US" dirty="0" 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102" name=""/>
        <p:cNvGrpSpPr/>
        <p:nvPr/>
      </p:nvGrpSpPr>
      <p:grpSpPr>
        <a:xfrm>
          <a:off x="0" y="0"/>
          <a:ext cx="0" cy="0"/>
          <a:chOff x="0" y="0"/>
          <a:chExt cx="0" cy="0"/>
        </a:xfrm>
      </p:grpSpPr>
      <p:sp>
        <p:nvSpPr>
          <p:cNvPr id="1048698" name="标题 1"/>
          <p:cNvSpPr>
            <a:spLocks noGrp="1"/>
          </p:cNvSpPr>
          <p:nvPr>
            <p:ph type="title"/>
          </p:nvPr>
        </p:nvSpPr>
        <p:spPr/>
        <p:txBody>
          <a:bodyPr/>
          <a:p>
            <a:r>
              <a:rPr altLang="en-US" dirty="0" lang="zh-CN" smtClean="0"/>
              <a:t>单击此处编辑母版标题样式</a:t>
            </a:r>
            <a:endParaRPr altLang="en-US" dirty="0" lang="zh-CN"/>
          </a:p>
        </p:txBody>
      </p:sp>
      <p:sp>
        <p:nvSpPr>
          <p:cNvPr id="1048699" name="内容占位符 2"/>
          <p:cNvSpPr>
            <a:spLocks noGrp="1"/>
          </p:cNvSpPr>
          <p:nvPr>
            <p:ph idx="1" hasCustomPrompt="1"/>
          </p:nvPr>
        </p:nvSpPr>
        <p:spPr/>
        <p:txBody>
          <a:bodyPr/>
          <a:lstStyle>
            <a:lvl1pPr>
              <a:defRPr sz="2400"/>
            </a:lvl1pPr>
            <a:lvl2pPr>
              <a:defRPr sz="2000"/>
            </a:lvl2pPr>
            <a:lvl3pPr>
              <a:defRPr sz="1800"/>
            </a:lvl3pPr>
            <a:lvl4pPr>
              <a:defRPr sz="1800"/>
            </a:lvl4pPr>
            <a:lvl5pPr>
              <a:defRPr sz="1800"/>
            </a:lvl5pPr>
          </a:lstStyle>
          <a:p>
            <a:r>
              <a:rPr altLang="en-US" dirty="0" sz="2400" lang="zh-CN" smtClean="0"/>
              <a:t>单击此处编辑文本</a:t>
            </a:r>
            <a:endParaRPr altLang="zh-CN" dirty="0" sz="2400" lang="en-US" smtClean="0"/>
          </a:p>
          <a:p>
            <a:pPr lvl="1"/>
            <a:r>
              <a:rPr altLang="en-US" dirty="0" sz="2000" lang="zh-CN" smtClean="0"/>
              <a:t>第二级</a:t>
            </a:r>
            <a:endParaRPr altLang="en-US" dirty="0" sz="2000" lang="zh-CN" smtClean="0"/>
          </a:p>
          <a:p>
            <a:pPr lvl="2"/>
            <a:r>
              <a:rPr altLang="en-US" dirty="0" sz="1800" lang="zh-CN" smtClean="0"/>
              <a:t>第三级</a:t>
            </a:r>
            <a:endParaRPr altLang="en-US" dirty="0" sz="1800" lang="zh-CN" smtClean="0"/>
          </a:p>
          <a:p>
            <a:pPr lvl="3"/>
            <a:r>
              <a:rPr altLang="en-US" dirty="0" lang="zh-CN" smtClean="0"/>
              <a:t>第四级</a:t>
            </a:r>
            <a:endParaRPr altLang="en-US" dirty="0" lang="zh-CN" smtClean="0"/>
          </a:p>
          <a:p>
            <a:pPr lvl="4"/>
            <a:r>
              <a:rPr altLang="en-US" dirty="0" lang="zh-CN" smtClean="0"/>
              <a:t>第五级</a:t>
            </a:r>
            <a:endParaRPr altLang="en-US" dirty="0" lang="zh-CN"/>
          </a:p>
        </p:txBody>
      </p:sp>
      <p:sp>
        <p:nvSpPr>
          <p:cNvPr id="1048700" name="日期占位符 3"/>
          <p:cNvSpPr>
            <a:spLocks noGrp="1"/>
          </p:cNvSpPr>
          <p:nvPr>
            <p:ph type="dt" sz="half" idx="10"/>
          </p:nvPr>
        </p:nvSpPr>
        <p:spPr/>
        <p:txBody>
          <a:bodyPr/>
          <a:p>
            <a:fld id="{13D0CE79-49FB-443D-BEF8-6B709DE8FD0C}" type="datetimeFigureOut">
              <a:rPr altLang="en-US" lang="zh-CN" smtClean="0"/>
            </a:fld>
            <a:endParaRPr altLang="en-US" lang="zh-CN"/>
          </a:p>
        </p:txBody>
      </p:sp>
      <p:sp>
        <p:nvSpPr>
          <p:cNvPr id="1048701" name="页脚占位符 4"/>
          <p:cNvSpPr>
            <a:spLocks noGrp="1"/>
          </p:cNvSpPr>
          <p:nvPr>
            <p:ph type="ftr" sz="quarter" idx="11"/>
          </p:nvPr>
        </p:nvSpPr>
        <p:spPr/>
        <p:txBody>
          <a:bodyPr/>
          <a:p>
            <a:endParaRPr altLang="en-US" lang="zh-CN"/>
          </a:p>
        </p:txBody>
      </p:sp>
      <p:sp>
        <p:nvSpPr>
          <p:cNvPr id="1048702" name="灯片编号占位符 5"/>
          <p:cNvSpPr>
            <a:spLocks noGrp="1"/>
          </p:cNvSpPr>
          <p:nvPr>
            <p:ph type="sldNum" sz="quarter" idx="12"/>
          </p:nvPr>
        </p:nvSpPr>
        <p:spPr/>
        <p:txBody>
          <a:bodyPr/>
          <a:p>
            <a:fld id="{EF906490-237C-474C-BA2E-D98840BC1F8F}" type="slidenum">
              <a:rPr altLang="en-US" lang="zh-CN" smtClean="0"/>
            </a:fld>
            <a:endParaRPr altLang="en-US" 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title">
    <p:spTree>
      <p:nvGrpSpPr>
        <p:cNvPr id="98" name=""/>
        <p:cNvGrpSpPr/>
        <p:nvPr/>
      </p:nvGrpSpPr>
      <p:grpSpPr>
        <a:xfrm>
          <a:off x="0" y="0"/>
          <a:ext cx="0" cy="0"/>
          <a:chOff x="0" y="0"/>
          <a:chExt cx="0" cy="0"/>
        </a:xfrm>
      </p:grpSpPr>
      <p:sp>
        <p:nvSpPr>
          <p:cNvPr id="1048686" name="矩形 7"/>
          <p:cNvSpPr/>
          <p:nvPr/>
        </p:nvSpPr>
        <p:spPr>
          <a:xfrm>
            <a:off x="0" y="2390775"/>
            <a:ext cx="12192000" cy="2498725"/>
          </a:xfrm>
          <a:prstGeom prst="rect"/>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687" name="文本占位符 2"/>
          <p:cNvSpPr>
            <a:spLocks noGrp="1"/>
          </p:cNvSpPr>
          <p:nvPr>
            <p:ph type="body" idx="1"/>
          </p:nvPr>
        </p:nvSpPr>
        <p:spPr>
          <a:xfrm>
            <a:off x="4722750" y="4911165"/>
            <a:ext cx="5859526" cy="641910"/>
          </a:xfrm>
          <a:noFill/>
        </p:spPr>
        <p:txBody>
          <a:bodyPr anchor="ctr">
            <a:normAutofit/>
          </a:bodyPr>
          <a:lstStyle>
            <a:lvl1pPr algn="ctr" indent="0" marL="0">
              <a:lnSpc>
                <a:spcPct val="150000"/>
              </a:lnSpc>
              <a:buNone/>
              <a:defRPr sz="2400">
                <a:solidFill>
                  <a:schemeClr val="accent1"/>
                </a:solidFill>
                <a:latin typeface="+mn-lt"/>
              </a:defRPr>
            </a:lvl1pPr>
            <a:lvl2pPr indent="0" marL="457200">
              <a:buNone/>
              <a:defRPr sz="2000">
                <a:solidFill>
                  <a:schemeClr val="tx1">
                    <a:tint val="75000"/>
                  </a:schemeClr>
                </a:solidFill>
              </a:defRPr>
            </a:lvl2pPr>
            <a:lvl3pPr indent="0" marL="914400">
              <a:buNone/>
              <a:defRPr sz="1800">
                <a:solidFill>
                  <a:schemeClr val="tx1">
                    <a:tint val="75000"/>
                  </a:schemeClr>
                </a:solidFill>
              </a:defRPr>
            </a:lvl3pPr>
            <a:lvl4pPr indent="0" marL="1371600">
              <a:buNone/>
              <a:defRPr sz="1600">
                <a:solidFill>
                  <a:schemeClr val="tx1">
                    <a:tint val="75000"/>
                  </a:schemeClr>
                </a:solidFill>
              </a:defRPr>
            </a:lvl4pPr>
            <a:lvl5pPr indent="0" marL="1828800">
              <a:buNone/>
              <a:defRPr sz="1600">
                <a:solidFill>
                  <a:schemeClr val="tx1">
                    <a:tint val="75000"/>
                  </a:schemeClr>
                </a:solidFill>
              </a:defRPr>
            </a:lvl5pPr>
            <a:lvl6pPr indent="0" marL="2286000">
              <a:buNone/>
              <a:defRPr sz="1600">
                <a:solidFill>
                  <a:schemeClr val="tx1">
                    <a:tint val="75000"/>
                  </a:schemeClr>
                </a:solidFill>
              </a:defRPr>
            </a:lvl6pPr>
            <a:lvl7pPr indent="0" marL="2743200">
              <a:buNone/>
              <a:defRPr sz="1600">
                <a:solidFill>
                  <a:schemeClr val="tx1">
                    <a:tint val="75000"/>
                  </a:schemeClr>
                </a:solidFill>
              </a:defRPr>
            </a:lvl7pPr>
            <a:lvl8pPr indent="0" marL="3200400">
              <a:buNone/>
              <a:defRPr sz="1600">
                <a:solidFill>
                  <a:schemeClr val="tx1">
                    <a:tint val="75000"/>
                  </a:schemeClr>
                </a:solidFill>
              </a:defRPr>
            </a:lvl8pPr>
            <a:lvl9pPr indent="0" marL="3657600">
              <a:buNone/>
              <a:defRPr sz="1600">
                <a:solidFill>
                  <a:schemeClr val="tx1">
                    <a:tint val="75000"/>
                  </a:schemeClr>
                </a:solidFill>
              </a:defRPr>
            </a:lvl9pPr>
          </a:lstStyle>
          <a:p>
            <a:pPr lvl="0"/>
            <a:r>
              <a:rPr altLang="en-US" dirty="0" lang="zh-CN" smtClean="0"/>
              <a:t>单击此处编辑母版文本样式</a:t>
            </a:r>
            <a:endParaRPr altLang="en-US" dirty="0" lang="zh-CN" smtClean="0"/>
          </a:p>
        </p:txBody>
      </p:sp>
      <p:cxnSp>
        <p:nvCxnSpPr>
          <p:cNvPr id="3145728" name="直接连接符 8"/>
          <p:cNvCxnSpPr>
            <a:cxnSpLocks/>
          </p:cNvCxnSpPr>
          <p:nvPr/>
        </p:nvCxnSpPr>
        <p:spPr>
          <a:xfrm>
            <a:off x="4500298" y="3385666"/>
            <a:ext cx="7306203" cy="0"/>
          </a:xfrm>
          <a:prstGeom prst="line"/>
        </p:spPr>
        <p:style>
          <a:lnRef idx="1">
            <a:schemeClr val="accent1"/>
          </a:lnRef>
          <a:fillRef idx="0">
            <a:schemeClr val="accent1"/>
          </a:fillRef>
          <a:effectRef idx="0">
            <a:schemeClr val="accent1"/>
          </a:effectRef>
          <a:fontRef idx="minor">
            <a:schemeClr val="tx1"/>
          </a:fontRef>
        </p:style>
      </p:cxnSp>
      <p:pic>
        <p:nvPicPr>
          <p:cNvPr id="2097162" name="图片 9"/>
          <p:cNvPicPr>
            <a:picLocks noChangeAspect="1"/>
          </p:cNvPicPr>
          <p:nvPr/>
        </p:nvPicPr>
        <p:blipFill rotWithShape="1">
          <a:blip xmlns:r="http://schemas.openxmlformats.org/officeDocument/2006/relationships" r:embed="rId1" cstate="email"/>
          <a:srcRect b="790"/>
          <a:stretch>
            <a:fillRect/>
          </a:stretch>
        </p:blipFill>
        <p:spPr>
          <a:xfrm>
            <a:off x="510872" y="1881832"/>
            <a:ext cx="3222400" cy="3007668"/>
          </a:xfrm>
          <a:prstGeom prst="rect"/>
        </p:spPr>
      </p:pic>
      <p:sp>
        <p:nvSpPr>
          <p:cNvPr id="1048688" name="矩形 16"/>
          <p:cNvSpPr/>
          <p:nvPr/>
        </p:nvSpPr>
        <p:spPr>
          <a:xfrm>
            <a:off x="50271" y="35692"/>
            <a:ext cx="1895475" cy="1076327"/>
          </a:xfrm>
          <a:prstGeom prst="rect"/>
          <a:solidFill>
            <a:srgbClr val="FCFCF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689" name="标题 1"/>
          <p:cNvSpPr>
            <a:spLocks noGrp="1"/>
          </p:cNvSpPr>
          <p:nvPr>
            <p:ph type="title" hasCustomPrompt="1"/>
          </p:nvPr>
        </p:nvSpPr>
        <p:spPr>
          <a:xfrm>
            <a:off x="4722750" y="2790824"/>
            <a:ext cx="5859525" cy="1762125"/>
          </a:xfrm>
          <a:noFill/>
        </p:spPr>
        <p:txBody>
          <a:bodyPr anchor="ctr" lIns="0">
            <a:normAutofit/>
          </a:bodyPr>
          <a:lstStyle>
            <a:lvl1pPr algn="ctr">
              <a:lnSpc>
                <a:spcPct val="150000"/>
              </a:lnSpc>
              <a:defRPr sz="4400">
                <a:solidFill>
                  <a:schemeClr val="bg1"/>
                </a:solidFill>
              </a:defRPr>
            </a:lvl1pPr>
          </a:lstStyle>
          <a:p>
            <a:r>
              <a:rPr altLang="en-US" dirty="0" lang="zh-CN" smtClean="0"/>
              <a:t>单击此处编辑标题</a:t>
            </a:r>
            <a:endParaRPr altLang="en-US" dirty="0" lang="zh-CN"/>
          </a:p>
        </p:txBody>
      </p:sp>
      <p:sp>
        <p:nvSpPr>
          <p:cNvPr id="1048690" name="日期占位符 3"/>
          <p:cNvSpPr>
            <a:spLocks noGrp="1"/>
          </p:cNvSpPr>
          <p:nvPr>
            <p:ph type="dt" sz="half" idx="10"/>
          </p:nvPr>
        </p:nvSpPr>
        <p:spPr/>
        <p:txBody>
          <a:bodyPr/>
          <a:p>
            <a:fld id="{13D0CE79-49FB-443D-BEF8-6B709DE8FD0C}" type="datetimeFigureOut">
              <a:rPr altLang="en-US" lang="zh-CN" smtClean="0"/>
            </a:fld>
            <a:endParaRPr altLang="en-US" lang="zh-CN"/>
          </a:p>
        </p:txBody>
      </p:sp>
      <p:sp>
        <p:nvSpPr>
          <p:cNvPr id="1048691" name="页脚占位符 4"/>
          <p:cNvSpPr>
            <a:spLocks noGrp="1"/>
          </p:cNvSpPr>
          <p:nvPr>
            <p:ph type="ftr" sz="quarter" idx="11"/>
          </p:nvPr>
        </p:nvSpPr>
        <p:spPr/>
        <p:txBody>
          <a:bodyPr/>
          <a:p>
            <a:endParaRPr altLang="en-US" lang="zh-CN"/>
          </a:p>
        </p:txBody>
      </p:sp>
      <p:sp>
        <p:nvSpPr>
          <p:cNvPr id="1048692" name="灯片编号占位符 5"/>
          <p:cNvSpPr>
            <a:spLocks noGrp="1"/>
          </p:cNvSpPr>
          <p:nvPr>
            <p:ph type="sldNum" sz="quarter" idx="12"/>
          </p:nvPr>
        </p:nvSpPr>
        <p:spPr/>
        <p:txBody>
          <a:bodyPr/>
          <a:p>
            <a:fld id="{EF906490-237C-474C-BA2E-D98840BC1F8F}" type="slidenum">
              <a:rPr altLang="en-US" lang="zh-CN" smtClean="0"/>
            </a:fld>
            <a:endParaRPr altLang="en-US" 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column content">
    <p:spTree>
      <p:nvGrpSpPr>
        <p:cNvPr id="163" name=""/>
        <p:cNvGrpSpPr/>
        <p:nvPr/>
      </p:nvGrpSpPr>
      <p:grpSpPr>
        <a:xfrm>
          <a:off x="0" y="0"/>
          <a:ext cx="0" cy="0"/>
          <a:chOff x="0" y="0"/>
          <a:chExt cx="0" cy="0"/>
        </a:xfrm>
      </p:grpSpPr>
      <p:sp>
        <p:nvSpPr>
          <p:cNvPr id="1048928" name="标题 1"/>
          <p:cNvSpPr>
            <a:spLocks noGrp="1"/>
          </p:cNvSpPr>
          <p:nvPr>
            <p:ph type="title"/>
          </p:nvPr>
        </p:nvSpPr>
        <p:spPr/>
        <p:txBody>
          <a:bodyPr/>
          <a:p>
            <a:r>
              <a:rPr altLang="en-US" dirty="0" lang="zh-CN" smtClean="0"/>
              <a:t>单击此处编辑母版标题样式</a:t>
            </a:r>
            <a:endParaRPr altLang="en-US" dirty="0" lang="zh-CN"/>
          </a:p>
        </p:txBody>
      </p:sp>
      <p:sp>
        <p:nvSpPr>
          <p:cNvPr id="1048929" name="内容占位符 2"/>
          <p:cNvSpPr>
            <a:spLocks noGrp="1"/>
          </p:cNvSpPr>
          <p:nvPr>
            <p:ph sz="half" idx="1" hasCustomPrompt="1"/>
          </p:nvPr>
        </p:nvSpPr>
        <p:spPr>
          <a:xfrm>
            <a:off x="838200" y="1825625"/>
            <a:ext cx="5181600" cy="4351338"/>
          </a:xfrm>
        </p:spPr>
        <p:txBody>
          <a:bodyPr>
            <a:normAutofit/>
          </a:bodyPr>
          <a:lstStyle>
            <a:lvl1pPr>
              <a:defRPr sz="2400"/>
            </a:lvl1pPr>
            <a:lvl2pPr>
              <a:defRPr sz="2000"/>
            </a:lvl2pPr>
            <a:lvl3pPr>
              <a:defRPr sz="1800"/>
            </a:lvl3pPr>
            <a:lvl4pPr>
              <a:defRPr sz="1800"/>
            </a:lvl4pPr>
            <a:lvl5pPr>
              <a:defRPr sz="1800"/>
            </a:lvl5pPr>
          </a:lstStyle>
          <a:p>
            <a:r>
              <a:rPr altLang="en-US" dirty="0" sz="2400" lang="zh-CN" smtClean="0"/>
              <a:t>单击此处编辑文本</a:t>
            </a:r>
            <a:endParaRPr altLang="zh-CN" dirty="0" sz="2400" lang="en-US" smtClean="0"/>
          </a:p>
          <a:p>
            <a:pPr lvl="1"/>
            <a:r>
              <a:rPr altLang="en-US" dirty="0" sz="2000" lang="zh-CN" smtClean="0"/>
              <a:t>第二级</a:t>
            </a:r>
            <a:endParaRPr altLang="en-US" dirty="0" sz="2000" lang="zh-CN" smtClean="0"/>
          </a:p>
          <a:p>
            <a:pPr lvl="2"/>
            <a:r>
              <a:rPr altLang="en-US" dirty="0" sz="1800" lang="zh-CN" smtClean="0"/>
              <a:t>第三级</a:t>
            </a:r>
            <a:endParaRPr altLang="en-US" dirty="0" sz="1800" lang="zh-CN" smtClean="0"/>
          </a:p>
          <a:p>
            <a:pPr lvl="3"/>
            <a:r>
              <a:rPr altLang="en-US" dirty="0" lang="zh-CN" smtClean="0"/>
              <a:t>第四级</a:t>
            </a:r>
            <a:endParaRPr altLang="en-US" dirty="0" lang="zh-CN" smtClean="0"/>
          </a:p>
          <a:p>
            <a:pPr lvl="4"/>
            <a:r>
              <a:rPr altLang="en-US" dirty="0" lang="zh-CN" smtClean="0"/>
              <a:t>第五级</a:t>
            </a:r>
            <a:endParaRPr altLang="en-US" dirty="0" lang="zh-CN"/>
          </a:p>
        </p:txBody>
      </p:sp>
      <p:sp>
        <p:nvSpPr>
          <p:cNvPr id="1048930" name="内容占位符 3"/>
          <p:cNvSpPr>
            <a:spLocks noGrp="1"/>
          </p:cNvSpPr>
          <p:nvPr>
            <p:ph sz="half" idx="2" hasCustomPrompt="1"/>
          </p:nvPr>
        </p:nvSpPr>
        <p:spPr>
          <a:xfrm>
            <a:off x="6172200" y="1825625"/>
            <a:ext cx="5181600" cy="4351338"/>
          </a:xfrm>
        </p:spPr>
        <p:txBody>
          <a:bodyPr>
            <a:normAutofit/>
          </a:bodyPr>
          <a:lstStyle>
            <a:lvl1pPr>
              <a:defRPr sz="2400"/>
            </a:lvl1pPr>
            <a:lvl2pPr>
              <a:defRPr sz="2000"/>
            </a:lvl2pPr>
            <a:lvl3pPr>
              <a:defRPr sz="1800"/>
            </a:lvl3pPr>
            <a:lvl4pPr>
              <a:defRPr sz="1800"/>
            </a:lvl4pPr>
            <a:lvl5pPr>
              <a:defRPr sz="1800"/>
            </a:lvl5pPr>
          </a:lstStyle>
          <a:p>
            <a:r>
              <a:rPr altLang="en-US" dirty="0" sz="2400" lang="zh-CN" smtClean="0"/>
              <a:t>单击此处编辑文本</a:t>
            </a:r>
            <a:endParaRPr altLang="zh-CN" dirty="0" sz="2400" lang="en-US" smtClean="0"/>
          </a:p>
          <a:p>
            <a:pPr lvl="1"/>
            <a:r>
              <a:rPr altLang="en-US" dirty="0" sz="2000" lang="zh-CN" smtClean="0"/>
              <a:t>第二级</a:t>
            </a:r>
            <a:endParaRPr altLang="en-US" dirty="0" sz="2000" lang="zh-CN" smtClean="0"/>
          </a:p>
          <a:p>
            <a:pPr lvl="2"/>
            <a:r>
              <a:rPr altLang="en-US" dirty="0" sz="1800" lang="zh-CN" smtClean="0"/>
              <a:t>第三级</a:t>
            </a:r>
            <a:endParaRPr altLang="en-US" dirty="0" sz="1800" lang="zh-CN" smtClean="0"/>
          </a:p>
          <a:p>
            <a:pPr lvl="3"/>
            <a:r>
              <a:rPr altLang="en-US" dirty="0" lang="zh-CN" smtClean="0"/>
              <a:t>第四级</a:t>
            </a:r>
            <a:endParaRPr altLang="en-US" dirty="0" lang="zh-CN" smtClean="0"/>
          </a:p>
          <a:p>
            <a:pPr lvl="4"/>
            <a:r>
              <a:rPr altLang="en-US" dirty="0" lang="zh-CN" smtClean="0"/>
              <a:t>第五级</a:t>
            </a:r>
            <a:endParaRPr altLang="en-US" dirty="0" lang="zh-CN"/>
          </a:p>
        </p:txBody>
      </p:sp>
      <p:sp>
        <p:nvSpPr>
          <p:cNvPr id="1048931" name="日期占位符 4"/>
          <p:cNvSpPr>
            <a:spLocks noGrp="1"/>
          </p:cNvSpPr>
          <p:nvPr>
            <p:ph type="dt" sz="half" idx="10"/>
          </p:nvPr>
        </p:nvSpPr>
        <p:spPr>
          <a:xfrm>
            <a:off x="838200" y="6295390"/>
            <a:ext cx="2743200" cy="365125"/>
          </a:xfrm>
        </p:spPr>
        <p:txBody>
          <a:bodyPr/>
          <a:p>
            <a:fld id="{13D0CE79-49FB-443D-BEF8-6B709DE8FD0C}" type="datetimeFigureOut">
              <a:rPr altLang="en-US" lang="zh-CN" smtClean="0"/>
            </a:fld>
            <a:endParaRPr altLang="en-US" lang="zh-CN"/>
          </a:p>
        </p:txBody>
      </p:sp>
      <p:sp>
        <p:nvSpPr>
          <p:cNvPr id="1048932" name="页脚占位符 5"/>
          <p:cNvSpPr>
            <a:spLocks noGrp="1"/>
          </p:cNvSpPr>
          <p:nvPr>
            <p:ph type="ftr" sz="quarter" idx="11"/>
          </p:nvPr>
        </p:nvSpPr>
        <p:spPr>
          <a:xfrm>
            <a:off x="4038600" y="6295390"/>
            <a:ext cx="4114800" cy="365125"/>
          </a:xfrm>
        </p:spPr>
        <p:txBody>
          <a:bodyPr/>
          <a:p>
            <a:endParaRPr altLang="en-US" lang="zh-CN"/>
          </a:p>
        </p:txBody>
      </p:sp>
      <p:sp>
        <p:nvSpPr>
          <p:cNvPr id="1048933" name="灯片编号占位符 6"/>
          <p:cNvSpPr>
            <a:spLocks noGrp="1"/>
          </p:cNvSpPr>
          <p:nvPr>
            <p:ph type="sldNum" sz="quarter" idx="12"/>
          </p:nvPr>
        </p:nvSpPr>
        <p:spPr>
          <a:xfrm>
            <a:off x="8610600" y="6295390"/>
            <a:ext cx="2743200" cy="365125"/>
          </a:xfrm>
        </p:spPr>
        <p:txBody>
          <a:bodyPr/>
          <a:p>
            <a:fld id="{EF906490-237C-474C-BA2E-D98840BC1F8F}" type="slidenum">
              <a:rPr altLang="en-US" lang="zh-CN" smtClean="0"/>
            </a:fld>
            <a:endParaRPr altLang="en-US" 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164" name=""/>
        <p:cNvGrpSpPr/>
        <p:nvPr/>
      </p:nvGrpSpPr>
      <p:grpSpPr>
        <a:xfrm>
          <a:off x="0" y="0"/>
          <a:ext cx="0" cy="0"/>
          <a:chOff x="0" y="0"/>
          <a:chExt cx="0" cy="0"/>
        </a:xfrm>
      </p:grpSpPr>
      <p:sp>
        <p:nvSpPr>
          <p:cNvPr id="1048934" name="标题 1"/>
          <p:cNvSpPr>
            <a:spLocks noGrp="1"/>
          </p:cNvSpPr>
          <p:nvPr>
            <p:ph type="title"/>
          </p:nvPr>
        </p:nvSpPr>
        <p:spPr>
          <a:xfrm>
            <a:off x="1400400" y="162000"/>
            <a:ext cx="10012363" cy="1080000"/>
          </a:xfrm>
        </p:spPr>
        <p:txBody>
          <a:bodyPr/>
          <a:p>
            <a:r>
              <a:rPr altLang="en-US" lang="zh-CN" smtClean="0"/>
              <a:t>单击此处编辑母版标题样式</a:t>
            </a:r>
            <a:endParaRPr altLang="en-US" lang="zh-CN"/>
          </a:p>
        </p:txBody>
      </p:sp>
      <p:sp>
        <p:nvSpPr>
          <p:cNvPr id="1048935" name="文本占位符 2"/>
          <p:cNvSpPr>
            <a:spLocks noGrp="1"/>
          </p:cNvSpPr>
          <p:nvPr>
            <p:ph type="body" idx="1"/>
          </p:nvPr>
        </p:nvSpPr>
        <p:spPr>
          <a:xfrm>
            <a:off x="839788" y="1681163"/>
            <a:ext cx="5157787"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lang="zh-CN" smtClean="0"/>
              <a:t>单击此处编辑母版文本样式</a:t>
            </a:r>
            <a:endParaRPr altLang="en-US" lang="zh-CN" smtClean="0"/>
          </a:p>
        </p:txBody>
      </p:sp>
      <p:sp>
        <p:nvSpPr>
          <p:cNvPr id="1048936" name="内容占位符 3"/>
          <p:cNvSpPr>
            <a:spLocks noGrp="1"/>
          </p:cNvSpPr>
          <p:nvPr>
            <p:ph sz="half" idx="2" hasCustomPrompt="1"/>
          </p:nvPr>
        </p:nvSpPr>
        <p:spPr>
          <a:xfrm>
            <a:off x="839788" y="2505075"/>
            <a:ext cx="5157787" cy="3684588"/>
          </a:xfrm>
        </p:spPr>
        <p:txBody>
          <a:bodyPr/>
          <a:lstStyle>
            <a:lvl1pPr>
              <a:defRPr sz="2400"/>
            </a:lvl1pPr>
            <a:lvl2pPr>
              <a:defRPr sz="2000"/>
            </a:lvl2pPr>
            <a:lvl3pPr>
              <a:defRPr sz="1800"/>
            </a:lvl3pPr>
            <a:lvl4pPr>
              <a:defRPr sz="1800"/>
            </a:lvl4pPr>
            <a:lvl5pPr>
              <a:defRPr sz="1800"/>
            </a:lvl5pPr>
          </a:lstStyle>
          <a:p>
            <a:r>
              <a:rPr altLang="en-US" dirty="0" sz="2400" lang="zh-CN" smtClean="0"/>
              <a:t>单击此处编辑文本</a:t>
            </a:r>
            <a:endParaRPr altLang="zh-CN" dirty="0" sz="2400" lang="en-US" smtClean="0"/>
          </a:p>
          <a:p>
            <a:pPr lvl="1"/>
            <a:r>
              <a:rPr altLang="en-US" dirty="0" sz="2000" lang="zh-CN" smtClean="0"/>
              <a:t>第二级</a:t>
            </a:r>
            <a:endParaRPr altLang="en-US" dirty="0" sz="2000" lang="zh-CN" smtClean="0"/>
          </a:p>
          <a:p>
            <a:pPr lvl="2"/>
            <a:r>
              <a:rPr altLang="en-US" dirty="0" sz="1800" lang="zh-CN" smtClean="0"/>
              <a:t>第三级</a:t>
            </a:r>
            <a:endParaRPr altLang="en-US" dirty="0" sz="1800" lang="zh-CN" smtClean="0"/>
          </a:p>
          <a:p>
            <a:pPr lvl="3"/>
            <a:r>
              <a:rPr altLang="en-US" dirty="0" lang="zh-CN" smtClean="0"/>
              <a:t>第四级</a:t>
            </a:r>
            <a:endParaRPr altLang="en-US" dirty="0" lang="zh-CN" smtClean="0"/>
          </a:p>
          <a:p>
            <a:pPr lvl="4"/>
            <a:r>
              <a:rPr altLang="en-US" dirty="0" lang="zh-CN" smtClean="0"/>
              <a:t>第五级</a:t>
            </a:r>
            <a:endParaRPr altLang="en-US" dirty="0" lang="zh-CN"/>
          </a:p>
        </p:txBody>
      </p:sp>
      <p:sp>
        <p:nvSpPr>
          <p:cNvPr id="1048937" name="文本占位符 4"/>
          <p:cNvSpPr>
            <a:spLocks noGrp="1"/>
          </p:cNvSpPr>
          <p:nvPr>
            <p:ph type="body" sz="quarter" idx="3"/>
          </p:nvPr>
        </p:nvSpPr>
        <p:spPr>
          <a:xfrm>
            <a:off x="6172200" y="1681163"/>
            <a:ext cx="5183188"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dirty="0" lang="zh-CN" smtClean="0"/>
              <a:t>单击此处编辑母版文本样式</a:t>
            </a:r>
            <a:endParaRPr altLang="en-US" dirty="0" lang="zh-CN" smtClean="0"/>
          </a:p>
        </p:txBody>
      </p:sp>
      <p:sp>
        <p:nvSpPr>
          <p:cNvPr id="1048938" name="内容占位符 5"/>
          <p:cNvSpPr>
            <a:spLocks noGrp="1"/>
          </p:cNvSpPr>
          <p:nvPr>
            <p:ph sz="quarter" idx="4" hasCustomPrompt="1"/>
          </p:nvPr>
        </p:nvSpPr>
        <p:spPr>
          <a:xfrm>
            <a:off x="6172200" y="2505075"/>
            <a:ext cx="5183188" cy="3684588"/>
          </a:xfrm>
        </p:spPr>
        <p:txBody>
          <a:bodyPr/>
          <a:lstStyle>
            <a:lvl1pPr>
              <a:defRPr sz="2400"/>
            </a:lvl1pPr>
            <a:lvl2pPr>
              <a:defRPr sz="2000"/>
            </a:lvl2pPr>
            <a:lvl3pPr>
              <a:defRPr sz="1800"/>
            </a:lvl3pPr>
            <a:lvl4pPr>
              <a:defRPr sz="1800"/>
            </a:lvl4pPr>
            <a:lvl5pPr>
              <a:defRPr sz="1800"/>
            </a:lvl5pPr>
          </a:lstStyle>
          <a:p>
            <a:r>
              <a:rPr altLang="en-US" dirty="0" sz="2400" lang="zh-CN" smtClean="0"/>
              <a:t>单击此处编辑文本</a:t>
            </a:r>
            <a:endParaRPr altLang="zh-CN" dirty="0" sz="2400" lang="en-US" smtClean="0"/>
          </a:p>
          <a:p>
            <a:pPr lvl="1"/>
            <a:r>
              <a:rPr altLang="en-US" dirty="0" sz="2000" lang="zh-CN" smtClean="0"/>
              <a:t>第二级</a:t>
            </a:r>
            <a:endParaRPr altLang="en-US" dirty="0" sz="2000" lang="zh-CN" smtClean="0"/>
          </a:p>
          <a:p>
            <a:pPr lvl="2"/>
            <a:r>
              <a:rPr altLang="en-US" dirty="0" sz="1800" lang="zh-CN" smtClean="0"/>
              <a:t>第三级</a:t>
            </a:r>
            <a:endParaRPr altLang="en-US" dirty="0" sz="1800" lang="zh-CN" smtClean="0"/>
          </a:p>
          <a:p>
            <a:pPr lvl="3"/>
            <a:r>
              <a:rPr altLang="en-US" dirty="0" lang="zh-CN" smtClean="0"/>
              <a:t>第四级</a:t>
            </a:r>
            <a:endParaRPr altLang="en-US" dirty="0" lang="zh-CN" smtClean="0"/>
          </a:p>
          <a:p>
            <a:pPr lvl="4"/>
            <a:r>
              <a:rPr altLang="en-US" dirty="0" lang="zh-CN" smtClean="0"/>
              <a:t>第五级</a:t>
            </a:r>
            <a:endParaRPr altLang="en-US" dirty="0" lang="zh-CN"/>
          </a:p>
        </p:txBody>
      </p:sp>
      <p:sp>
        <p:nvSpPr>
          <p:cNvPr id="1048939" name="日期占位符 6"/>
          <p:cNvSpPr>
            <a:spLocks noGrp="1"/>
          </p:cNvSpPr>
          <p:nvPr>
            <p:ph type="dt" sz="half" idx="10"/>
          </p:nvPr>
        </p:nvSpPr>
        <p:spPr>
          <a:xfrm>
            <a:off x="838200" y="6295390"/>
            <a:ext cx="2743200" cy="365125"/>
          </a:xfrm>
        </p:spPr>
        <p:txBody>
          <a:bodyPr/>
          <a:p>
            <a:fld id="{13D0CE79-49FB-443D-BEF8-6B709DE8FD0C}" type="datetimeFigureOut">
              <a:rPr altLang="en-US" lang="zh-CN" smtClean="0"/>
            </a:fld>
            <a:endParaRPr altLang="en-US" lang="zh-CN"/>
          </a:p>
        </p:txBody>
      </p:sp>
      <p:sp>
        <p:nvSpPr>
          <p:cNvPr id="1048940" name="页脚占位符 7"/>
          <p:cNvSpPr>
            <a:spLocks noGrp="1"/>
          </p:cNvSpPr>
          <p:nvPr>
            <p:ph type="ftr" sz="quarter" idx="11"/>
          </p:nvPr>
        </p:nvSpPr>
        <p:spPr>
          <a:xfrm>
            <a:off x="4038600" y="6295390"/>
            <a:ext cx="4114800" cy="365125"/>
          </a:xfrm>
        </p:spPr>
        <p:txBody>
          <a:bodyPr/>
          <a:p>
            <a:endParaRPr altLang="en-US" lang="zh-CN"/>
          </a:p>
        </p:txBody>
      </p:sp>
      <p:sp>
        <p:nvSpPr>
          <p:cNvPr id="1048941" name="灯片编号占位符 8"/>
          <p:cNvSpPr>
            <a:spLocks noGrp="1"/>
          </p:cNvSpPr>
          <p:nvPr>
            <p:ph type="sldNum" sz="quarter" idx="12"/>
          </p:nvPr>
        </p:nvSpPr>
        <p:spPr>
          <a:xfrm>
            <a:off x="8610600" y="6295390"/>
            <a:ext cx="2743200" cy="365125"/>
          </a:xfrm>
        </p:spPr>
        <p:txBody>
          <a:bodyPr/>
          <a:p>
            <a:fld id="{EF906490-237C-474C-BA2E-D98840BC1F8F}" type="slidenum">
              <a:rPr altLang="en-US" lang="zh-CN" smtClean="0"/>
            </a:fld>
            <a:endParaRPr altLang="en-US" 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156" name=""/>
        <p:cNvGrpSpPr/>
        <p:nvPr/>
      </p:nvGrpSpPr>
      <p:grpSpPr>
        <a:xfrm>
          <a:off x="0" y="0"/>
          <a:ext cx="0" cy="0"/>
          <a:chOff x="0" y="0"/>
          <a:chExt cx="0" cy="0"/>
        </a:xfrm>
      </p:grpSpPr>
      <p:grpSp>
        <p:nvGrpSpPr>
          <p:cNvPr id="157" name="组合 9"/>
          <p:cNvGrpSpPr/>
          <p:nvPr userDrawn="1"/>
        </p:nvGrpSpPr>
        <p:grpSpPr>
          <a:xfrm>
            <a:off x="-1849" y="0"/>
            <a:ext cx="12194906" cy="4064001"/>
            <a:chOff x="-1849" y="0"/>
            <a:chExt cx="12194906" cy="4064001"/>
          </a:xfrm>
        </p:grpSpPr>
        <p:pic>
          <p:nvPicPr>
            <p:cNvPr id="2097168" name="图片 5"/>
            <p:cNvPicPr>
              <a:picLocks noChangeAspect="1"/>
            </p:cNvPicPr>
            <p:nvPr userDrawn="1"/>
          </p:nvPicPr>
          <p:blipFill rotWithShape="1">
            <a:blip xmlns:r="http://schemas.openxmlformats.org/officeDocument/2006/relationships" r:embed="rId1" cstate="screen">
              <a:duotone>
                <a:prstClr val="black"/>
                <a:schemeClr val="accent1">
                  <a:tint val="45000"/>
                  <a:satMod val="400000"/>
                </a:schemeClr>
              </a:duotone>
            </a:blip>
            <a:srcRect/>
            <a:stretch>
              <a:fillRect/>
            </a:stretch>
          </p:blipFill>
          <p:spPr>
            <a:xfrm>
              <a:off x="0" y="0"/>
              <a:ext cx="12193057" cy="3955153"/>
            </a:xfrm>
            <a:prstGeom prst="rect"/>
          </p:spPr>
        </p:pic>
        <p:pic>
          <p:nvPicPr>
            <p:cNvPr id="2097169" name="图片 6"/>
            <p:cNvPicPr>
              <a:picLocks noChangeAspect="1"/>
            </p:cNvPicPr>
            <p:nvPr userDrawn="1"/>
          </p:nvPicPr>
          <p:blipFill rotWithShape="1">
            <a:blip xmlns:r="http://schemas.openxmlformats.org/officeDocument/2006/relationships" r:embed="rId2" cstate="screen">
              <a:duotone>
                <a:prstClr val="black"/>
                <a:schemeClr val="accent1">
                  <a:tint val="45000"/>
                  <a:satMod val="400000"/>
                </a:schemeClr>
              </a:duotone>
            </a:blip>
            <a:srcRect/>
            <a:stretch>
              <a:fillRect/>
            </a:stretch>
          </p:blipFill>
          <p:spPr>
            <a:xfrm>
              <a:off x="4766721" y="242848"/>
              <a:ext cx="6822686" cy="3491157"/>
            </a:xfrm>
            <a:prstGeom prst="rect"/>
          </p:spPr>
        </p:pic>
        <p:sp>
          <p:nvSpPr>
            <p:cNvPr id="1048908" name="梯形 7"/>
            <p:cNvSpPr/>
            <p:nvPr userDrawn="1"/>
          </p:nvSpPr>
          <p:spPr>
            <a:xfrm flipV="1">
              <a:off x="-1849" y="3955153"/>
              <a:ext cx="12193057" cy="108848"/>
            </a:xfrm>
            <a:prstGeom prst="trapezoid">
              <a:avLst>
                <a:gd name="adj" fmla="val 61059"/>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909" name="任意多边形 8"/>
            <p:cNvSpPr/>
            <p:nvPr userDrawn="1"/>
          </p:nvSpPr>
          <p:spPr>
            <a:xfrm>
              <a:off x="-529" y="0"/>
              <a:ext cx="12192529" cy="3947125"/>
            </a:xfrm>
            <a:custGeom>
              <a:avLst/>
              <a:gdLst>
                <a:gd name="connsiteX0" fmla="*/ 12192529 w 12192529"/>
                <a:gd name="connsiteY0" fmla="*/ 0 h 4290024"/>
                <a:gd name="connsiteX1" fmla="*/ 12192529 w 12192529"/>
                <a:gd name="connsiteY1" fmla="*/ 4290024 h 4290024"/>
                <a:gd name="connsiteX2" fmla="*/ 0 w 12192529"/>
                <a:gd name="connsiteY2" fmla="*/ 4290024 h 4290024"/>
                <a:gd name="connsiteX3" fmla="*/ 0 w 12192529"/>
                <a:gd name="connsiteY3" fmla="*/ 4283794 h 4290024"/>
                <a:gd name="connsiteX4" fmla="*/ 306540 w 12192529"/>
                <a:gd name="connsiteY4" fmla="*/ 4272904 h 4290024"/>
                <a:gd name="connsiteX5" fmla="*/ 4066487 w 12192529"/>
                <a:gd name="connsiteY5" fmla="*/ 3758529 h 4290024"/>
                <a:gd name="connsiteX6" fmla="*/ 12023472 w 12192529"/>
                <a:gd name="connsiteY6" fmla="*/ 142081 h 4290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529" h="4290024">
                  <a:moveTo>
                    <a:pt x="12192529" y="0"/>
                  </a:moveTo>
                  <a:lnTo>
                    <a:pt x="12192529" y="4290024"/>
                  </a:lnTo>
                  <a:lnTo>
                    <a:pt x="0" y="4290024"/>
                  </a:lnTo>
                  <a:lnTo>
                    <a:pt x="0" y="4283794"/>
                  </a:lnTo>
                  <a:lnTo>
                    <a:pt x="306540" y="4272904"/>
                  </a:lnTo>
                  <a:cubicBezTo>
                    <a:pt x="1516931" y="4212339"/>
                    <a:pt x="2780744" y="4043921"/>
                    <a:pt x="4066487" y="3758529"/>
                  </a:cubicBezTo>
                  <a:cubicBezTo>
                    <a:pt x="7280846" y="3045048"/>
                    <a:pt x="10061699" y="1727129"/>
                    <a:pt x="12023472" y="142081"/>
                  </a:cubicBezTo>
                  <a:close/>
                </a:path>
              </a:pathLst>
            </a:custGeom>
            <a:gradFill>
              <a:gsLst>
                <a:gs pos="0">
                  <a:srgbClr val="FCFCFC"/>
                </a:gs>
                <a:gs pos="100000">
                  <a:srgbClr val="FCFCFC">
                    <a:alpha val="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48910" name="标题 1"/>
          <p:cNvSpPr>
            <a:spLocks noGrp="1"/>
          </p:cNvSpPr>
          <p:nvPr>
            <p:ph type="title"/>
          </p:nvPr>
        </p:nvSpPr>
        <p:spPr>
          <a:xfrm>
            <a:off x="1692000" y="4294800"/>
            <a:ext cx="8809200" cy="1044000"/>
          </a:xfrm>
          <a:noFill/>
        </p:spPr>
        <p:txBody>
          <a:bodyPr>
            <a:normAutofit/>
          </a:bodyPr>
          <a:lstStyle>
            <a:lvl1pPr algn="ctr">
              <a:defRPr sz="4400">
                <a:solidFill>
                  <a:schemeClr val="accent1"/>
                </a:solidFill>
              </a:defRPr>
            </a:lvl1pPr>
          </a:lstStyle>
          <a:p>
            <a:r>
              <a:rPr altLang="en-US" lang="zh-CN" smtClean="0"/>
              <a:t>单击此处编辑母版标题样式</a:t>
            </a:r>
            <a:endParaRPr altLang="en-US" dirty="0" lang="zh-CN"/>
          </a:p>
        </p:txBody>
      </p:sp>
      <p:sp>
        <p:nvSpPr>
          <p:cNvPr id="1048911" name="日期占位符 2"/>
          <p:cNvSpPr>
            <a:spLocks noGrp="1"/>
          </p:cNvSpPr>
          <p:nvPr>
            <p:ph type="dt" sz="half" idx="10"/>
          </p:nvPr>
        </p:nvSpPr>
        <p:spPr/>
        <p:txBody>
          <a:bodyPr/>
          <a:p>
            <a:fld id="{13D0CE79-49FB-443D-BEF8-6B709DE8FD0C}" type="datetimeFigureOut">
              <a:rPr altLang="en-US" lang="zh-CN" smtClean="0"/>
            </a:fld>
            <a:endParaRPr altLang="en-US" lang="zh-CN"/>
          </a:p>
        </p:txBody>
      </p:sp>
      <p:sp>
        <p:nvSpPr>
          <p:cNvPr id="1048912" name="页脚占位符 3"/>
          <p:cNvSpPr>
            <a:spLocks noGrp="1"/>
          </p:cNvSpPr>
          <p:nvPr>
            <p:ph type="ftr" sz="quarter" idx="11"/>
          </p:nvPr>
        </p:nvSpPr>
        <p:spPr/>
        <p:txBody>
          <a:bodyPr/>
          <a:p>
            <a:endParaRPr altLang="en-US" lang="zh-CN"/>
          </a:p>
        </p:txBody>
      </p:sp>
      <p:sp>
        <p:nvSpPr>
          <p:cNvPr id="1048913" name="灯片编号占位符 4"/>
          <p:cNvSpPr>
            <a:spLocks noGrp="1"/>
          </p:cNvSpPr>
          <p:nvPr>
            <p:ph type="sldNum" sz="quarter" idx="12"/>
          </p:nvPr>
        </p:nvSpPr>
        <p:spPr/>
        <p:txBody>
          <a:bodyPr/>
          <a:p>
            <a:fld id="{EF906490-237C-474C-BA2E-D98840BC1F8F}" type="slidenum">
              <a:rPr altLang="en-US" lang="zh-CN" smtClean="0"/>
            </a:fld>
            <a:endParaRPr altLang="en-US" 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46" name=""/>
        <p:cNvGrpSpPr/>
        <p:nvPr/>
      </p:nvGrpSpPr>
      <p:grpSpPr>
        <a:xfrm>
          <a:off x="0" y="0"/>
          <a:ext cx="0" cy="0"/>
          <a:chOff x="0" y="0"/>
          <a:chExt cx="0" cy="0"/>
        </a:xfrm>
      </p:grpSpPr>
      <p:sp>
        <p:nvSpPr>
          <p:cNvPr id="1048595" name="矩形 4"/>
          <p:cNvSpPr/>
          <p:nvPr/>
        </p:nvSpPr>
        <p:spPr>
          <a:xfrm>
            <a:off x="142875" y="238125"/>
            <a:ext cx="1400175" cy="876300"/>
          </a:xfrm>
          <a:prstGeom prst="rect"/>
          <a:solidFill>
            <a:srgbClr val="FCFCF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596" name="日期占位符 1"/>
          <p:cNvSpPr>
            <a:spLocks noGrp="1"/>
          </p:cNvSpPr>
          <p:nvPr>
            <p:ph type="dt" sz="half" idx="10"/>
          </p:nvPr>
        </p:nvSpPr>
        <p:spPr/>
        <p:txBody>
          <a:bodyPr/>
          <a:p>
            <a:fld id="{13D0CE79-49FB-443D-BEF8-6B709DE8FD0C}" type="datetimeFigureOut">
              <a:rPr altLang="en-US" lang="zh-CN" smtClean="0"/>
            </a:fld>
            <a:endParaRPr altLang="en-US" lang="zh-CN"/>
          </a:p>
        </p:txBody>
      </p:sp>
      <p:sp>
        <p:nvSpPr>
          <p:cNvPr id="1048597" name="页脚占位符 2"/>
          <p:cNvSpPr>
            <a:spLocks noGrp="1"/>
          </p:cNvSpPr>
          <p:nvPr>
            <p:ph type="ftr" sz="quarter" idx="11"/>
          </p:nvPr>
        </p:nvSpPr>
        <p:spPr/>
        <p:txBody>
          <a:bodyPr/>
          <a:p>
            <a:endParaRPr altLang="en-US" lang="zh-CN"/>
          </a:p>
        </p:txBody>
      </p:sp>
      <p:sp>
        <p:nvSpPr>
          <p:cNvPr id="1048598" name="灯片编号占位符 3"/>
          <p:cNvSpPr>
            <a:spLocks noGrp="1"/>
          </p:cNvSpPr>
          <p:nvPr>
            <p:ph type="sldNum" sz="quarter" idx="12"/>
          </p:nvPr>
        </p:nvSpPr>
        <p:spPr/>
        <p:txBody>
          <a:bodyPr/>
          <a:p>
            <a:fld id="{EF906490-237C-474C-BA2E-D98840BC1F8F}" type="slidenum">
              <a:rPr altLang="en-US" lang="zh-CN" smtClean="0"/>
            </a:fld>
            <a:endParaRPr altLang="en-US" 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picTx">
  <p:cSld name="Picture and title">
    <p:spTree>
      <p:nvGrpSpPr>
        <p:cNvPr id="140" name=""/>
        <p:cNvGrpSpPr/>
        <p:nvPr/>
      </p:nvGrpSpPr>
      <p:grpSpPr>
        <a:xfrm>
          <a:off x="0" y="0"/>
          <a:ext cx="0" cy="0"/>
          <a:chOff x="0" y="0"/>
          <a:chExt cx="0" cy="0"/>
        </a:xfrm>
      </p:grpSpPr>
      <p:sp>
        <p:nvSpPr>
          <p:cNvPr id="1048877" name="标题 1"/>
          <p:cNvSpPr>
            <a:spLocks noGrp="1"/>
          </p:cNvSpPr>
          <p:nvPr>
            <p:ph type="title"/>
          </p:nvPr>
        </p:nvSpPr>
        <p:spPr>
          <a:xfrm>
            <a:off x="1400400" y="162000"/>
            <a:ext cx="10515601" cy="1080000"/>
          </a:xfrm>
        </p:spPr>
        <p:txBody>
          <a:bodyPr anchor="ctr" anchorCtr="0">
            <a:normAutofit/>
          </a:bodyPr>
          <a:lstStyle>
            <a:lvl1pPr>
              <a:defRPr sz="4000"/>
            </a:lvl1pPr>
          </a:lstStyle>
          <a:p>
            <a:r>
              <a:rPr altLang="en-US" lang="zh-CN" smtClean="0"/>
              <a:t>单击此处编辑母版标题样式</a:t>
            </a:r>
            <a:endParaRPr altLang="en-US" lang="zh-CN"/>
          </a:p>
        </p:txBody>
      </p:sp>
      <p:sp>
        <p:nvSpPr>
          <p:cNvPr id="1048878" name="图片占位符 2"/>
          <p:cNvSpPr>
            <a:spLocks noGrp="1"/>
          </p:cNvSpPr>
          <p:nvPr>
            <p:ph type="pic" idx="1"/>
          </p:nvPr>
        </p:nvSpPr>
        <p:spPr>
          <a:xfrm>
            <a:off x="1170000" y="1494000"/>
            <a:ext cx="3726000" cy="2491200"/>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r>
              <a:rPr altLang="en-US" lang="zh-CN" smtClean="0"/>
              <a:t>单击图标添加图片</a:t>
            </a:r>
            <a:endParaRPr altLang="en-US" lang="zh-CN"/>
          </a:p>
        </p:txBody>
      </p:sp>
      <p:sp>
        <p:nvSpPr>
          <p:cNvPr id="1048879" name="文本占位符 3"/>
          <p:cNvSpPr>
            <a:spLocks noGrp="1"/>
          </p:cNvSpPr>
          <p:nvPr>
            <p:ph type="body" sz="half" idx="2"/>
          </p:nvPr>
        </p:nvSpPr>
        <p:spPr>
          <a:xfrm>
            <a:off x="5076000" y="1494000"/>
            <a:ext cx="5958000" cy="2491200"/>
          </a:xfrm>
          <a:solidFill>
            <a:schemeClr val="accent1"/>
          </a:solidFill>
        </p:spPr>
        <p:txBody>
          <a:bodyPr anchor="ctr" anchorCtr="0">
            <a:normAutofit/>
          </a:bodyPr>
          <a:lstStyle>
            <a:lvl1pPr algn="ctr" indent="0" marL="0">
              <a:lnSpc>
                <a:spcPct val="150000"/>
              </a:lnSpc>
              <a:spcBef>
                <a:spcPts val="0"/>
              </a:spcBef>
              <a:buNone/>
              <a:defRPr sz="2000">
                <a:solidFill>
                  <a:schemeClr val="bg1"/>
                </a:solidFill>
              </a:defRPr>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en-US" dirty="0" lang="zh-CN" smtClean="0"/>
              <a:t>单击此处编辑母版文本样式</a:t>
            </a:r>
            <a:endParaRPr altLang="en-US" dirty="0" lang="zh-CN" smtClean="0"/>
          </a:p>
        </p:txBody>
      </p:sp>
      <p:sp>
        <p:nvSpPr>
          <p:cNvPr id="1048880" name="日期占位符 4"/>
          <p:cNvSpPr>
            <a:spLocks noGrp="1"/>
          </p:cNvSpPr>
          <p:nvPr>
            <p:ph type="dt" sz="half" idx="10"/>
          </p:nvPr>
        </p:nvSpPr>
        <p:spPr/>
        <p:txBody>
          <a:bodyPr/>
          <a:p>
            <a:fld id="{13D0CE79-49FB-443D-BEF8-6B709DE8FD0C}" type="datetimeFigureOut">
              <a:rPr altLang="en-US" lang="zh-CN" smtClean="0"/>
            </a:fld>
            <a:endParaRPr altLang="en-US" lang="zh-CN"/>
          </a:p>
        </p:txBody>
      </p:sp>
      <p:sp>
        <p:nvSpPr>
          <p:cNvPr id="1048881" name="页脚占位符 5"/>
          <p:cNvSpPr>
            <a:spLocks noGrp="1"/>
          </p:cNvSpPr>
          <p:nvPr>
            <p:ph type="ftr" sz="quarter" idx="11"/>
          </p:nvPr>
        </p:nvSpPr>
        <p:spPr/>
        <p:txBody>
          <a:bodyPr/>
          <a:p>
            <a:endParaRPr altLang="en-US" lang="zh-CN"/>
          </a:p>
        </p:txBody>
      </p:sp>
      <p:sp>
        <p:nvSpPr>
          <p:cNvPr id="1048882" name="灯片编号占位符 6"/>
          <p:cNvSpPr>
            <a:spLocks noGrp="1"/>
          </p:cNvSpPr>
          <p:nvPr>
            <p:ph type="sldNum" sz="quarter" idx="12"/>
          </p:nvPr>
        </p:nvSpPr>
        <p:spPr/>
        <p:txBody>
          <a:bodyPr/>
          <a:p>
            <a:fld id="{EF906490-237C-474C-BA2E-D98840BC1F8F}" type="slidenum">
              <a:rPr altLang="en-US" lang="zh-CN" smtClean="0"/>
            </a:fld>
            <a:endParaRPr altLang="en-US" 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vertTitleAndTx">
  <p:cSld name="Vertically-arranged title and text">
    <p:bg>
      <p:bgPr>
        <a:solidFill>
          <a:schemeClr val="bg1"/>
        </a:solidFill>
        <a:effectLst/>
      </p:bgPr>
    </p:bg>
    <p:spTree>
      <p:nvGrpSpPr>
        <p:cNvPr id="161" name=""/>
        <p:cNvGrpSpPr/>
        <p:nvPr/>
      </p:nvGrpSpPr>
      <p:grpSpPr>
        <a:xfrm>
          <a:off x="0" y="0"/>
          <a:ext cx="0" cy="0"/>
          <a:chOff x="0" y="0"/>
          <a:chExt cx="0" cy="0"/>
        </a:xfrm>
      </p:grpSpPr>
      <p:sp>
        <p:nvSpPr>
          <p:cNvPr id="1048918" name="矩形 9"/>
          <p:cNvSpPr/>
          <p:nvPr userDrawn="1"/>
        </p:nvSpPr>
        <p:spPr>
          <a:xfrm>
            <a:off x="142875" y="238125"/>
            <a:ext cx="1400175" cy="876300"/>
          </a:xfrm>
          <a:prstGeom prst="rect"/>
          <a:solidFill>
            <a:srgbClr val="FCFCF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919" name="竖排标题 1"/>
          <p:cNvSpPr>
            <a:spLocks noGrp="1"/>
          </p:cNvSpPr>
          <p:nvPr>
            <p:ph type="title" orient="vert" hasCustomPrompt="1"/>
          </p:nvPr>
        </p:nvSpPr>
        <p:spPr>
          <a:xfrm>
            <a:off x="9678390" y="365125"/>
            <a:ext cx="1675410" cy="5811838"/>
          </a:xfrm>
        </p:spPr>
        <p:txBody>
          <a:bodyPr vert="eaVert"/>
          <a:p>
            <a:r>
              <a:rPr altLang="en-US" dirty="0" lang="zh-CN" smtClean="0"/>
              <a:t>单击此处编辑标题</a:t>
            </a:r>
            <a:endParaRPr altLang="en-US" dirty="0" lang="zh-CN"/>
          </a:p>
        </p:txBody>
      </p:sp>
      <p:sp>
        <p:nvSpPr>
          <p:cNvPr id="1048920" name="竖排文字占位符 2"/>
          <p:cNvSpPr>
            <a:spLocks noGrp="1"/>
          </p:cNvSpPr>
          <p:nvPr>
            <p:ph type="body" orient="vert" idx="1" hasCustomPrompt="1"/>
          </p:nvPr>
        </p:nvSpPr>
        <p:spPr>
          <a:xfrm>
            <a:off x="838200" y="365125"/>
            <a:ext cx="8721436" cy="5811838"/>
          </a:xfrm>
        </p:spPr>
        <p:txBody>
          <a:bodyPr vert="eaVert"/>
          <a:lstStyle>
            <a:lvl1pPr>
              <a:defRPr sz="2400"/>
            </a:lvl1pPr>
            <a:lvl2pPr>
              <a:defRPr sz="2000"/>
            </a:lvl2pPr>
            <a:lvl3pPr>
              <a:defRPr sz="1800"/>
            </a:lvl3pPr>
            <a:lvl4pPr>
              <a:defRPr sz="1800"/>
            </a:lvl4pPr>
            <a:lvl5pPr>
              <a:defRPr sz="1800"/>
            </a:lvl5pPr>
          </a:lstStyle>
          <a:p>
            <a:r>
              <a:rPr altLang="en-US" dirty="0" sz="2400" lang="zh-CN" smtClean="0"/>
              <a:t>单击此处编辑文本</a:t>
            </a:r>
            <a:endParaRPr altLang="zh-CN" dirty="0" sz="2400" lang="en-US" smtClean="0"/>
          </a:p>
          <a:p>
            <a:pPr lvl="1"/>
            <a:r>
              <a:rPr altLang="en-US" dirty="0" sz="2000" lang="zh-CN" smtClean="0"/>
              <a:t>第二级</a:t>
            </a:r>
            <a:endParaRPr altLang="en-US" dirty="0" sz="2000" lang="zh-CN" smtClean="0"/>
          </a:p>
          <a:p>
            <a:pPr lvl="2"/>
            <a:r>
              <a:rPr altLang="en-US" dirty="0" sz="1800" lang="zh-CN" smtClean="0"/>
              <a:t>第三级</a:t>
            </a:r>
            <a:endParaRPr altLang="en-US" dirty="0" sz="1800" lang="zh-CN" smtClean="0"/>
          </a:p>
          <a:p>
            <a:pPr lvl="3"/>
            <a:r>
              <a:rPr altLang="en-US" dirty="0" lang="zh-CN" smtClean="0"/>
              <a:t>第四级</a:t>
            </a:r>
            <a:endParaRPr altLang="en-US" dirty="0" lang="zh-CN" smtClean="0"/>
          </a:p>
          <a:p>
            <a:pPr lvl="4"/>
            <a:r>
              <a:rPr altLang="en-US" dirty="0" lang="zh-CN" smtClean="0"/>
              <a:t>第五级</a:t>
            </a:r>
            <a:endParaRPr altLang="en-US" dirty="0" lang="zh-CN"/>
          </a:p>
        </p:txBody>
      </p:sp>
      <p:sp>
        <p:nvSpPr>
          <p:cNvPr id="1048921" name="日期占位符 3"/>
          <p:cNvSpPr>
            <a:spLocks noGrp="1"/>
          </p:cNvSpPr>
          <p:nvPr>
            <p:ph type="dt" sz="half" idx="10"/>
          </p:nvPr>
        </p:nvSpPr>
        <p:spPr>
          <a:xfrm>
            <a:off x="838200" y="6249670"/>
            <a:ext cx="2743200" cy="365125"/>
          </a:xfrm>
        </p:spPr>
        <p:txBody>
          <a:bodyPr/>
          <a:p>
            <a:fld id="{13D0CE79-49FB-443D-BEF8-6B709DE8FD0C}" type="datetimeFigureOut">
              <a:rPr altLang="en-US" lang="zh-CN" smtClean="0"/>
            </a:fld>
            <a:endParaRPr altLang="en-US" lang="zh-CN"/>
          </a:p>
        </p:txBody>
      </p:sp>
      <p:sp>
        <p:nvSpPr>
          <p:cNvPr id="1048922" name="页脚占位符 4"/>
          <p:cNvSpPr>
            <a:spLocks noGrp="1"/>
          </p:cNvSpPr>
          <p:nvPr>
            <p:ph type="ftr" sz="quarter" idx="11"/>
          </p:nvPr>
        </p:nvSpPr>
        <p:spPr>
          <a:xfrm>
            <a:off x="4038600" y="6249670"/>
            <a:ext cx="4114800" cy="365125"/>
          </a:xfrm>
        </p:spPr>
        <p:txBody>
          <a:bodyPr/>
          <a:p>
            <a:endParaRPr altLang="en-US" lang="zh-CN"/>
          </a:p>
        </p:txBody>
      </p:sp>
      <p:sp>
        <p:nvSpPr>
          <p:cNvPr id="1048923" name="灯片编号占位符 5"/>
          <p:cNvSpPr>
            <a:spLocks noGrp="1"/>
          </p:cNvSpPr>
          <p:nvPr>
            <p:ph type="sldNum" sz="quarter" idx="12"/>
          </p:nvPr>
        </p:nvSpPr>
        <p:spPr>
          <a:xfrm>
            <a:off x="8610600" y="6249670"/>
            <a:ext cx="2743200" cy="365125"/>
          </a:xfrm>
        </p:spPr>
        <p:txBody>
          <a:bodyPr/>
          <a:p>
            <a:fld id="{EF906490-237C-474C-BA2E-D98840BC1F8F}" type="slidenum">
              <a:rPr altLang="en-US" lang="zh-CN" smtClean="0"/>
            </a:fld>
            <a:endParaRPr altLang="en-US" lang="zh-CN"/>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tags" Target="../tags/tag1.xml"/><Relationship Id="rId12" Type="http://schemas.openxmlformats.org/officeDocument/2006/relationships/tags" Target="../tags/tag2.xml"/><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2" name=""/>
        <p:cNvGrpSpPr/>
        <p:nvPr/>
      </p:nvGrpSpPr>
      <p:grpSpPr>
        <a:xfrm>
          <a:off x="0" y="0"/>
          <a:ext cx="0" cy="0"/>
          <a:chOff x="0" y="0"/>
          <a:chExt cx="0" cy="0"/>
        </a:xfrm>
      </p:grpSpPr>
      <p:sp>
        <p:nvSpPr>
          <p:cNvPr id="1048576" name="文本占位符 2"/>
          <p:cNvSpPr>
            <a:spLocks noGrp="1"/>
          </p:cNvSpPr>
          <p:nvPr>
            <p:ph type="body" idx="1"/>
            <p:custDataLst>
              <p:tags r:id="rId11"/>
            </p:custDataLst>
          </p:nvPr>
        </p:nvSpPr>
        <p:spPr>
          <a:xfrm>
            <a:off x="838200" y="1533525"/>
            <a:ext cx="10515600" cy="4257675"/>
          </a:xfrm>
          <a:prstGeom prst="rect"/>
        </p:spPr>
        <p:txBody>
          <a:bodyPr bIns="45720" lIns="91440" rIns="91440" rtlCol="0" tIns="45720" vert="horz">
            <a:normAutofit/>
          </a:bodyPr>
          <a:p>
            <a:r>
              <a:rPr altLang="en-US" dirty="0" lang="zh-CN" smtClean="0"/>
              <a:t>单击此处编辑文本</a:t>
            </a:r>
            <a:endParaRPr altLang="zh-CN" dirty="0" sz="2400" lang="en-US" smtClean="0"/>
          </a:p>
          <a:p>
            <a:pPr lvl="1"/>
            <a:r>
              <a:rPr altLang="en-US" dirty="0" lang="zh-CN" smtClean="0"/>
              <a:t>第二级</a:t>
            </a:r>
            <a:endParaRPr altLang="en-US" dirty="0" lang="zh-CN" smtClean="0"/>
          </a:p>
          <a:p>
            <a:pPr lvl="2"/>
            <a:r>
              <a:rPr altLang="en-US" dirty="0" lang="zh-CN" smtClean="0"/>
              <a:t>第三级</a:t>
            </a:r>
            <a:endParaRPr altLang="en-US" dirty="0" lang="zh-CN" smtClean="0"/>
          </a:p>
          <a:p>
            <a:pPr lvl="3"/>
            <a:r>
              <a:rPr altLang="en-US" dirty="0" lang="zh-CN" smtClean="0"/>
              <a:t>第四级</a:t>
            </a:r>
            <a:endParaRPr altLang="en-US" dirty="0" lang="zh-CN" smtClean="0"/>
          </a:p>
          <a:p>
            <a:pPr lvl="4"/>
            <a:r>
              <a:rPr altLang="en-US" dirty="0" lang="zh-CN" smtClean="0"/>
              <a:t>第五级</a:t>
            </a:r>
            <a:endParaRPr altLang="en-US" dirty="0" lang="zh-CN"/>
          </a:p>
        </p:txBody>
      </p:sp>
      <p:sp>
        <p:nvSpPr>
          <p:cNvPr id="1048577" name="日期占位符 3"/>
          <p:cNvSpPr>
            <a:spLocks noGrp="1"/>
          </p:cNvSpPr>
          <p:nvPr>
            <p:ph type="dt" sz="half" idx="2"/>
          </p:nvPr>
        </p:nvSpPr>
        <p:spPr>
          <a:xfrm>
            <a:off x="838200" y="6309456"/>
            <a:ext cx="2743200" cy="365125"/>
          </a:xfrm>
          <a:prstGeom prst="rect"/>
        </p:spPr>
        <p:txBody>
          <a:bodyPr anchor="ctr" bIns="45720" lIns="91440" rIns="91440" rtlCol="0" tIns="45720" vert="horz">
            <a:normAutofit/>
          </a:bodyPr>
          <a:lstStyle>
            <a:lvl1pPr algn="l">
              <a:defRPr sz="1200">
                <a:solidFill>
                  <a:schemeClr val="tx1"/>
                </a:solidFill>
              </a:defRPr>
            </a:lvl1pPr>
          </a:lstStyle>
          <a:p>
            <a:fld id="{13D0CE79-49FB-443D-BEF8-6B709DE8FD0C}" type="datetimeFigureOut">
              <a:rPr altLang="en-US" lang="zh-CN" smtClean="0"/>
            </a:fld>
            <a:endParaRPr altLang="en-US" lang="zh-CN"/>
          </a:p>
        </p:txBody>
      </p:sp>
      <p:sp>
        <p:nvSpPr>
          <p:cNvPr id="1048578" name="页脚占位符 4"/>
          <p:cNvSpPr>
            <a:spLocks noGrp="1"/>
          </p:cNvSpPr>
          <p:nvPr>
            <p:ph type="ftr" sz="quarter" idx="3"/>
          </p:nvPr>
        </p:nvSpPr>
        <p:spPr>
          <a:xfrm>
            <a:off x="4038600" y="6309456"/>
            <a:ext cx="4114800" cy="365125"/>
          </a:xfrm>
          <a:prstGeom prst="rect"/>
        </p:spPr>
        <p:txBody>
          <a:bodyPr anchor="ctr" bIns="45720" lIns="91440" rIns="91440" rtlCol="0" tIns="45720" vert="horz">
            <a:normAutofit/>
          </a:bodyPr>
          <a:lstStyle>
            <a:lvl1pPr algn="ctr">
              <a:defRPr sz="1200">
                <a:solidFill>
                  <a:schemeClr val="tx1"/>
                </a:solidFill>
              </a:defRPr>
            </a:lvl1pPr>
          </a:lstStyle>
          <a:p>
            <a:endParaRPr altLang="en-US" lang="zh-CN"/>
          </a:p>
        </p:txBody>
      </p:sp>
      <p:sp>
        <p:nvSpPr>
          <p:cNvPr id="1048579" name="灯片编号占位符 5"/>
          <p:cNvSpPr>
            <a:spLocks noGrp="1"/>
          </p:cNvSpPr>
          <p:nvPr>
            <p:ph type="sldNum" sz="quarter" idx="4"/>
          </p:nvPr>
        </p:nvSpPr>
        <p:spPr>
          <a:xfrm>
            <a:off x="8610600" y="6309456"/>
            <a:ext cx="2743200" cy="365125"/>
          </a:xfrm>
          <a:prstGeom prst="rect"/>
        </p:spPr>
        <p:txBody>
          <a:bodyPr anchor="ctr" bIns="45720" lIns="91440" rIns="91440" rtlCol="0" tIns="45720" vert="horz">
            <a:normAutofit/>
          </a:bodyPr>
          <a:lstStyle>
            <a:lvl1pPr algn="r">
              <a:defRPr sz="1200">
                <a:solidFill>
                  <a:schemeClr val="tx1"/>
                </a:solidFill>
              </a:defRPr>
            </a:lvl1pPr>
          </a:lstStyle>
          <a:p>
            <a:fld id="{EF906490-237C-474C-BA2E-D98840BC1F8F}" type="slidenum">
              <a:rPr altLang="en-US" lang="zh-CN" smtClean="0"/>
            </a:fld>
            <a:endParaRPr altLang="en-US" lang="zh-CN"/>
          </a:p>
        </p:txBody>
      </p:sp>
      <p:sp>
        <p:nvSpPr>
          <p:cNvPr id="1048580" name="标题占位符 1"/>
          <p:cNvSpPr>
            <a:spLocks noGrp="1"/>
          </p:cNvSpPr>
          <p:nvPr>
            <p:ph type="title"/>
            <p:custDataLst>
              <p:tags r:id="rId12"/>
            </p:custDataLst>
          </p:nvPr>
        </p:nvSpPr>
        <p:spPr>
          <a:xfrm>
            <a:off x="1313090" y="263525"/>
            <a:ext cx="10040709" cy="892175"/>
          </a:xfrm>
          <a:prstGeom prst="rect"/>
        </p:spPr>
        <p:txBody>
          <a:bodyPr anchor="ctr" bIns="45720" lIns="91440" rIns="91440" rtlCol="0" tIns="45720" vert="horz">
            <a:normAutofit/>
          </a:bodyPr>
          <a:p>
            <a:r>
              <a:rPr altLang="en-US" dirty="0" lang="zh-CN" smtClean="0"/>
              <a:t>单击此处编辑母版标题样式</a:t>
            </a:r>
            <a:endParaRPr altLang="en-US" dirty="0" lang="zh-CN"/>
          </a:p>
        </p:txBody>
      </p:sp>
      <p:sp>
        <p:nvSpPr>
          <p:cNvPr id="1048581" name="矩形 11"/>
          <p:cNvSpPr/>
          <p:nvPr/>
        </p:nvSpPr>
        <p:spPr>
          <a:xfrm rot="2744590">
            <a:off x="412750" y="455508"/>
            <a:ext cx="460275" cy="460274"/>
          </a:xfrm>
          <a:prstGeom prst="rect"/>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normAutofit/>
          </a:bodyPr>
          <a:p>
            <a:pPr algn="ctr"/>
            <a:endParaRPr altLang="en-US" lang="zh-CN">
              <a:solidFill>
                <a:prstClr val="white"/>
              </a:solidFill>
              <a:cs typeface="+mn-ea"/>
              <a:sym typeface="+mn-lt"/>
            </a:endParaRPr>
          </a:p>
        </p:txBody>
      </p:sp>
      <p:sp>
        <p:nvSpPr>
          <p:cNvPr id="1048582" name="矩形 12"/>
          <p:cNvSpPr/>
          <p:nvPr/>
        </p:nvSpPr>
        <p:spPr>
          <a:xfrm rot="2744590">
            <a:off x="757517" y="455509"/>
            <a:ext cx="460275" cy="460274"/>
          </a:xfrm>
          <a:prstGeom prst="rect"/>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normAutofit/>
          </a:bodyPr>
          <a:p>
            <a:pPr algn="ctr"/>
            <a:endParaRPr altLang="en-US" lang="zh-CN">
              <a:solidFill>
                <a:prstClr val="white"/>
              </a:solidFill>
              <a:cs typeface="+mn-ea"/>
              <a:sym typeface="+mn-lt"/>
            </a:endParaRPr>
          </a:p>
        </p:txBody>
      </p:sp>
    </p:spTree>
  </p:cSld>
  <p:clrMap accent1="accent1" accent2="accent2" accent3="accent3" accent4="accent4" accent5="accent5" accent6="accent6" bg1="lt1" bg2="lt2" tx1="dk1" tx2="dk2"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Lst>
  <p:txStyles>
    <p:titleStyle>
      <a:lvl1pPr algn="l" defTabSz="914400" eaLnBrk="1" hangingPunct="1" latinLnBrk="0" rtl="0">
        <a:lnSpc>
          <a:spcPct val="90000"/>
        </a:lnSpc>
        <a:spcBef>
          <a:spcPct val="0"/>
        </a:spcBef>
        <a:buNone/>
        <a:defRPr sz="4000" kern="1200">
          <a:solidFill>
            <a:schemeClr val="accent1"/>
          </a:solidFill>
          <a:latin typeface="+mj-lt"/>
          <a:ea typeface="+mj-ea"/>
          <a:cs typeface="+mj-cs"/>
        </a:defRPr>
      </a:lvl1pPr>
    </p:titleStyle>
    <p:bodyStyle>
      <a:lvl1pPr algn="l" defTabSz="914400" eaLnBrk="1" hangingPunct="1" indent="-342900" latinLnBrk="0" marL="342900" rtl="0">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algn="l" defTabSz="914400" eaLnBrk="1" hangingPunct="1" indent="-228600" latinLnBrk="0" marL="25146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tags" Target="../tags/tag4.xml"/><Relationship Id="rId3" Type="http://schemas.openxmlformats.org/officeDocument/2006/relationships/tags" Target="../tags/tag5.xml"/><Relationship Id="rId4" Type="http://schemas.openxmlformats.org/officeDocument/2006/relationships/slideLayout" Target="../slideLayouts/slideLayout1.xml"/><Relationship Id="rId5"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tags" Target="../tags/tag52.xml"/><Relationship Id="rId2" Type="http://schemas.openxmlformats.org/officeDocument/2006/relationships/tags" Target="../tags/tag53.xml"/><Relationship Id="rId3" Type="http://schemas.openxmlformats.org/officeDocument/2006/relationships/image" Target="../media/image8.jpeg"/><Relationship Id="rId4" Type="http://schemas.openxmlformats.org/officeDocument/2006/relationships/tags" Target="../tags/tag54.xml"/><Relationship Id="rId5" Type="http://schemas.openxmlformats.org/officeDocument/2006/relationships/image" Target="../media/image9.png"/><Relationship Id="rId6" Type="http://schemas.openxmlformats.org/officeDocument/2006/relationships/tags" Target="../tags/tag55.xml"/><Relationship Id="rId7" Type="http://schemas.openxmlformats.org/officeDocument/2006/relationships/tags" Target="../tags/tag56.xml"/><Relationship Id="rId8" Type="http://schemas.openxmlformats.org/officeDocument/2006/relationships/tags" Target="../tags/tag57.xml"/><Relationship Id="rId9" Type="http://schemas.openxmlformats.org/officeDocument/2006/relationships/slideLayout" Target="../slideLayouts/slideLayout2.xml"/><Relationship Id="rId10"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tags" Target="../tags/tag58.xml"/><Relationship Id="rId2" Type="http://schemas.openxmlformats.org/officeDocument/2006/relationships/image" Target="../media/image10.jpeg"/><Relationship Id="rId3" Type="http://schemas.openxmlformats.org/officeDocument/2006/relationships/tags" Target="../tags/tag59.xml"/><Relationship Id="rId4" Type="http://schemas.openxmlformats.org/officeDocument/2006/relationships/image" Target="../media/image11.png"/><Relationship Id="rId5" Type="http://schemas.openxmlformats.org/officeDocument/2006/relationships/tags" Target="../tags/tag60.xml"/><Relationship Id="rId6" Type="http://schemas.openxmlformats.org/officeDocument/2006/relationships/slideLayout" Target="../slideLayouts/slideLayout2.xml"/><Relationship Id="rId7"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tags" Target="../tags/tag61.xml"/><Relationship Id="rId2" Type="http://schemas.openxmlformats.org/officeDocument/2006/relationships/tags" Target="../tags/tag62.xml"/><Relationship Id="rId3" Type="http://schemas.openxmlformats.org/officeDocument/2006/relationships/slideLayout" Target="../slideLayouts/slideLayout6.xml"/><Relationship Id="rId4"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tags" Target="../tags/tag6.xml"/><Relationship Id="rId2" Type="http://schemas.openxmlformats.org/officeDocument/2006/relationships/tags" Target="../tags/tag7.xml"/><Relationship Id="rId3" Type="http://schemas.openxmlformats.org/officeDocument/2006/relationships/tags" Target="../tags/tag8.xml"/><Relationship Id="rId4" Type="http://schemas.openxmlformats.org/officeDocument/2006/relationships/slideLayout" Target="../slideLayouts/slideLayout7.xml"/><Relationship Id="rId5"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tags" Target="../tags/tag9.xml"/><Relationship Id="rId2" Type="http://schemas.openxmlformats.org/officeDocument/2006/relationships/tags" Target="../tags/tag10.xml"/><Relationship Id="rId3" Type="http://schemas.openxmlformats.org/officeDocument/2006/relationships/tags" Target="../tags/tag11.xml"/><Relationship Id="rId4" Type="http://schemas.openxmlformats.org/officeDocument/2006/relationships/tags" Target="../tags/tag12.xml"/><Relationship Id="rId5" Type="http://schemas.openxmlformats.org/officeDocument/2006/relationships/slideLayout" Target="../slideLayouts/slideLayout7.xml"/><Relationship Id="rId6"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tags" Target="../tags/tag13.xml"/><Relationship Id="rId2" Type="http://schemas.openxmlformats.org/officeDocument/2006/relationships/image" Target="../media/image4.gif"/><Relationship Id="rId3" Type="http://schemas.openxmlformats.org/officeDocument/2006/relationships/tags" Target="../tags/tag14.xml"/><Relationship Id="rId4" Type="http://schemas.openxmlformats.org/officeDocument/2006/relationships/tags" Target="../tags/tag15.xml"/><Relationship Id="rId5" Type="http://schemas.openxmlformats.org/officeDocument/2006/relationships/tags" Target="../tags/tag16.xml"/><Relationship Id="rId6" Type="http://schemas.openxmlformats.org/officeDocument/2006/relationships/slideLayout" Target="../slideLayouts/slideLayout7.xml"/><Relationship Id="rId7"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tags" Target="../tags/tag17.xml"/><Relationship Id="rId2" Type="http://schemas.openxmlformats.org/officeDocument/2006/relationships/image" Target="../media/image5.jpeg"/><Relationship Id="rId3" Type="http://schemas.openxmlformats.org/officeDocument/2006/relationships/tags" Target="../tags/tag18.xml"/><Relationship Id="rId4" Type="http://schemas.openxmlformats.org/officeDocument/2006/relationships/tags" Target="../tags/tag19.xml"/><Relationship Id="rId5" Type="http://schemas.openxmlformats.org/officeDocument/2006/relationships/tags" Target="../tags/tag20.xml"/><Relationship Id="rId6" Type="http://schemas.openxmlformats.org/officeDocument/2006/relationships/slideLayout" Target="../slideLayouts/slideLayout7.xml"/><Relationship Id="rId7"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tags" Target="../tags/tag21.xml"/><Relationship Id="rId2" Type="http://schemas.openxmlformats.org/officeDocument/2006/relationships/tags" Target="../tags/tag22.xml"/><Relationship Id="rId3" Type="http://schemas.openxmlformats.org/officeDocument/2006/relationships/tags" Target="../tags/tag23.xml"/><Relationship Id="rId4" Type="http://schemas.openxmlformats.org/officeDocument/2006/relationships/tags" Target="../tags/tag24.xml"/><Relationship Id="rId5" Type="http://schemas.openxmlformats.org/officeDocument/2006/relationships/tags" Target="../tags/tag25.xml"/><Relationship Id="rId6" Type="http://schemas.openxmlformats.org/officeDocument/2006/relationships/tags" Target="../tags/tag26.xml"/><Relationship Id="rId7" Type="http://schemas.openxmlformats.org/officeDocument/2006/relationships/tags" Target="../tags/tag27.xml"/><Relationship Id="rId8" Type="http://schemas.openxmlformats.org/officeDocument/2006/relationships/tags" Target="../tags/tag28.xml"/><Relationship Id="rId9" Type="http://schemas.openxmlformats.org/officeDocument/2006/relationships/tags" Target="../tags/tag29.xml"/><Relationship Id="rId10" Type="http://schemas.openxmlformats.org/officeDocument/2006/relationships/image" Target="../media/image6.png"/><Relationship Id="rId11" Type="http://schemas.openxmlformats.org/officeDocument/2006/relationships/tags" Target="../tags/tag30.xml"/><Relationship Id="rId12" Type="http://schemas.openxmlformats.org/officeDocument/2006/relationships/slideLayout" Target="../slideLayouts/slideLayout2.xml"/><Relationship Id="rId1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tags" Target="../tags/tag31.xml"/><Relationship Id="rId2" Type="http://schemas.openxmlformats.org/officeDocument/2006/relationships/tags" Target="../tags/tag32.xml"/><Relationship Id="rId3" Type="http://schemas.openxmlformats.org/officeDocument/2006/relationships/tags" Target="../tags/tag33.xml"/><Relationship Id="rId4" Type="http://schemas.openxmlformats.org/officeDocument/2006/relationships/tags" Target="../tags/tag34.xml"/><Relationship Id="rId5" Type="http://schemas.openxmlformats.org/officeDocument/2006/relationships/tags" Target="../tags/tag35.xml"/><Relationship Id="rId6" Type="http://schemas.openxmlformats.org/officeDocument/2006/relationships/tags" Target="../tags/tag36.xml"/><Relationship Id="rId7" Type="http://schemas.openxmlformats.org/officeDocument/2006/relationships/tags" Target="../tags/tag37.xml"/><Relationship Id="rId8" Type="http://schemas.openxmlformats.org/officeDocument/2006/relationships/tags" Target="../tags/tag38.xml"/><Relationship Id="rId9" Type="http://schemas.openxmlformats.org/officeDocument/2006/relationships/tags" Target="../tags/tag39.xml"/><Relationship Id="rId10" Type="http://schemas.openxmlformats.org/officeDocument/2006/relationships/slideLayout" Target="../slideLayouts/slideLayout2.xml"/><Relationship Id="rId11"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tags" Target="../tags/tag40.xml"/><Relationship Id="rId2" Type="http://schemas.openxmlformats.org/officeDocument/2006/relationships/tags" Target="../tags/tag41.xml"/><Relationship Id="rId3" Type="http://schemas.openxmlformats.org/officeDocument/2006/relationships/tags" Target="../tags/tag42.xml"/><Relationship Id="rId4" Type="http://schemas.openxmlformats.org/officeDocument/2006/relationships/tags" Target="../tags/tag43.xml"/><Relationship Id="rId5" Type="http://schemas.openxmlformats.org/officeDocument/2006/relationships/tags" Target="../tags/tag44.xml"/><Relationship Id="rId6" Type="http://schemas.openxmlformats.org/officeDocument/2006/relationships/tags" Target="../tags/tag45.xml"/><Relationship Id="rId7" Type="http://schemas.openxmlformats.org/officeDocument/2006/relationships/tags" Target="../tags/tag46.xml"/><Relationship Id="rId8" Type="http://schemas.openxmlformats.org/officeDocument/2006/relationships/tags" Target="../tags/tag47.xml"/><Relationship Id="rId9" Type="http://schemas.openxmlformats.org/officeDocument/2006/relationships/slideLayout" Target="../slideLayouts/slideLayout2.xml"/><Relationship Id="rId10"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tags" Target="../tags/tag48.xml"/><Relationship Id="rId2" Type="http://schemas.openxmlformats.org/officeDocument/2006/relationships/tags" Target="../tags/tag49.xml"/><Relationship Id="rId3" Type="http://schemas.openxmlformats.org/officeDocument/2006/relationships/image" Target="../media/image7.jpeg"/><Relationship Id="rId4" Type="http://schemas.openxmlformats.org/officeDocument/2006/relationships/tags" Target="../tags/tag50.xml"/><Relationship Id="rId5" Type="http://schemas.openxmlformats.org/officeDocument/2006/relationships/tags" Target="../tags/tag51.xml"/><Relationship Id="rId6" Type="http://schemas.openxmlformats.org/officeDocument/2006/relationships/slideLayout" Target="../slideLayouts/slideLayout8.xml"/><Relationship Id="rId7"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4" name=""/>
        <p:cNvGrpSpPr/>
        <p:nvPr/>
      </p:nvGrpSpPr>
      <p:grpSpPr>
        <a:xfrm>
          <a:off x="0" y="0"/>
          <a:ext cx="0" cy="0"/>
          <a:chOff x="0" y="0"/>
          <a:chExt cx="0" cy="0"/>
        </a:xfrm>
      </p:grpSpPr>
      <p:sp>
        <p:nvSpPr>
          <p:cNvPr id="1048590" name="标题 1"/>
          <p:cNvSpPr>
            <a:spLocks noGrp="1"/>
          </p:cNvSpPr>
          <p:nvPr>
            <p:ph type="ctrTitle"/>
            <p:custDataLst>
              <p:tags r:id="rId1"/>
            </p:custDataLst>
          </p:nvPr>
        </p:nvSpPr>
        <p:spPr/>
        <p:txBody>
          <a:bodyPr>
            <a:normAutofit fontScale="95455"/>
          </a:bodyPr>
          <a:p>
            <a:r>
              <a:rPr altLang="en-US" dirty="0" lang="en-US"/>
              <a:t>M</a:t>
            </a:r>
            <a:r>
              <a:rPr altLang="en-US" dirty="0" lang="en-US"/>
              <a:t>E</a:t>
            </a:r>
            <a:r>
              <a:rPr altLang="en-US" dirty="0" lang="en-US"/>
              <a:t>A</a:t>
            </a:r>
            <a:r>
              <a:rPr altLang="en-US" dirty="0" lang="en-US"/>
              <a:t>S</a:t>
            </a:r>
            <a:r>
              <a:rPr altLang="en-US" dirty="0" lang="en-US"/>
              <a:t>U</a:t>
            </a:r>
            <a:r>
              <a:rPr altLang="en-US" dirty="0" lang="en-US"/>
              <a:t>RE </a:t>
            </a:r>
            <a:r>
              <a:rPr altLang="en-US" dirty="0" lang="en-US"/>
              <a:t>E</a:t>
            </a:r>
            <a:r>
              <a:rPr altLang="en-US" dirty="0" lang="en-US"/>
              <a:t>N</a:t>
            </a:r>
            <a:r>
              <a:rPr altLang="en-US" dirty="0" lang="en-US"/>
              <a:t>E</a:t>
            </a:r>
            <a:r>
              <a:rPr altLang="en-US" dirty="0" lang="en-US"/>
              <a:t>RGY </a:t>
            </a:r>
            <a:r>
              <a:rPr altLang="en-US" dirty="0" lang="en-US"/>
              <a:t>CONSUMPTION </a:t>
            </a:r>
            <a:endParaRPr altLang="en-US" dirty="0" lang="zh-CN"/>
          </a:p>
        </p:txBody>
      </p:sp>
      <p:sp>
        <p:nvSpPr>
          <p:cNvPr id="1048591" name="副标题 2"/>
          <p:cNvSpPr>
            <a:spLocks noGrp="1"/>
          </p:cNvSpPr>
          <p:nvPr>
            <p:ph type="subTitle" idx="1"/>
            <p:custDataLst>
              <p:tags r:id="rId2"/>
            </p:custDataLst>
          </p:nvPr>
        </p:nvSpPr>
        <p:spPr/>
        <p:txBody>
          <a:bodyPr>
            <a:normAutofit fontScale="44444" lnSpcReduction="20000"/>
          </a:bodyPr>
          <a:p>
            <a:r>
              <a:rPr altLang="zh-CN" b="1" dirty="0" lang="en-US">
                <a:sym typeface="+mn-lt"/>
              </a:rPr>
              <a:t>N</a:t>
            </a:r>
            <a:r>
              <a:rPr altLang="zh-CN" b="1" dirty="0" lang="en-US">
                <a:sym typeface="+mn-lt"/>
              </a:rPr>
              <a:t>A</a:t>
            </a:r>
            <a:r>
              <a:rPr altLang="zh-CN" b="1" dirty="0" lang="en-US">
                <a:sym typeface="+mn-lt"/>
              </a:rPr>
              <a:t>M</a:t>
            </a:r>
            <a:r>
              <a:rPr altLang="zh-CN" b="1" dirty="0" lang="en-US">
                <a:sym typeface="+mn-lt"/>
              </a:rPr>
              <a:t>E</a:t>
            </a:r>
            <a:r>
              <a:rPr altLang="zh-CN" b="1" dirty="0" lang="en-US">
                <a:sym typeface="+mn-lt"/>
              </a:rPr>
              <a:t>:</a:t>
            </a:r>
            <a:r>
              <a:rPr altLang="zh-CN" b="1" dirty="0" lang="en-US">
                <a:sym typeface="+mn-lt"/>
              </a:rPr>
              <a:t> </a:t>
            </a:r>
            <a:r>
              <a:rPr altLang="zh-CN" b="1" dirty="0" lang="en-US">
                <a:sym typeface="+mn-lt"/>
              </a:rPr>
              <a:t>R</a:t>
            </a:r>
            <a:r>
              <a:rPr altLang="zh-CN" b="1" dirty="0" lang="en-US">
                <a:sym typeface="+mn-lt"/>
              </a:rPr>
              <a:t>.</a:t>
            </a:r>
            <a:r>
              <a:rPr altLang="zh-CN" b="1" dirty="0" lang="en-US">
                <a:sym typeface="+mn-lt"/>
              </a:rPr>
              <a:t>S</a:t>
            </a:r>
            <a:r>
              <a:rPr altLang="zh-CN" b="1" dirty="0" lang="en-US">
                <a:sym typeface="+mn-lt"/>
              </a:rPr>
              <a:t>A</a:t>
            </a:r>
            <a:r>
              <a:rPr altLang="zh-CN" b="1" dirty="0" lang="en-US">
                <a:sym typeface="+mn-lt"/>
              </a:rPr>
              <a:t>R</a:t>
            </a:r>
            <a:r>
              <a:rPr altLang="zh-CN" b="1" dirty="0" lang="en-US">
                <a:sym typeface="+mn-lt"/>
              </a:rPr>
              <a:t>A</a:t>
            </a:r>
            <a:r>
              <a:rPr altLang="zh-CN" b="1" dirty="0" lang="en-US">
                <a:sym typeface="+mn-lt"/>
              </a:rPr>
              <a:t>N</a:t>
            </a:r>
            <a:r>
              <a:rPr altLang="zh-CN" b="1" dirty="0" lang="en-US">
                <a:sym typeface="+mn-lt"/>
              </a:rPr>
              <a:t>Y</a:t>
            </a:r>
            <a:r>
              <a:rPr altLang="zh-CN" b="1" dirty="0" lang="en-US">
                <a:sym typeface="+mn-lt"/>
              </a:rPr>
              <a:t>A</a:t>
            </a:r>
            <a:endParaRPr altLang="zh-CN" dirty="0" lang="en-US">
              <a:sym typeface="+mn-lt"/>
            </a:endParaRPr>
          </a:p>
          <a:p>
            <a:r>
              <a:rPr altLang="zh-CN" b="1" dirty="0" lang="en-US">
                <a:sym typeface="+mn-lt"/>
              </a:rPr>
              <a:t>C</a:t>
            </a:r>
            <a:r>
              <a:rPr altLang="zh-CN" b="1" dirty="0" lang="en-US">
                <a:sym typeface="+mn-lt"/>
              </a:rPr>
              <a:t>O</a:t>
            </a:r>
            <a:r>
              <a:rPr altLang="zh-CN" b="1" dirty="0" lang="en-US">
                <a:sym typeface="+mn-lt"/>
              </a:rPr>
              <a:t>U</a:t>
            </a:r>
            <a:r>
              <a:rPr altLang="zh-CN" b="1" dirty="0" lang="en-US">
                <a:sym typeface="+mn-lt"/>
              </a:rPr>
              <a:t>R</a:t>
            </a:r>
            <a:r>
              <a:rPr altLang="zh-CN" b="1" dirty="0" lang="en-US">
                <a:sym typeface="+mn-lt"/>
              </a:rPr>
              <a:t>SE </a:t>
            </a:r>
            <a:r>
              <a:rPr altLang="zh-CN" b="1" dirty="0" lang="en-US">
                <a:sym typeface="+mn-lt"/>
              </a:rPr>
              <a:t>N</a:t>
            </a:r>
            <a:r>
              <a:rPr altLang="zh-CN" b="1" dirty="0" lang="en-US">
                <a:sym typeface="+mn-lt"/>
              </a:rPr>
              <a:t>A</a:t>
            </a:r>
            <a:r>
              <a:rPr altLang="zh-CN" b="1" dirty="0" lang="en-US">
                <a:sym typeface="+mn-lt"/>
              </a:rPr>
              <a:t>M</a:t>
            </a:r>
            <a:r>
              <a:rPr altLang="zh-CN" b="1" dirty="0" lang="en-US">
                <a:sym typeface="+mn-lt"/>
              </a:rPr>
              <a:t>E</a:t>
            </a:r>
            <a:r>
              <a:rPr altLang="zh-CN" b="1" dirty="0" lang="en-US">
                <a:sym typeface="+mn-lt"/>
              </a:rPr>
              <a:t>:</a:t>
            </a:r>
            <a:r>
              <a:rPr altLang="zh-CN" b="1" dirty="0" lang="en-US">
                <a:sym typeface="+mn-lt"/>
              </a:rPr>
              <a:t> </a:t>
            </a:r>
            <a:r>
              <a:rPr altLang="zh-CN" b="1" dirty="0" sz="1800" lang="en-US">
                <a:sym typeface="+mn-lt"/>
              </a:rPr>
              <a:t>A</a:t>
            </a:r>
            <a:r>
              <a:rPr altLang="zh-CN" b="1" dirty="0" sz="1800" lang="en-US">
                <a:sym typeface="+mn-lt"/>
              </a:rPr>
              <a:t>R</a:t>
            </a:r>
            <a:r>
              <a:rPr altLang="zh-CN" b="1" dirty="0" sz="1800" lang="en-US">
                <a:sym typeface="+mn-lt"/>
              </a:rPr>
              <a:t>T</a:t>
            </a:r>
            <a:r>
              <a:rPr altLang="zh-CN" b="1" dirty="0" sz="1800" lang="en-US">
                <a:sym typeface="+mn-lt"/>
              </a:rPr>
              <a:t>I</a:t>
            </a:r>
            <a:r>
              <a:rPr altLang="zh-CN" b="1" dirty="0" sz="1800" lang="en-US">
                <a:sym typeface="+mn-lt"/>
              </a:rPr>
              <a:t>F</a:t>
            </a:r>
            <a:r>
              <a:rPr altLang="zh-CN" b="1" dirty="0" sz="1800" lang="en-US">
                <a:sym typeface="+mn-lt"/>
              </a:rPr>
              <a:t>ICIAL </a:t>
            </a:r>
            <a:r>
              <a:rPr altLang="zh-CN" b="1" dirty="0" sz="1800" lang="en-US">
                <a:sym typeface="+mn-lt"/>
              </a:rPr>
              <a:t>INTELLIGENCE </a:t>
            </a:r>
            <a:endParaRPr altLang="zh-CN" dirty="0" lang="en-US">
              <a:sym typeface="+mn-lt"/>
            </a:endParaRPr>
          </a:p>
          <a:p>
            <a:r>
              <a:rPr altLang="zh-CN" b="1" dirty="0" sz="1800" lang="en-US">
                <a:sym typeface="+mn-lt"/>
              </a:rPr>
              <a:t>P</a:t>
            </a:r>
            <a:r>
              <a:rPr altLang="zh-CN" b="1" dirty="0" sz="1800" lang="en-US">
                <a:sym typeface="+mn-lt"/>
              </a:rPr>
              <a:t>R</a:t>
            </a:r>
            <a:r>
              <a:rPr altLang="zh-CN" b="1" dirty="0" sz="1800" lang="en-US">
                <a:sym typeface="+mn-lt"/>
              </a:rPr>
              <a:t>O</a:t>
            </a:r>
            <a:r>
              <a:rPr altLang="zh-CN" b="1" dirty="0" sz="1800" lang="en-US">
                <a:sym typeface="+mn-lt"/>
              </a:rPr>
              <a:t>J</a:t>
            </a:r>
            <a:r>
              <a:rPr altLang="zh-CN" b="1" dirty="0" sz="1800" lang="en-US">
                <a:sym typeface="+mn-lt"/>
              </a:rPr>
              <a:t>ECT </a:t>
            </a:r>
            <a:r>
              <a:rPr altLang="zh-CN" b="1" dirty="0" sz="1800" lang="en-US">
                <a:sym typeface="+mn-lt"/>
              </a:rPr>
              <a:t>N</a:t>
            </a:r>
            <a:r>
              <a:rPr altLang="zh-CN" b="1" dirty="0" sz="1800" lang="en-US">
                <a:sym typeface="+mn-lt"/>
              </a:rPr>
              <a:t>A</a:t>
            </a:r>
            <a:r>
              <a:rPr altLang="zh-CN" b="1" dirty="0" sz="1800" lang="en-US">
                <a:sym typeface="+mn-lt"/>
              </a:rPr>
              <a:t>M</a:t>
            </a:r>
            <a:r>
              <a:rPr altLang="zh-CN" b="1" dirty="0" sz="1800" lang="en-US">
                <a:sym typeface="+mn-lt"/>
              </a:rPr>
              <a:t>E</a:t>
            </a:r>
            <a:r>
              <a:rPr altLang="zh-CN" b="1" dirty="0" sz="1800" lang="en-US">
                <a:sym typeface="+mn-lt"/>
              </a:rPr>
              <a:t>:</a:t>
            </a:r>
            <a:r>
              <a:rPr altLang="zh-CN" b="1" dirty="0" sz="1800" lang="en-US">
                <a:sym typeface="+mn-lt"/>
              </a:rPr>
              <a:t> </a:t>
            </a:r>
            <a:r>
              <a:rPr altLang="zh-CN" b="1" dirty="0" sz="1800" lang="en-US">
                <a:sym typeface="+mn-lt"/>
              </a:rPr>
              <a:t>M</a:t>
            </a:r>
            <a:r>
              <a:rPr altLang="zh-CN" b="1" dirty="0" sz="1800" lang="en-US">
                <a:sym typeface="+mn-lt"/>
              </a:rPr>
              <a:t>E</a:t>
            </a:r>
            <a:r>
              <a:rPr altLang="zh-CN" b="1" dirty="0" sz="1800" lang="en-US">
                <a:sym typeface="+mn-lt"/>
              </a:rPr>
              <a:t>A</a:t>
            </a:r>
            <a:r>
              <a:rPr altLang="zh-CN" b="1" dirty="0" sz="1800" lang="en-US">
                <a:sym typeface="+mn-lt"/>
              </a:rPr>
              <a:t>S</a:t>
            </a:r>
            <a:r>
              <a:rPr altLang="zh-CN" b="1" dirty="0" sz="1800" lang="en-US">
                <a:sym typeface="+mn-lt"/>
              </a:rPr>
              <a:t>URE </a:t>
            </a:r>
            <a:r>
              <a:rPr altLang="zh-CN" b="1" dirty="0" sz="1800" lang="en-US">
                <a:sym typeface="+mn-lt"/>
              </a:rPr>
              <a:t>ENERGY </a:t>
            </a:r>
            <a:r>
              <a:rPr altLang="zh-CN" b="1" dirty="0" sz="1800" lang="en-US">
                <a:sym typeface="+mn-lt"/>
              </a:rPr>
              <a:t>CONSUMPTION </a:t>
            </a:r>
            <a:endParaRPr altLang="zh-CN" dirty="0" lang="en-US">
              <a:sym typeface="+mn-lt"/>
            </a:endParaRPr>
          </a:p>
        </p:txBody>
      </p:sp>
    </p:spTree>
    <p:custDataLst>
      <p:tags r:id="rId3"/>
    </p:custDataLst>
  </p:cSld>
  <p:clrMapOvr>
    <a:masterClrMapping/>
  </p:clrMapOvr>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44" name=""/>
        <p:cNvGrpSpPr/>
        <p:nvPr/>
      </p:nvGrpSpPr>
      <p:grpSpPr>
        <a:xfrm>
          <a:off x="0" y="0"/>
          <a:ext cx="0" cy="0"/>
          <a:chOff x="0" y="0"/>
          <a:chExt cx="0" cy="0"/>
        </a:xfrm>
      </p:grpSpPr>
      <p:sp>
        <p:nvSpPr>
          <p:cNvPr id="1048888" name="矩形 8"/>
          <p:cNvSpPr/>
          <p:nvPr>
            <p:custDataLst>
              <p:tags r:id="rId1"/>
            </p:custDataLst>
          </p:nvPr>
        </p:nvSpPr>
        <p:spPr>
          <a:xfrm>
            <a:off x="5075792" y="1494678"/>
            <a:ext cx="5958115" cy="2491938"/>
          </a:xfrm>
          <a:prstGeom prst="rect"/>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normAutofit fontScale="85000" lnSpcReduction="20000"/>
          </a:bodyPr>
          <a:p>
            <a:pPr algn="ctr" latinLnBrk="1">
              <a:lnSpc>
                <a:spcPct val="150000"/>
              </a:lnSpc>
            </a:pPr>
            <a:r>
              <a:rPr altLang="zh-CN" dirty="0" sz="2000" lang="en-US">
                <a:solidFill>
                  <a:schemeClr val="bg1"/>
                </a:solidFill>
              </a:rPr>
              <a:t>The objective of this article is to present the reader with a class in python that has a very intuitive and easy input to model and predict time series data using deep learning. Ideally, the reader should be able to copy the code presented in this article or the GitHub repository, tailor it to his needs (add more layers to the model for example) and use it his/her work.</a:t>
            </a:r>
            <a:endParaRPr altLang="zh-CN" dirty="0" sz="2000" lang="en-US">
              <a:solidFill>
                <a:schemeClr val="bg1"/>
              </a:solidFill>
            </a:endParaRPr>
          </a:p>
        </p:txBody>
      </p:sp>
      <p:pic>
        <p:nvPicPr>
          <p:cNvPr id="2097164" name="图片 11"/>
          <p:cNvPicPr>
            <a:picLocks noChangeAspect="1"/>
          </p:cNvPicPr>
          <p:nvPr>
            <p:custDataLst>
              <p:tags r:id="rId2"/>
            </p:custDataLst>
          </p:nvPr>
        </p:nvPicPr>
        <p:blipFill>
          <a:blip xmlns:r="http://schemas.openxmlformats.org/officeDocument/2006/relationships" r:embed="rId3" cstate="print"/>
          <a:srcRect l="312" r="312"/>
          <a:stretch>
            <a:fillRect/>
          </a:stretch>
        </p:blipFill>
        <p:spPr>
          <a:xfrm>
            <a:off x="1168282" y="1494678"/>
            <a:ext cx="3725062" cy="2491938"/>
          </a:xfrm>
          <a:prstGeom prst="rect"/>
          <a:ln>
            <a:solidFill>
              <a:schemeClr val="accent1"/>
            </a:solidFill>
          </a:ln>
        </p:spPr>
      </p:pic>
      <p:pic>
        <p:nvPicPr>
          <p:cNvPr id="2097165" name="图片 12"/>
          <p:cNvPicPr>
            <a:picLocks noChangeAspect="1"/>
          </p:cNvPicPr>
          <p:nvPr>
            <p:custDataLst>
              <p:tags r:id="rId4"/>
            </p:custDataLst>
          </p:nvPr>
        </p:nvPicPr>
        <p:blipFill>
          <a:blip xmlns:r="http://schemas.openxmlformats.org/officeDocument/2006/relationships" r:embed="rId5" cstate="print"/>
          <a:srcRect l="32956" r="32956"/>
          <a:stretch>
            <a:fillRect/>
          </a:stretch>
        </p:blipFill>
        <p:spPr>
          <a:xfrm>
            <a:off x="8330659" y="4198572"/>
            <a:ext cx="2703248" cy="2317575"/>
          </a:xfrm>
          <a:prstGeom prst="rect"/>
          <a:ln>
            <a:solidFill>
              <a:schemeClr val="accent1"/>
            </a:solidFill>
          </a:ln>
        </p:spPr>
      </p:pic>
      <p:sp>
        <p:nvSpPr>
          <p:cNvPr id="1048889" name="矩形 13"/>
          <p:cNvSpPr/>
          <p:nvPr>
            <p:custDataLst>
              <p:tags r:id="rId6"/>
            </p:custDataLst>
          </p:nvPr>
        </p:nvSpPr>
        <p:spPr>
          <a:xfrm>
            <a:off x="1158094" y="4198572"/>
            <a:ext cx="7023150" cy="2317575"/>
          </a:xfrm>
          <a:prstGeom prst="rect"/>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normAutofit fontScale="70000" lnSpcReduction="20000"/>
          </a:bodyPr>
          <a:p>
            <a:pPr algn="ctr" latinLnBrk="1">
              <a:lnSpc>
                <a:spcPct val="150000"/>
              </a:lnSpc>
            </a:pPr>
            <a:r>
              <a:rPr altLang="zh-CN" dirty="0" sz="2000" lang="en-US">
                <a:solidFill>
                  <a:schemeClr val="bg1"/>
                </a:solidFill>
              </a:rPr>
              <a:t>The main objective of the deep learning algorithm for a given time series is to find a function f such that:</a:t>
            </a:r>
            <a:endParaRPr altLang="zh-CN" dirty="0" sz="2000" lang="en-US">
              <a:solidFill>
                <a:schemeClr val="bg1"/>
              </a:solidFill>
            </a:endParaRPr>
          </a:p>
          <a:p>
            <a:pPr algn="ctr" latinLnBrk="1">
              <a:lnSpc>
                <a:spcPct val="150000"/>
              </a:lnSpc>
            </a:pPr>
            <a:r>
              <a:rPr altLang="zh-CN" dirty="0" sz="2000" lang="en-US">
                <a:solidFill>
                  <a:schemeClr val="bg1"/>
                </a:solidFill>
              </a:rPr>
              <a:t>Yₜ = f(Yₜ₋₁, Yₜ₋₂, …, Yₜ₋ₚ)</a:t>
            </a:r>
            <a:endParaRPr altLang="zh-CN" dirty="0" sz="2000" lang="en-US">
              <a:solidFill>
                <a:schemeClr val="bg1"/>
              </a:solidFill>
            </a:endParaRPr>
          </a:p>
          <a:p>
            <a:pPr algn="ctr" latinLnBrk="1">
              <a:lnSpc>
                <a:spcPct val="150000"/>
              </a:lnSpc>
            </a:pPr>
            <a:r>
              <a:rPr altLang="zh-CN" dirty="0" sz="2000" lang="en-US">
                <a:solidFill>
                  <a:schemeClr val="bg1"/>
                </a:solidFill>
              </a:rPr>
              <a:t>In other words, we want to estimate a function that explains the current values of energy consumption based on p lags of the same energy consumption.</a:t>
            </a:r>
            <a:endParaRPr altLang="zh-CN" dirty="0" sz="2000" lang="en-US">
              <a:solidFill>
                <a:schemeClr val="bg1"/>
              </a:solidFill>
            </a:endParaRPr>
          </a:p>
          <a:p>
            <a:pPr algn="ctr" latinLnBrk="1">
              <a:lnSpc>
                <a:spcPct val="150000"/>
              </a:lnSpc>
            </a:pPr>
            <a:r>
              <a:rPr altLang="zh-CN" dirty="0" sz="2000" lang="en-US">
                <a:solidFill>
                  <a:schemeClr val="bg1"/>
                </a:solidFill>
              </a:rPr>
              <a:t>This article is not about explaining why long short-term memory (LSTM) deep learning networks are good for time series modeling or how it works. For resources on that check great articles like:</a:t>
            </a:r>
            <a:endParaRPr altLang="zh-CN" dirty="0" sz="2000" lang="en-US">
              <a:solidFill>
                <a:schemeClr val="bg1"/>
              </a:solidFill>
            </a:endParaRPr>
          </a:p>
          <a:p>
            <a:pPr algn="ctr" latinLnBrk="1">
              <a:lnSpc>
                <a:spcPct val="150000"/>
              </a:lnSpc>
            </a:pPr>
            <a:endParaRPr altLang="zh-CN" dirty="0" sz="2000" lang="en-US">
              <a:solidFill>
                <a:schemeClr val="bg1"/>
              </a:solidFill>
            </a:endParaRPr>
          </a:p>
        </p:txBody>
      </p:sp>
      <p:sp>
        <p:nvSpPr>
          <p:cNvPr id="1048890" name="文本框 2"/>
          <p:cNvSpPr txBox="1"/>
          <p:nvPr>
            <p:custDataLst>
              <p:tags r:id="rId7"/>
            </p:custDataLst>
          </p:nvPr>
        </p:nvSpPr>
        <p:spPr>
          <a:xfrm>
            <a:off x="1313090" y="263525"/>
            <a:ext cx="10040709" cy="892175"/>
          </a:xfrm>
          <a:prstGeom prst="rect"/>
        </p:spPr>
        <p:txBody>
          <a:bodyPr anchor="ctr" bIns="45720" lIns="91440" rIns="91440" rtlCol="0" tIns="45720" vert="horz">
            <a:normAutofit/>
          </a:bodyPr>
          <a:lstStyle>
            <a:lvl1pPr defTabSz="914400">
              <a:lnSpc>
                <a:spcPct val="90000"/>
              </a:lnSpc>
              <a:spcBef>
                <a:spcPct val="0"/>
              </a:spcBef>
              <a:buNone/>
              <a:defRPr sz="4000">
                <a:solidFill>
                  <a:schemeClr val="accent1"/>
                </a:solidFill>
                <a:latin typeface="+mj-lt"/>
                <a:ea typeface="+mj-ea"/>
                <a:cs typeface="+mj-cs"/>
              </a:defRPr>
            </a:lvl1pPr>
          </a:lstStyle>
          <a:p>
            <a:r>
              <a:rPr altLang="zh-CN" lang="en-US" smtClean="0"/>
              <a:t>LOREM IPSUM DOLOR</a:t>
            </a:r>
            <a:endParaRPr altLang="en-US" dirty="0" lang="zh-CN"/>
          </a:p>
        </p:txBody>
      </p:sp>
    </p:spTree>
    <p:custDataLst>
      <p:tags r:id="rId8"/>
    </p:custDataLst>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2000"/>
    </mc:Choice>
    <mc:Fallback>
      <p:transition spd="slow">
        <p:fade/>
      </p:transition>
    </mc:Fallback>
  </mc:AlternateConten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51" name=""/>
        <p:cNvGrpSpPr/>
        <p:nvPr/>
      </p:nvGrpSpPr>
      <p:grpSpPr>
        <a:xfrm>
          <a:off x="0" y="0"/>
          <a:ext cx="0" cy="0"/>
          <a:chOff x="0" y="0"/>
          <a:chExt cx="0" cy="0"/>
        </a:xfrm>
      </p:grpSpPr>
      <p:pic>
        <p:nvPicPr>
          <p:cNvPr id="2097167" name="图片 12"/>
          <p:cNvPicPr>
            <a:picLocks noChangeAspect="1"/>
          </p:cNvPicPr>
          <p:nvPr>
            <p:custDataLst>
              <p:tags r:id="rId1"/>
            </p:custDataLst>
          </p:nvPr>
        </p:nvPicPr>
        <p:blipFill>
          <a:blip xmlns:r="http://schemas.openxmlformats.org/officeDocument/2006/relationships" r:embed="rId2" cstate="screen"/>
          <a:srcRect l="12390" r="12390"/>
          <a:stretch>
            <a:fillRect/>
          </a:stretch>
        </p:blipFill>
        <p:spPr>
          <a:xfrm>
            <a:off x="460717" y="1744110"/>
            <a:ext cx="4005980" cy="4705091"/>
          </a:xfrm>
          <a:prstGeom prst="rect"/>
        </p:spPr>
      </p:pic>
      <p:sp>
        <p:nvSpPr>
          <p:cNvPr id="1048904" name="文本框 4"/>
          <p:cNvSpPr txBox="1"/>
          <p:nvPr>
            <p:custDataLst>
              <p:tags r:id="rId3"/>
            </p:custDataLst>
          </p:nvPr>
        </p:nvSpPr>
        <p:spPr>
          <a:xfrm>
            <a:off x="1313090" y="263525"/>
            <a:ext cx="10040709" cy="892175"/>
          </a:xfrm>
          <a:prstGeom prst="rect"/>
        </p:spPr>
        <p:txBody>
          <a:bodyPr anchor="ctr" bIns="45720" lIns="91440" rIns="91440" rtlCol="0" tIns="45720" vert="horz">
            <a:normAutofit/>
          </a:bodyPr>
          <a:lstStyle>
            <a:lvl1pPr defTabSz="914400">
              <a:lnSpc>
                <a:spcPct val="90000"/>
              </a:lnSpc>
              <a:spcBef>
                <a:spcPct val="0"/>
              </a:spcBef>
              <a:buNone/>
              <a:defRPr sz="4000">
                <a:solidFill>
                  <a:schemeClr val="accent1"/>
                </a:solidFill>
                <a:latin typeface="+mj-lt"/>
                <a:ea typeface="+mj-ea"/>
                <a:cs typeface="+mj-cs"/>
              </a:defRPr>
            </a:lvl1pPr>
          </a:lstStyle>
          <a:p>
            <a:r>
              <a:rPr altLang="zh-CN" lang="en-US" smtClean="0"/>
              <a:t>LOREM IPSUM DOLOR</a:t>
            </a:r>
            <a:endParaRPr altLang="en-US" dirty="0" lang="zh-CN"/>
          </a:p>
        </p:txBody>
      </p:sp>
      <p:pic>
        <p:nvPicPr>
          <p:cNvPr id="2097174" name="图片 12"/>
          <p:cNvPicPr>
            <a:picLocks/>
          </p:cNvPicPr>
          <p:nvPr/>
        </p:nvPicPr>
        <p:blipFill>
          <a:blip xmlns:r="http://schemas.openxmlformats.org/officeDocument/2006/relationships" r:embed="rId4" cstate="screen"/>
          <a:srcRect l="7272" r="7272"/>
          <a:stretch>
            <a:fillRect/>
          </a:stretch>
        </p:blipFill>
        <p:spPr>
          <a:xfrm rot="21588320">
            <a:off x="4620959" y="1167112"/>
            <a:ext cx="6724865" cy="4705091"/>
          </a:xfrm>
          <a:prstGeom prst="rect"/>
        </p:spPr>
      </p:pic>
    </p:spTree>
    <p:custDataLst>
      <p:tags r:id="rId5"/>
    </p:custDataLst>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2000"/>
    </mc:Choice>
    <mc:Fallback>
      <p:transition spd="slow">
        <p:fade/>
      </p:transition>
    </mc:Fallback>
  </mc:AlternateConten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58" name=""/>
        <p:cNvGrpSpPr/>
        <p:nvPr/>
      </p:nvGrpSpPr>
      <p:grpSpPr>
        <a:xfrm>
          <a:off x="0" y="0"/>
          <a:ext cx="0" cy="0"/>
          <a:chOff x="0" y="0"/>
          <a:chExt cx="0" cy="0"/>
        </a:xfrm>
      </p:grpSpPr>
      <p:sp>
        <p:nvSpPr>
          <p:cNvPr id="1048914" name="标题 3"/>
          <p:cNvSpPr>
            <a:spLocks noGrp="1"/>
          </p:cNvSpPr>
          <p:nvPr>
            <p:ph type="title"/>
            <p:custDataLst>
              <p:tags r:id="rId1"/>
            </p:custDataLst>
          </p:nvPr>
        </p:nvSpPr>
        <p:spPr/>
        <p:txBody>
          <a:bodyPr/>
          <a:p>
            <a:r>
              <a:rPr altLang="zh-CN" dirty="0" lang="en-US"/>
              <a:t>Thanks</a:t>
            </a:r>
            <a:r>
              <a:rPr altLang="zh-CN" dirty="0" lang="en-US"/>
              <a:t>✨</a:t>
            </a:r>
            <a:endParaRPr altLang="zh-CN" dirty="0" lang="en-US"/>
          </a:p>
        </p:txBody>
      </p:sp>
    </p:spTree>
    <p:custDataLst>
      <p:tags r:id="rId2"/>
    </p:custDataLst>
  </p:cSld>
  <p:clrMapOvr>
    <a:masterClrMapping/>
  </p:clrMapOvr>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599" name="文本框 1"/>
          <p:cNvSpPr txBox="1"/>
          <p:nvPr>
            <p:custDataLst>
              <p:tags r:id="rId1"/>
            </p:custDataLst>
          </p:nvPr>
        </p:nvSpPr>
        <p:spPr>
          <a:xfrm>
            <a:off x="838800" y="363600"/>
            <a:ext cx="10515600" cy="1324800"/>
          </a:xfrm>
          <a:prstGeom prst="rect"/>
        </p:spPr>
        <p:txBody>
          <a:bodyPr anchor="ctr" anchorCtr="0">
            <a:normAutofit/>
          </a:bodyPr>
          <a:lstStyle>
            <a:defPPr>
              <a:defRPr lang="zh-CN"/>
            </a:defPPr>
            <a:lvl1pPr algn="ctr">
              <a:lnSpc>
                <a:spcPct val="90000"/>
              </a:lnSpc>
              <a:spcBef>
                <a:spcPct val="0"/>
              </a:spcBef>
              <a:buNone/>
              <a:defRPr sz="4400">
                <a:latin typeface="+mj-lt"/>
                <a:ea typeface="+mj-ea"/>
                <a:cs typeface="+mj-cs"/>
              </a:defRPr>
            </a:lvl1pPr>
          </a:lstStyle>
          <a:p>
            <a:pPr algn="l"/>
            <a:r>
              <a:rPr altLang="en-US" dirty="0" lang="en-US">
                <a:solidFill>
                  <a:schemeClr val="accent1"/>
                </a:solidFill>
              </a:rPr>
              <a:t>I</a:t>
            </a:r>
            <a:r>
              <a:rPr altLang="en-US" dirty="0" lang="en-US">
                <a:solidFill>
                  <a:schemeClr val="accent1"/>
                </a:solidFill>
              </a:rPr>
              <a:t>N</a:t>
            </a:r>
            <a:r>
              <a:rPr altLang="en-US" dirty="0" lang="en-US">
                <a:solidFill>
                  <a:schemeClr val="accent1"/>
                </a:solidFill>
              </a:rPr>
              <a:t>T</a:t>
            </a:r>
            <a:r>
              <a:rPr altLang="en-US" dirty="0" lang="en-US">
                <a:solidFill>
                  <a:schemeClr val="accent1"/>
                </a:solidFill>
              </a:rPr>
              <a:t>R</a:t>
            </a:r>
            <a:r>
              <a:rPr altLang="en-US" dirty="0" lang="en-US">
                <a:solidFill>
                  <a:schemeClr val="accent1"/>
                </a:solidFill>
              </a:rPr>
              <a:t>ODUCTION </a:t>
            </a:r>
            <a:endParaRPr altLang="en-US" dirty="0" lang="zh-CN">
              <a:solidFill>
                <a:schemeClr val="accent1"/>
              </a:solidFill>
            </a:endParaRPr>
          </a:p>
        </p:txBody>
      </p:sp>
      <p:sp>
        <p:nvSpPr>
          <p:cNvPr id="1048600" name="文本框 2"/>
          <p:cNvSpPr txBox="1"/>
          <p:nvPr>
            <p:custDataLst>
              <p:tags r:id="rId2"/>
            </p:custDataLst>
          </p:nvPr>
        </p:nvSpPr>
        <p:spPr>
          <a:xfrm>
            <a:off x="838800" y="1825200"/>
            <a:ext cx="10515600" cy="4352400"/>
          </a:xfrm>
          <a:prstGeom prst="rect"/>
        </p:spPr>
        <p:txBody>
          <a:bodyPr>
            <a:normAutofit/>
          </a:bodyPr>
          <a:lstStyle>
            <a:defPPr>
              <a:defRPr lang="zh-CN"/>
            </a:defPPr>
            <a:lvl1pPr indent="-228600" lvl="0" marL="228600">
              <a:lnSpc>
                <a:spcPct val="90000"/>
              </a:lnSpc>
              <a:spcBef>
                <a:spcPts val="1000"/>
              </a:spcBef>
              <a:buFont typeface="Arial" panose="020B0604020202020204" pitchFamily="34" charset="0"/>
              <a:buChar char="•"/>
              <a:defRPr sz="2800"/>
            </a:lvl1pPr>
            <a:lvl2pPr indent="-228600" lvl="1" marL="685800">
              <a:lnSpc>
                <a:spcPct val="90000"/>
              </a:lnSpc>
              <a:spcBef>
                <a:spcPts val="500"/>
              </a:spcBef>
              <a:buFont typeface="Arial" panose="020B0604020202020204" pitchFamily="34" charset="0"/>
              <a:buChar char="•"/>
              <a:defRPr sz="2400"/>
            </a:lvl2pPr>
            <a:lvl3pPr indent="-228600" lvl="2" marL="1143000">
              <a:lnSpc>
                <a:spcPct val="90000"/>
              </a:lnSpc>
              <a:spcBef>
                <a:spcPts val="500"/>
              </a:spcBef>
              <a:buFont typeface="Arial" panose="020B0604020202020204" pitchFamily="34" charset="0"/>
              <a:buChar char="•"/>
              <a:defRPr sz="2000"/>
            </a:lvl3pPr>
            <a:lvl4pPr indent="-228600" lvl="3" marL="1600200">
              <a:lnSpc>
                <a:spcPct val="90000"/>
              </a:lnSpc>
              <a:spcBef>
                <a:spcPts val="500"/>
              </a:spcBef>
              <a:buFont typeface="Arial" panose="020B0604020202020204" pitchFamily="34" charset="0"/>
              <a:buChar char="•"/>
            </a:lvl4pPr>
            <a:lvl5pPr indent="-228600" lvl="4" marL="2057400">
              <a:lnSpc>
                <a:spcPct val="90000"/>
              </a:lnSpc>
              <a:spcBef>
                <a:spcPts val="500"/>
              </a:spcBef>
              <a:buFont typeface="Arial" panose="020B0604020202020204" pitchFamily="34" charset="0"/>
              <a:buChar char="•"/>
            </a:lvl5pPr>
            <a:lvl6pPr indent="-228600" marL="2514600">
              <a:lnSpc>
                <a:spcPct val="90000"/>
              </a:lnSpc>
              <a:spcBef>
                <a:spcPts val="500"/>
              </a:spcBef>
              <a:buFont typeface="Arial" panose="020B0604020202020204" pitchFamily="34" charset="0"/>
              <a:buChar char="•"/>
            </a:lvl6pPr>
            <a:lvl7pPr indent="-228600" marL="2971800">
              <a:lnSpc>
                <a:spcPct val="90000"/>
              </a:lnSpc>
              <a:spcBef>
                <a:spcPts val="500"/>
              </a:spcBef>
              <a:buFont typeface="Arial" panose="020B0604020202020204" pitchFamily="34" charset="0"/>
              <a:buChar char="•"/>
            </a:lvl7pPr>
            <a:lvl8pPr indent="-228600" marL="3429000">
              <a:lnSpc>
                <a:spcPct val="90000"/>
              </a:lnSpc>
              <a:spcBef>
                <a:spcPts val="500"/>
              </a:spcBef>
              <a:buFont typeface="Arial" panose="020B0604020202020204" pitchFamily="34" charset="0"/>
              <a:buChar char="•"/>
            </a:lvl8pPr>
            <a:lvl9pPr indent="-228600" marL="3886200">
              <a:lnSpc>
                <a:spcPct val="90000"/>
              </a:lnSpc>
              <a:spcBef>
                <a:spcPts val="500"/>
              </a:spcBef>
              <a:buFont typeface="Arial" panose="020B0604020202020204" pitchFamily="34" charset="0"/>
              <a:buChar char="•"/>
            </a:lvl9pPr>
          </a:lstStyle>
          <a:p>
            <a:r>
              <a:rPr altLang="en-US" dirty="0" lang="zh-CN"/>
              <a:t>Energy consumption does not only vary by equipment type but also has a temporal dimension. Therefore the breakdown for different periods of time is a relevant factor in the measuring of energy consumption. The analysis of energy consumption requires to also understand the periodicities of demand to evaluate the impact of demand peaks. This research starts out by evaluating annual data; however, energy consumption follows external influences that create a certain periodicity and peaks in different temporal dimensions </a:t>
            </a:r>
            <a:endParaRPr altLang="en-US" dirty="0" lang="zh-CN"/>
          </a:p>
        </p:txBody>
      </p:sp>
    </p:spTree>
    <p:custDataLst>
      <p:tags r:id="rId3"/>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50" name=""/>
        <p:cNvGrpSpPr/>
        <p:nvPr/>
      </p:nvGrpSpPr>
      <p:grpSpPr>
        <a:xfrm>
          <a:off x="0" y="0"/>
          <a:ext cx="0" cy="0"/>
          <a:chOff x="0" y="0"/>
          <a:chExt cx="0" cy="0"/>
        </a:xfrm>
      </p:grpSpPr>
      <p:sp>
        <p:nvSpPr>
          <p:cNvPr id="1048604" name="文本框 4"/>
          <p:cNvSpPr txBox="1"/>
          <p:nvPr>
            <p:custDataLst>
              <p:tags r:id="rId1"/>
            </p:custDataLst>
          </p:nvPr>
        </p:nvSpPr>
        <p:spPr>
          <a:xfrm>
            <a:off x="838200" y="363600"/>
            <a:ext cx="10515600" cy="1324800"/>
          </a:xfrm>
          <a:prstGeom prst="rect"/>
        </p:spPr>
        <p:txBody>
          <a:bodyPr anchor="ctr" bIns="45720" lIns="91440" rIns="91440" rtlCol="0" tIns="45720" vert="horz">
            <a:normAutofit/>
          </a:bodyPr>
          <a:lstStyle>
            <a:lvl1pPr algn="ctr">
              <a:lnSpc>
                <a:spcPct val="90000"/>
              </a:lnSpc>
              <a:spcBef>
                <a:spcPct val="0"/>
              </a:spcBef>
              <a:buNone/>
              <a:defRPr sz="4400">
                <a:latin typeface="+mj-lt"/>
                <a:ea typeface="+mj-ea"/>
                <a:cs typeface="+mj-cs"/>
              </a:defRPr>
            </a:lvl1pPr>
          </a:lstStyle>
          <a:p>
            <a:pPr algn="l"/>
            <a:r>
              <a:rPr altLang="en-US" dirty="0" lang="en-US">
                <a:solidFill>
                  <a:schemeClr val="accent1"/>
                </a:solidFill>
              </a:rPr>
              <a:t>E</a:t>
            </a:r>
            <a:r>
              <a:rPr altLang="en-US" dirty="0" lang="en-US">
                <a:solidFill>
                  <a:schemeClr val="accent1"/>
                </a:solidFill>
              </a:rPr>
              <a:t>N</a:t>
            </a:r>
            <a:r>
              <a:rPr altLang="en-US" dirty="0" lang="en-US">
                <a:solidFill>
                  <a:schemeClr val="accent1"/>
                </a:solidFill>
              </a:rPr>
              <a:t>E</a:t>
            </a:r>
            <a:r>
              <a:rPr altLang="en-US" dirty="0" lang="en-US">
                <a:solidFill>
                  <a:schemeClr val="accent1"/>
                </a:solidFill>
              </a:rPr>
              <a:t>RGY </a:t>
            </a:r>
            <a:r>
              <a:rPr altLang="en-US" dirty="0" lang="en-US">
                <a:solidFill>
                  <a:schemeClr val="accent1"/>
                </a:solidFill>
              </a:rPr>
              <a:t>C</a:t>
            </a:r>
            <a:r>
              <a:rPr altLang="en-US" dirty="0" lang="en-US">
                <a:solidFill>
                  <a:schemeClr val="accent1"/>
                </a:solidFill>
              </a:rPr>
              <a:t>O</a:t>
            </a:r>
            <a:r>
              <a:rPr altLang="en-US" dirty="0" lang="en-US">
                <a:solidFill>
                  <a:schemeClr val="accent1"/>
                </a:solidFill>
              </a:rPr>
              <a:t>NSUMPTION </a:t>
            </a:r>
            <a:r>
              <a:rPr altLang="en-US" dirty="0" lang="en-US">
                <a:solidFill>
                  <a:schemeClr val="accent1"/>
                </a:solidFill>
              </a:rPr>
              <a:t>I</a:t>
            </a:r>
            <a:r>
              <a:rPr altLang="en-US" dirty="0" lang="en-US">
                <a:solidFill>
                  <a:schemeClr val="accent1"/>
                </a:solidFill>
              </a:rPr>
              <a:t>N</a:t>
            </a:r>
            <a:r>
              <a:rPr altLang="en-US" dirty="0" lang="en-US">
                <a:solidFill>
                  <a:schemeClr val="accent1"/>
                </a:solidFill>
              </a:rPr>
              <a:t> </a:t>
            </a:r>
            <a:r>
              <a:rPr altLang="en-US" dirty="0" lang="en-US">
                <a:solidFill>
                  <a:schemeClr val="accent1"/>
                </a:solidFill>
              </a:rPr>
              <a:t>P</a:t>
            </a:r>
            <a:r>
              <a:rPr altLang="en-US" dirty="0" lang="en-US">
                <a:solidFill>
                  <a:schemeClr val="accent1"/>
                </a:solidFill>
              </a:rPr>
              <a:t>E</a:t>
            </a:r>
            <a:r>
              <a:rPr altLang="en-US" dirty="0" lang="en-US">
                <a:solidFill>
                  <a:schemeClr val="accent1"/>
                </a:solidFill>
              </a:rPr>
              <a:t>R</a:t>
            </a:r>
            <a:r>
              <a:rPr altLang="en-US" dirty="0" lang="en-US">
                <a:solidFill>
                  <a:schemeClr val="accent1"/>
                </a:solidFill>
              </a:rPr>
              <a:t>S</a:t>
            </a:r>
            <a:r>
              <a:rPr altLang="en-US" dirty="0" lang="en-US">
                <a:solidFill>
                  <a:schemeClr val="accent1"/>
                </a:solidFill>
              </a:rPr>
              <a:t>P</a:t>
            </a:r>
            <a:r>
              <a:rPr altLang="en-US" dirty="0" lang="en-US">
                <a:solidFill>
                  <a:schemeClr val="accent1"/>
                </a:solidFill>
              </a:rPr>
              <a:t>E</a:t>
            </a:r>
            <a:r>
              <a:rPr altLang="en-US" dirty="0" lang="en-US">
                <a:solidFill>
                  <a:schemeClr val="accent1"/>
                </a:solidFill>
              </a:rPr>
              <a:t>CTIVE</a:t>
            </a:r>
            <a:endParaRPr altLang="en-US" dirty="0" lang="zh-CN">
              <a:solidFill>
                <a:schemeClr val="accent1"/>
              </a:solidFill>
            </a:endParaRPr>
          </a:p>
        </p:txBody>
      </p:sp>
      <p:sp>
        <p:nvSpPr>
          <p:cNvPr id="1048605" name="文本框 5"/>
          <p:cNvSpPr txBox="1"/>
          <p:nvPr>
            <p:custDataLst>
              <p:tags r:id="rId2"/>
            </p:custDataLst>
          </p:nvPr>
        </p:nvSpPr>
        <p:spPr>
          <a:xfrm>
            <a:off x="838200" y="1825625"/>
            <a:ext cx="5180400" cy="4352400"/>
          </a:xfrm>
          <a:prstGeom prst="rect"/>
        </p:spPr>
        <p:txBody>
          <a:bodyPr bIns="45720" lIns="91440" rIns="91440" rtlCol="0" tIns="45720" vert="horz">
            <a:normAutofit fontScale="91667" lnSpcReduction="20000"/>
          </a:bodyPr>
          <a:lstStyle>
            <a:lvl1pPr indent="-228600" marL="228600">
              <a:lnSpc>
                <a:spcPct val="90000"/>
              </a:lnSpc>
              <a:spcBef>
                <a:spcPts val="1000"/>
              </a:spcBef>
              <a:buFont typeface="Arial" panose="020B0604020202020204" pitchFamily="34" charset="0"/>
              <a:buChar char="•"/>
              <a:defRPr sz="2400"/>
            </a:lvl1pPr>
            <a:lvl2pPr indent="-228600" lvl="1" marL="685800">
              <a:lnSpc>
                <a:spcPct val="90000"/>
              </a:lnSpc>
              <a:spcBef>
                <a:spcPts val="500"/>
              </a:spcBef>
              <a:buFont typeface="Arial" panose="020B0604020202020204" pitchFamily="34" charset="0"/>
              <a:buChar char="•"/>
              <a:defRPr sz="2200"/>
            </a:lvl2pPr>
            <a:lvl3pPr indent="-228600" lvl="2" marL="1143000">
              <a:lnSpc>
                <a:spcPct val="90000"/>
              </a:lnSpc>
              <a:spcBef>
                <a:spcPts val="500"/>
              </a:spcBef>
              <a:buFont typeface="Arial" panose="020B0604020202020204" pitchFamily="34" charset="0"/>
              <a:buChar char="•"/>
              <a:defRPr sz="2000"/>
            </a:lvl3pPr>
            <a:lvl4pPr indent="-228600" lvl="3" marL="1600200">
              <a:lnSpc>
                <a:spcPct val="90000"/>
              </a:lnSpc>
              <a:spcBef>
                <a:spcPts val="500"/>
              </a:spcBef>
              <a:buFont typeface="Arial" panose="020B0604020202020204" pitchFamily="34" charset="0"/>
              <a:buChar char="•"/>
            </a:lvl4pPr>
            <a:lvl5pPr indent="-228600" lvl="4" marL="2057400">
              <a:lnSpc>
                <a:spcPct val="90000"/>
              </a:lnSpc>
              <a:spcBef>
                <a:spcPts val="500"/>
              </a:spcBef>
              <a:buFont typeface="Arial" panose="020B0604020202020204" pitchFamily="34" charset="0"/>
              <a:buChar char="•"/>
            </a:lvl5pPr>
            <a:lvl6pPr indent="-228600" marL="2514600">
              <a:lnSpc>
                <a:spcPct val="90000"/>
              </a:lnSpc>
              <a:spcBef>
                <a:spcPts val="500"/>
              </a:spcBef>
              <a:buFont typeface="Arial" panose="020B0604020202020204" pitchFamily="34" charset="0"/>
              <a:buChar char="•"/>
            </a:lvl6pPr>
            <a:lvl7pPr indent="-228600" marL="2971800">
              <a:lnSpc>
                <a:spcPct val="90000"/>
              </a:lnSpc>
              <a:spcBef>
                <a:spcPts val="500"/>
              </a:spcBef>
              <a:buFont typeface="Arial" panose="020B0604020202020204" pitchFamily="34" charset="0"/>
              <a:buChar char="•"/>
            </a:lvl7pPr>
            <a:lvl8pPr indent="-228600" marL="3429000">
              <a:lnSpc>
                <a:spcPct val="90000"/>
              </a:lnSpc>
              <a:spcBef>
                <a:spcPts val="500"/>
              </a:spcBef>
              <a:buFont typeface="Arial" panose="020B0604020202020204" pitchFamily="34" charset="0"/>
              <a:buChar char="•"/>
            </a:lvl8pPr>
            <a:lvl9pPr indent="-228600" marL="3886200">
              <a:lnSpc>
                <a:spcPct val="90000"/>
              </a:lnSpc>
              <a:spcBef>
                <a:spcPts val="500"/>
              </a:spcBef>
              <a:buFont typeface="Arial" panose="020B0604020202020204" pitchFamily="34" charset="0"/>
              <a:buChar char="•"/>
            </a:lvl9pPr>
          </a:lstStyle>
          <a:p>
            <a:r>
              <a:rPr altLang="en-US" dirty="0" lang="zh-CN"/>
              <a:t>Energy consumption and its associated environmental side-effects pervade all aspects of our personal and public life to the point where we have become oblivious to it.11 The normal state of affairs in today's developed countries is that energy is consumed everywhere at all times. Ten searches on the Internet, for example, require one-kilowatt hour (kWh) of electricity. A similar amount is required for a 30-watt energy saving lamp to burn uninterrupted for 36 hours. About 30 kWh of energy are used in the average home—for heating, hot water, and electrical appliances—every day</a:t>
            </a:r>
            <a:endParaRPr altLang="en-US" dirty="0" lang="zh-CN"/>
          </a:p>
        </p:txBody>
      </p:sp>
      <p:sp>
        <p:nvSpPr>
          <p:cNvPr id="1048606" name="文本框 6"/>
          <p:cNvSpPr txBox="1"/>
          <p:nvPr>
            <p:custDataLst>
              <p:tags r:id="rId3"/>
            </p:custDataLst>
          </p:nvPr>
        </p:nvSpPr>
        <p:spPr>
          <a:xfrm>
            <a:off x="6172200" y="1825625"/>
            <a:ext cx="5181600" cy="4351338"/>
          </a:xfrm>
          <a:prstGeom prst="rect"/>
        </p:spPr>
        <p:txBody>
          <a:bodyPr bIns="45720" lIns="91440" rIns="91440" rtlCol="0" tIns="45720" vert="horz">
            <a:normAutofit fontScale="85714" lnSpcReduction="20000"/>
          </a:bodyPr>
          <a:lstStyle>
            <a:lvl1pPr indent="-228600" lvl="0" marL="228600">
              <a:lnSpc>
                <a:spcPct val="90000"/>
              </a:lnSpc>
              <a:spcBef>
                <a:spcPts val="1000"/>
              </a:spcBef>
              <a:buFont typeface="Arial" panose="020B0604020202020204" pitchFamily="34" charset="0"/>
              <a:buChar char="•"/>
              <a:defRPr sz="2800"/>
            </a:lvl1pPr>
            <a:lvl2pPr indent="-228600" lvl="1" marL="685800">
              <a:lnSpc>
                <a:spcPct val="90000"/>
              </a:lnSpc>
              <a:spcBef>
                <a:spcPts val="500"/>
              </a:spcBef>
              <a:buFont typeface="Arial" panose="020B0604020202020204" pitchFamily="34" charset="0"/>
              <a:buChar char="•"/>
              <a:defRPr sz="2400"/>
            </a:lvl2pPr>
            <a:lvl3pPr indent="-228600" lvl="2" marL="1143000">
              <a:lnSpc>
                <a:spcPct val="90000"/>
              </a:lnSpc>
              <a:spcBef>
                <a:spcPts val="500"/>
              </a:spcBef>
              <a:buFont typeface="Arial" panose="020B0604020202020204" pitchFamily="34" charset="0"/>
              <a:buChar char="•"/>
              <a:defRPr sz="2000"/>
            </a:lvl3pPr>
            <a:lvl4pPr indent="-228600" lvl="3" marL="1600200">
              <a:lnSpc>
                <a:spcPct val="90000"/>
              </a:lnSpc>
              <a:spcBef>
                <a:spcPts val="500"/>
              </a:spcBef>
              <a:buFont typeface="Arial" panose="020B0604020202020204" pitchFamily="34" charset="0"/>
              <a:buChar char="•"/>
            </a:lvl4pPr>
            <a:lvl5pPr indent="-228600" lvl="4" marL="2057400">
              <a:lnSpc>
                <a:spcPct val="90000"/>
              </a:lnSpc>
              <a:spcBef>
                <a:spcPts val="500"/>
              </a:spcBef>
              <a:buFont typeface="Arial" panose="020B0604020202020204" pitchFamily="34" charset="0"/>
              <a:buChar char="•"/>
            </a:lvl5pPr>
            <a:lvl6pPr indent="-228600" marL="2514600">
              <a:lnSpc>
                <a:spcPct val="90000"/>
              </a:lnSpc>
              <a:spcBef>
                <a:spcPts val="500"/>
              </a:spcBef>
              <a:buFont typeface="Arial" panose="020B0604020202020204" pitchFamily="34" charset="0"/>
              <a:buChar char="•"/>
            </a:lvl6pPr>
            <a:lvl7pPr indent="-228600" marL="2971800">
              <a:lnSpc>
                <a:spcPct val="90000"/>
              </a:lnSpc>
              <a:spcBef>
                <a:spcPts val="500"/>
              </a:spcBef>
              <a:buFont typeface="Arial" panose="020B0604020202020204" pitchFamily="34" charset="0"/>
              <a:buChar char="•"/>
            </a:lvl7pPr>
            <a:lvl8pPr indent="-228600" marL="3429000">
              <a:lnSpc>
                <a:spcPct val="90000"/>
              </a:lnSpc>
              <a:spcBef>
                <a:spcPts val="500"/>
              </a:spcBef>
              <a:buFont typeface="Arial" panose="020B0604020202020204" pitchFamily="34" charset="0"/>
              <a:buChar char="•"/>
            </a:lvl8pPr>
            <a:lvl9pPr indent="-228600" marL="3886200">
              <a:lnSpc>
                <a:spcPct val="90000"/>
              </a:lnSpc>
              <a:spcBef>
                <a:spcPts val="500"/>
              </a:spcBef>
              <a:buFont typeface="Arial" panose="020B0604020202020204" pitchFamily="34" charset="0"/>
              <a:buChar char="•"/>
            </a:lvl9pPr>
          </a:lstStyle>
          <a:p>
            <a:r>
              <a:rPr altLang="en-US" dirty="0" lang="zh-CN"/>
              <a:t>What explains our failure to capture these cost-effective energy efficiency options are outlined in a few chapters in this book and will not be duplicated. Moreover, the over-consumption of natural resources is not merely limited to energy but extends to water, land use, and other mineral resources which are extracted at increasing rates from a limited pool and used excessively. Extraction, processing and consumption of most materials generate significant emissions during their life cycle and end up as trash if they are not recycled.</a:t>
            </a:r>
            <a:endParaRPr altLang="en-US" dirty="0" lang="zh-CN"/>
          </a:p>
        </p:txBody>
      </p:sp>
    </p:spTree>
    <p:custDataLst>
      <p:tags r:id="rId4"/>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53" name=""/>
        <p:cNvGrpSpPr/>
        <p:nvPr/>
      </p:nvGrpSpPr>
      <p:grpSpPr>
        <a:xfrm>
          <a:off x="0" y="0"/>
          <a:ext cx="0" cy="0"/>
          <a:chOff x="0" y="0"/>
          <a:chExt cx="0" cy="0"/>
        </a:xfrm>
      </p:grpSpPr>
      <p:pic>
        <p:nvPicPr>
          <p:cNvPr id="2097154" name="图片 2"/>
          <p:cNvPicPr preferRelativeResize="0">
            <a:picLocks/>
          </p:cNvPicPr>
          <p:nvPr>
            <p:custDataLst>
              <p:tags r:id="rId1"/>
            </p:custDataLst>
          </p:nvPr>
        </p:nvPicPr>
        <p:blipFill rotWithShape="1">
          <a:blip xmlns:r="http://schemas.openxmlformats.org/officeDocument/2006/relationships" r:embed="rId2"/>
          <a:srcRect l="6226" r="6226"/>
          <a:stretch>
            <a:fillRect/>
          </a:stretch>
        </p:blipFill>
        <p:spPr>
          <a:xfrm>
            <a:off x="5184000" y="457200"/>
            <a:ext cx="6170400" cy="5403600"/>
          </a:xfrm>
          <a:prstGeom prst="rect"/>
        </p:spPr>
      </p:pic>
      <p:sp>
        <p:nvSpPr>
          <p:cNvPr id="1048610" name="文本框 1"/>
          <p:cNvSpPr txBox="1"/>
          <p:nvPr>
            <p:custDataLst>
              <p:tags r:id="rId3"/>
            </p:custDataLst>
          </p:nvPr>
        </p:nvSpPr>
        <p:spPr>
          <a:xfrm>
            <a:off x="838200" y="457200"/>
            <a:ext cx="4165349" cy="1602000"/>
          </a:xfrm>
          <a:prstGeom prst="rect"/>
        </p:spPr>
        <p:txBody>
          <a:bodyPr anchor="b" bIns="45720" lIns="91440" rIns="91440" rtlCol="0" tIns="45720" vert="horz">
            <a:normAutofit/>
          </a:bodyPr>
          <a:lstStyle>
            <a:defPPr>
              <a:defRPr lang="zh-CN"/>
            </a:defPPr>
            <a:lvl1pPr>
              <a:defRPr sz="3200"/>
            </a:lvl1pPr>
          </a:lstStyle>
          <a:p>
            <a:r>
              <a:rPr altLang="en-US" b="1" dirty="0" lang="en-US">
                <a:solidFill>
                  <a:schemeClr val="accent1"/>
                </a:solidFill>
                <a:latin typeface="+mj-lt"/>
                <a:ea typeface="+mj-ea"/>
                <a:cs typeface="+mj-cs"/>
              </a:rPr>
              <a:t>I</a:t>
            </a:r>
            <a:r>
              <a:rPr altLang="en-US" b="1" dirty="0" lang="en-US">
                <a:solidFill>
                  <a:schemeClr val="accent1"/>
                </a:solidFill>
                <a:latin typeface="+mj-lt"/>
                <a:ea typeface="+mj-ea"/>
                <a:cs typeface="+mj-cs"/>
              </a:rPr>
              <a:t>N</a:t>
            </a:r>
            <a:r>
              <a:rPr altLang="en-US" b="1" dirty="0" lang="en-US">
                <a:solidFill>
                  <a:schemeClr val="accent1"/>
                </a:solidFill>
                <a:latin typeface="+mj-lt"/>
                <a:ea typeface="+mj-ea"/>
                <a:cs typeface="+mj-cs"/>
              </a:rPr>
              <a:t>D</a:t>
            </a:r>
            <a:r>
              <a:rPr altLang="en-US" b="1" dirty="0" lang="en-US">
                <a:solidFill>
                  <a:schemeClr val="accent1"/>
                </a:solidFill>
                <a:latin typeface="+mj-lt"/>
                <a:ea typeface="+mj-ea"/>
                <a:cs typeface="+mj-cs"/>
              </a:rPr>
              <a:t>O</a:t>
            </a:r>
            <a:r>
              <a:rPr altLang="en-US" b="1" dirty="0" lang="en-US">
                <a:solidFill>
                  <a:schemeClr val="accent1"/>
                </a:solidFill>
                <a:latin typeface="+mj-lt"/>
                <a:ea typeface="+mj-ea"/>
                <a:cs typeface="+mj-cs"/>
              </a:rPr>
              <a:t>O</a:t>
            </a:r>
            <a:r>
              <a:rPr altLang="en-US" b="1" dirty="0" lang="en-US">
                <a:solidFill>
                  <a:schemeClr val="accent1"/>
                </a:solidFill>
                <a:latin typeface="+mj-lt"/>
                <a:ea typeface="+mj-ea"/>
                <a:cs typeface="+mj-cs"/>
              </a:rPr>
              <a:t>R </a:t>
            </a:r>
            <a:r>
              <a:rPr altLang="en-US" b="1" dirty="0" lang="en-US">
                <a:solidFill>
                  <a:schemeClr val="accent1"/>
                </a:solidFill>
                <a:latin typeface="+mj-lt"/>
                <a:ea typeface="+mj-ea"/>
                <a:cs typeface="+mj-cs"/>
              </a:rPr>
              <a:t>A</a:t>
            </a:r>
            <a:r>
              <a:rPr altLang="en-US" b="1" dirty="0" lang="en-US">
                <a:solidFill>
                  <a:schemeClr val="accent1"/>
                </a:solidFill>
                <a:latin typeface="+mj-lt"/>
                <a:ea typeface="+mj-ea"/>
                <a:cs typeface="+mj-cs"/>
              </a:rPr>
              <a:t>I</a:t>
            </a:r>
            <a:r>
              <a:rPr altLang="en-US" b="1" dirty="0" lang="en-US">
                <a:solidFill>
                  <a:schemeClr val="accent1"/>
                </a:solidFill>
                <a:latin typeface="+mj-lt"/>
                <a:ea typeface="+mj-ea"/>
                <a:cs typeface="+mj-cs"/>
              </a:rPr>
              <a:t>R </a:t>
            </a:r>
            <a:r>
              <a:rPr altLang="en-US" b="1" dirty="0" lang="en-US">
                <a:solidFill>
                  <a:schemeClr val="accent1"/>
                </a:solidFill>
                <a:latin typeface="+mj-lt"/>
                <a:ea typeface="+mj-ea"/>
                <a:cs typeface="+mj-cs"/>
              </a:rPr>
              <a:t>P</a:t>
            </a:r>
            <a:r>
              <a:rPr altLang="en-US" b="1" dirty="0" lang="en-US">
                <a:solidFill>
                  <a:schemeClr val="accent1"/>
                </a:solidFill>
                <a:latin typeface="+mj-lt"/>
                <a:ea typeface="+mj-ea"/>
                <a:cs typeface="+mj-cs"/>
              </a:rPr>
              <a:t>O</a:t>
            </a:r>
            <a:r>
              <a:rPr altLang="en-US" b="1" dirty="0" lang="en-US">
                <a:solidFill>
                  <a:schemeClr val="accent1"/>
                </a:solidFill>
                <a:latin typeface="+mj-lt"/>
                <a:ea typeface="+mj-ea"/>
                <a:cs typeface="+mj-cs"/>
              </a:rPr>
              <a:t>L</a:t>
            </a:r>
            <a:r>
              <a:rPr altLang="en-US" b="1" dirty="0" lang="en-US">
                <a:solidFill>
                  <a:schemeClr val="accent1"/>
                </a:solidFill>
                <a:latin typeface="+mj-lt"/>
                <a:ea typeface="+mj-ea"/>
                <a:cs typeface="+mj-cs"/>
              </a:rPr>
              <a:t>LUT</a:t>
            </a:r>
            <a:r>
              <a:rPr altLang="en-US" b="1" dirty="0" lang="en-US">
                <a:solidFill>
                  <a:schemeClr val="accent1"/>
                </a:solidFill>
                <a:latin typeface="+mj-lt"/>
                <a:ea typeface="+mj-ea"/>
                <a:cs typeface="+mj-cs"/>
              </a:rPr>
              <a:t>ION </a:t>
            </a:r>
            <a:endParaRPr altLang="en-US" dirty="0" lang="zh-CN">
              <a:solidFill>
                <a:schemeClr val="accent1"/>
              </a:solidFill>
              <a:latin typeface="+mj-lt"/>
              <a:ea typeface="+mj-ea"/>
              <a:cs typeface="+mj-cs"/>
            </a:endParaRPr>
          </a:p>
        </p:txBody>
      </p:sp>
      <p:sp>
        <p:nvSpPr>
          <p:cNvPr id="1048611" name="文本框 3"/>
          <p:cNvSpPr txBox="1"/>
          <p:nvPr>
            <p:custDataLst>
              <p:tags r:id="rId4"/>
            </p:custDataLst>
          </p:nvPr>
        </p:nvSpPr>
        <p:spPr>
          <a:xfrm>
            <a:off x="838200" y="2059200"/>
            <a:ext cx="4165349" cy="3812400"/>
          </a:xfrm>
          <a:prstGeom prst="rect"/>
        </p:spPr>
        <p:txBody>
          <a:bodyPr bIns="45720" lIns="91440" rIns="91440" rtlCol="0" tIns="45720" vert="horz">
            <a:normAutofit/>
          </a:bodyPr>
          <a:lstStyle>
            <a:defPPr>
              <a:defRPr lang="zh-CN"/>
            </a:defPPr>
            <a:lvl1pPr indent="0" lvl="0">
              <a:buNone/>
              <a:defRPr sz="2000"/>
            </a:lvl1pPr>
            <a:lvl2pPr indent="0">
              <a:buNone/>
            </a:lvl2pPr>
            <a:lvl3pPr indent="0">
              <a:buNone/>
              <a:defRPr sz="1600"/>
            </a:lvl3pPr>
            <a:lvl4pPr indent="0">
              <a:buNone/>
              <a:defRPr sz="1400"/>
            </a:lvl4pPr>
            <a:lvl5pPr indent="0">
              <a:buNone/>
              <a:defRPr sz="1400"/>
            </a:lvl5pPr>
            <a:lvl6pPr indent="0">
              <a:buNone/>
              <a:defRPr sz="1400"/>
            </a:lvl6pPr>
            <a:lvl7pPr indent="0">
              <a:buNone/>
              <a:defRPr sz="1400"/>
            </a:lvl7pPr>
            <a:lvl8pPr indent="0">
              <a:buNone/>
              <a:defRPr sz="1400"/>
            </a:lvl8pPr>
            <a:lvl9pPr indent="0">
              <a:buNone/>
              <a:defRPr sz="1400"/>
            </a:lvl9pPr>
          </a:lstStyle>
          <a:p>
            <a:r>
              <a:rPr altLang="en-US" dirty="0" lang="zh-CN"/>
              <a:t>the percentage of electricity usage among all classes of urban households is quite high, as is the consumption of LPG. However, the dominant fuel among the rural households is firewood, which is both inefficient and leads to indoor air pollution. Thus, promoting fuels such as electricity and LPG would not only promote efficiency but would also help curb respiratory problems among rural women.</a:t>
            </a:r>
            <a:endParaRPr altLang="en-US" dirty="0" lang="zh-CN"/>
          </a:p>
        </p:txBody>
      </p:sp>
    </p:spTree>
    <p:custDataLst>
      <p:tags r:id="rId5"/>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56" name=""/>
        <p:cNvGrpSpPr/>
        <p:nvPr/>
      </p:nvGrpSpPr>
      <p:grpSpPr>
        <a:xfrm>
          <a:off x="0" y="0"/>
          <a:ext cx="0" cy="0"/>
          <a:chOff x="0" y="0"/>
          <a:chExt cx="0" cy="0"/>
        </a:xfrm>
      </p:grpSpPr>
      <p:pic>
        <p:nvPicPr>
          <p:cNvPr id="2097155" name="图片 1"/>
          <p:cNvPicPr preferRelativeResize="0">
            <a:picLocks/>
          </p:cNvPicPr>
          <p:nvPr>
            <p:custDataLst>
              <p:tags r:id="rId1"/>
            </p:custDataLst>
          </p:nvPr>
        </p:nvPicPr>
        <p:blipFill rotWithShape="1">
          <a:blip xmlns:r="http://schemas.openxmlformats.org/officeDocument/2006/relationships" r:embed="rId2"/>
          <a:srcRect t="17411" b="17411"/>
          <a:stretch>
            <a:fillRect/>
          </a:stretch>
        </p:blipFill>
        <p:spPr>
          <a:xfrm>
            <a:off x="1554600" y="1418370"/>
            <a:ext cx="9082800" cy="4543200"/>
          </a:xfrm>
          <a:prstGeom prst="rect"/>
        </p:spPr>
      </p:pic>
      <p:sp>
        <p:nvSpPr>
          <p:cNvPr id="1048615" name="文本框 5"/>
          <p:cNvSpPr txBox="1"/>
          <p:nvPr>
            <p:custDataLst>
              <p:tags r:id="rId3"/>
            </p:custDataLst>
          </p:nvPr>
        </p:nvSpPr>
        <p:spPr>
          <a:xfrm>
            <a:off x="1554600" y="297958"/>
            <a:ext cx="9082800" cy="939600"/>
          </a:xfrm>
          <a:prstGeom prst="rect"/>
          <a:noFill/>
        </p:spPr>
        <p:txBody>
          <a:bodyPr anchor="ctr" anchorCtr="0" rtlCol="0" wrap="square">
            <a:normAutofit/>
          </a:bodyPr>
          <a:p>
            <a:r>
              <a:rPr altLang="en-US" b="1" dirty="0" sz="3600" lang="en-US">
                <a:solidFill>
                  <a:schemeClr val="accent1"/>
                </a:solidFill>
                <a:latin typeface="+mj-lt"/>
                <a:ea typeface="+mj-ea"/>
                <a:cs typeface="+mj-cs"/>
              </a:rPr>
              <a:t>U</a:t>
            </a:r>
            <a:r>
              <a:rPr altLang="en-US" b="1" dirty="0" sz="3600" lang="en-US">
                <a:solidFill>
                  <a:schemeClr val="accent1"/>
                </a:solidFill>
                <a:latin typeface="+mj-lt"/>
                <a:ea typeface="+mj-ea"/>
                <a:cs typeface="+mj-cs"/>
              </a:rPr>
              <a:t>I</a:t>
            </a:r>
            <a:r>
              <a:rPr altLang="en-US" b="1" dirty="0" sz="3600" lang="en-US">
                <a:solidFill>
                  <a:schemeClr val="accent1"/>
                </a:solidFill>
                <a:latin typeface="+mj-lt"/>
                <a:ea typeface="+mj-ea"/>
                <a:cs typeface="+mj-cs"/>
              </a:rPr>
              <a:t>S</a:t>
            </a:r>
            <a:r>
              <a:rPr altLang="en-US" b="1" dirty="0" sz="3600" lang="en-US">
                <a:solidFill>
                  <a:schemeClr val="accent1"/>
                </a:solidFill>
                <a:latin typeface="+mj-lt"/>
                <a:ea typeface="+mj-ea"/>
                <a:cs typeface="+mj-cs"/>
              </a:rPr>
              <a:t> </a:t>
            </a:r>
            <a:r>
              <a:rPr altLang="en-US" b="1" dirty="0" sz="3600" lang="en-US">
                <a:solidFill>
                  <a:schemeClr val="accent1"/>
                </a:solidFill>
                <a:latin typeface="+mj-lt"/>
                <a:ea typeface="+mj-ea"/>
                <a:cs typeface="+mj-cs"/>
              </a:rPr>
              <a:t>(</a:t>
            </a:r>
            <a:r>
              <a:rPr altLang="en-US" b="1" dirty="0" sz="3600" lang="en-US">
                <a:solidFill>
                  <a:schemeClr val="accent1"/>
                </a:solidFill>
                <a:latin typeface="+mj-lt"/>
                <a:ea typeface="+mj-ea"/>
                <a:cs typeface="+mj-cs"/>
              </a:rPr>
              <a:t>U</a:t>
            </a:r>
            <a:r>
              <a:rPr altLang="en-US" b="1" dirty="0" sz="3600" lang="en-US">
                <a:solidFill>
                  <a:schemeClr val="accent1"/>
                </a:solidFill>
                <a:latin typeface="+mj-lt"/>
                <a:ea typeface="+mj-ea"/>
                <a:cs typeface="+mj-cs"/>
              </a:rPr>
              <a:t>R</a:t>
            </a:r>
            <a:r>
              <a:rPr altLang="en-US" b="1" dirty="0" sz="3600" lang="en-US">
                <a:solidFill>
                  <a:schemeClr val="accent1"/>
                </a:solidFill>
                <a:latin typeface="+mj-lt"/>
                <a:ea typeface="+mj-ea"/>
                <a:cs typeface="+mj-cs"/>
              </a:rPr>
              <a:t>B</a:t>
            </a:r>
            <a:r>
              <a:rPr altLang="en-US" b="1" dirty="0" sz="3600" lang="en-US">
                <a:solidFill>
                  <a:schemeClr val="accent1"/>
                </a:solidFill>
                <a:latin typeface="+mj-lt"/>
                <a:ea typeface="+mj-ea"/>
                <a:cs typeface="+mj-cs"/>
              </a:rPr>
              <a:t>AN </a:t>
            </a:r>
            <a:r>
              <a:rPr altLang="en-US" b="1" dirty="0" sz="3600" lang="en-US">
                <a:solidFill>
                  <a:schemeClr val="accent1"/>
                </a:solidFill>
                <a:latin typeface="+mj-lt"/>
                <a:ea typeface="+mj-ea"/>
                <a:cs typeface="+mj-cs"/>
              </a:rPr>
              <a:t>I</a:t>
            </a:r>
            <a:r>
              <a:rPr altLang="en-US" b="1" dirty="0" sz="3600" lang="en-US">
                <a:solidFill>
                  <a:schemeClr val="accent1"/>
                </a:solidFill>
                <a:latin typeface="+mj-lt"/>
                <a:ea typeface="+mj-ea"/>
                <a:cs typeface="+mj-cs"/>
              </a:rPr>
              <a:t>N</a:t>
            </a:r>
            <a:r>
              <a:rPr altLang="en-US" b="1" dirty="0" sz="3600" lang="en-US">
                <a:solidFill>
                  <a:schemeClr val="accent1"/>
                </a:solidFill>
                <a:latin typeface="+mj-lt"/>
                <a:ea typeface="+mj-ea"/>
                <a:cs typeface="+mj-cs"/>
              </a:rPr>
              <a:t>F</a:t>
            </a:r>
            <a:r>
              <a:rPr altLang="en-US" b="1" dirty="0" sz="3600" lang="en-US">
                <a:solidFill>
                  <a:schemeClr val="accent1"/>
                </a:solidFill>
                <a:latin typeface="+mj-lt"/>
                <a:ea typeface="+mj-ea"/>
                <a:cs typeface="+mj-cs"/>
              </a:rPr>
              <a:t>RASTRUCTURE </a:t>
            </a:r>
            <a:r>
              <a:rPr altLang="en-US" b="1" dirty="0" sz="3600" lang="en-US">
                <a:solidFill>
                  <a:schemeClr val="accent1"/>
                </a:solidFill>
                <a:latin typeface="+mj-lt"/>
                <a:ea typeface="+mj-ea"/>
                <a:cs typeface="+mj-cs"/>
              </a:rPr>
              <a:t>S</a:t>
            </a:r>
            <a:r>
              <a:rPr altLang="en-US" b="1" dirty="0" sz="3600" lang="en-US">
                <a:solidFill>
                  <a:schemeClr val="accent1"/>
                </a:solidFill>
                <a:latin typeface="+mj-lt"/>
                <a:ea typeface="+mj-ea"/>
                <a:cs typeface="+mj-cs"/>
              </a:rPr>
              <a:t>Y</a:t>
            </a:r>
            <a:r>
              <a:rPr altLang="en-US" b="1" dirty="0" sz="3600" lang="en-US">
                <a:solidFill>
                  <a:schemeClr val="accent1"/>
                </a:solidFill>
                <a:latin typeface="+mj-lt"/>
                <a:ea typeface="+mj-ea"/>
                <a:cs typeface="+mj-cs"/>
              </a:rPr>
              <a:t>STEM</a:t>
            </a:r>
            <a:r>
              <a:rPr altLang="en-US" b="1" dirty="0" sz="3600" lang="en-US">
                <a:solidFill>
                  <a:schemeClr val="accent1"/>
                </a:solidFill>
                <a:latin typeface="+mj-lt"/>
                <a:ea typeface="+mj-ea"/>
                <a:cs typeface="+mj-cs"/>
              </a:rPr>
              <a:t>)</a:t>
            </a:r>
            <a:endParaRPr altLang="en-US" dirty="0" sz="3600" lang="zh-CN">
              <a:solidFill>
                <a:schemeClr val="accent1"/>
              </a:solidFill>
              <a:latin typeface="+mj-lt"/>
              <a:ea typeface="+mj-ea"/>
              <a:cs typeface="+mj-cs"/>
            </a:endParaRPr>
          </a:p>
        </p:txBody>
      </p:sp>
      <p:sp>
        <p:nvSpPr>
          <p:cNvPr id="1048616" name="文本框 6"/>
          <p:cNvSpPr txBox="1"/>
          <p:nvPr>
            <p:custDataLst>
              <p:tags r:id="rId4"/>
            </p:custDataLst>
          </p:nvPr>
        </p:nvSpPr>
        <p:spPr>
          <a:xfrm>
            <a:off x="1554600" y="6142412"/>
            <a:ext cx="9082800" cy="597600"/>
          </a:xfrm>
          <a:prstGeom prst="rect"/>
          <a:noFill/>
        </p:spPr>
        <p:txBody>
          <a:bodyPr anchor="t" anchorCtr="0" rtlCol="0" wrap="square">
            <a:normAutofit/>
          </a:bodyPr>
          <a:p>
            <a:r>
              <a:rPr altLang="zh-CN" dirty="0" sz="1800" lang="en-US" smtClean="0"/>
              <a:t>Lorem ipsum dolor sit </a:t>
            </a:r>
            <a:r>
              <a:rPr altLang="zh-CN" dirty="0" sz="1800" lang="en-US" err="1" smtClean="0"/>
              <a:t>amet</a:t>
            </a:r>
            <a:r>
              <a:rPr altLang="zh-CN" dirty="0" sz="1800" lang="en-US" smtClean="0"/>
              <a:t>, </a:t>
            </a:r>
            <a:r>
              <a:rPr altLang="zh-CN" dirty="0" sz="1800" lang="en-US" err="1" smtClean="0"/>
              <a:t>consectetur</a:t>
            </a:r>
            <a:r>
              <a:rPr altLang="zh-CN" dirty="0" sz="1800" lang="en-US" smtClean="0"/>
              <a:t> </a:t>
            </a:r>
            <a:r>
              <a:rPr altLang="zh-CN" dirty="0" sz="1800" lang="en-US" err="1" smtClean="0"/>
              <a:t>adipisicing</a:t>
            </a:r>
            <a:r>
              <a:rPr altLang="zh-CN" dirty="0" sz="1800" lang="en-US" smtClean="0"/>
              <a:t> </a:t>
            </a:r>
            <a:r>
              <a:rPr altLang="zh-CN" dirty="0" sz="1800" lang="en-US" err="1" smtClean="0"/>
              <a:t>elit</a:t>
            </a:r>
            <a:r>
              <a:rPr altLang="zh-CN" dirty="0" sz="1800" lang="en-US" smtClean="0"/>
              <a:t>.</a:t>
            </a:r>
            <a:endParaRPr altLang="en-US" dirty="0" sz="1400" lang="zh-CN"/>
          </a:p>
        </p:txBody>
      </p:sp>
    </p:spTree>
    <p:custDataLst>
      <p:tags r:id="rId5"/>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21" name=""/>
        <p:cNvGrpSpPr/>
        <p:nvPr/>
      </p:nvGrpSpPr>
      <p:grpSpPr>
        <a:xfrm>
          <a:off x="0" y="0"/>
          <a:ext cx="0" cy="0"/>
          <a:chOff x="0" y="0"/>
          <a:chExt cx="0" cy="0"/>
        </a:xfrm>
      </p:grpSpPr>
      <p:sp>
        <p:nvSpPr>
          <p:cNvPr id="1048781" name="MH_Other_1"/>
          <p:cNvSpPr/>
          <p:nvPr>
            <p:custDataLst>
              <p:tags r:id="rId1"/>
            </p:custDataLst>
          </p:nvPr>
        </p:nvSpPr>
        <p:spPr bwMode="auto">
          <a:xfrm>
            <a:off x="6170614" y="2511426"/>
            <a:ext cx="288925" cy="288925"/>
          </a:xfrm>
          <a:prstGeom prst="halfFrame">
            <a:avLst>
              <a:gd name="adj1" fmla="val 0"/>
              <a:gd name="adj2" fmla="val 0"/>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p>
            <a:pPr algn="ctr"/>
            <a:endParaRPr altLang="en-US" lang="zh-CN">
              <a:solidFill>
                <a:schemeClr val="tx1"/>
              </a:solidFill>
            </a:endParaRPr>
          </a:p>
        </p:txBody>
      </p:sp>
      <p:sp>
        <p:nvSpPr>
          <p:cNvPr id="1048782" name="MH_Other_2"/>
          <p:cNvSpPr/>
          <p:nvPr>
            <p:custDataLst>
              <p:tags r:id="rId2"/>
            </p:custDataLst>
          </p:nvPr>
        </p:nvSpPr>
        <p:spPr bwMode="auto">
          <a:xfrm>
            <a:off x="6208714" y="2549526"/>
            <a:ext cx="212725" cy="212725"/>
          </a:xfrm>
          <a:prstGeom prst="halfFrame">
            <a:avLst>
              <a:gd name="adj1" fmla="val 0"/>
              <a:gd name="adj2" fmla="val 0"/>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p>
            <a:pPr algn="ctr"/>
            <a:endParaRPr altLang="en-US" lang="zh-CN">
              <a:solidFill>
                <a:schemeClr val="tx1"/>
              </a:solidFill>
            </a:endParaRPr>
          </a:p>
        </p:txBody>
      </p:sp>
      <p:sp>
        <p:nvSpPr>
          <p:cNvPr id="1048783" name="MH_Other_3"/>
          <p:cNvSpPr/>
          <p:nvPr>
            <p:custDataLst>
              <p:tags r:id="rId3"/>
            </p:custDataLst>
          </p:nvPr>
        </p:nvSpPr>
        <p:spPr bwMode="auto">
          <a:xfrm flipH="1" flipV="1">
            <a:off x="9377364" y="5318126"/>
            <a:ext cx="288925" cy="288925"/>
          </a:xfrm>
          <a:prstGeom prst="halfFrame">
            <a:avLst>
              <a:gd name="adj1" fmla="val 0"/>
              <a:gd name="adj2" fmla="val 0"/>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p>
            <a:pPr algn="ctr"/>
            <a:endParaRPr altLang="en-US" lang="zh-CN">
              <a:solidFill>
                <a:schemeClr val="tx1"/>
              </a:solidFill>
            </a:endParaRPr>
          </a:p>
        </p:txBody>
      </p:sp>
      <p:sp>
        <p:nvSpPr>
          <p:cNvPr id="1048784" name="MH_Other_4"/>
          <p:cNvSpPr/>
          <p:nvPr>
            <p:custDataLst>
              <p:tags r:id="rId4"/>
            </p:custDataLst>
          </p:nvPr>
        </p:nvSpPr>
        <p:spPr bwMode="auto">
          <a:xfrm flipH="1" flipV="1">
            <a:off x="9415464" y="5356226"/>
            <a:ext cx="212725" cy="212725"/>
          </a:xfrm>
          <a:prstGeom prst="halfFrame">
            <a:avLst>
              <a:gd name="adj1" fmla="val 0"/>
              <a:gd name="adj2" fmla="val 0"/>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p>
            <a:pPr algn="ctr"/>
            <a:endParaRPr altLang="en-US" lang="zh-CN">
              <a:solidFill>
                <a:schemeClr val="tx1"/>
              </a:solidFill>
            </a:endParaRPr>
          </a:p>
        </p:txBody>
      </p:sp>
      <p:grpSp>
        <p:nvGrpSpPr>
          <p:cNvPr id="122" name="组合 3"/>
          <p:cNvGrpSpPr/>
          <p:nvPr>
            <p:custDataLst>
              <p:tags r:id="rId5"/>
            </p:custDataLst>
          </p:nvPr>
        </p:nvGrpSpPr>
        <p:grpSpPr>
          <a:xfrm>
            <a:off x="1714500" y="2647950"/>
            <a:ext cx="2442240" cy="2798967"/>
            <a:chOff x="2714688" y="2647951"/>
            <a:chExt cx="1442052" cy="1652686"/>
          </a:xfrm>
        </p:grpSpPr>
        <p:sp>
          <p:nvSpPr>
            <p:cNvPr id="1048785" name="MH_SubTitle_1"/>
            <p:cNvSpPr/>
            <p:nvPr>
              <p:custDataLst>
                <p:tags r:id="rId6"/>
              </p:custDataLst>
            </p:nvPr>
          </p:nvSpPr>
          <p:spPr>
            <a:xfrm>
              <a:off x="2714690" y="2647951"/>
              <a:ext cx="1442050" cy="1652686"/>
            </a:xfrm>
            <a:custGeom>
              <a:avLst/>
              <a:gdLst>
                <a:gd name="connsiteX0" fmla="*/ 496458 w 989156"/>
                <a:gd name="connsiteY0" fmla="*/ 0 h 1134790"/>
                <a:gd name="connsiteX1" fmla="*/ 985016 w 989156"/>
                <a:gd name="connsiteY1" fmla="*/ 282070 h 1134790"/>
                <a:gd name="connsiteX2" fmla="*/ 989156 w 989156"/>
                <a:gd name="connsiteY2" fmla="*/ 852940 h 1134790"/>
                <a:gd name="connsiteX3" fmla="*/ 492698 w 989156"/>
                <a:gd name="connsiteY3" fmla="*/ 1134790 h 1134790"/>
                <a:gd name="connsiteX4" fmla="*/ 4140 w 989156"/>
                <a:gd name="connsiteY4" fmla="*/ 852721 h 1134790"/>
                <a:gd name="connsiteX5" fmla="*/ 0 w 989156"/>
                <a:gd name="connsiteY5" fmla="*/ 281851 h 11347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89156" h="1134790">
                  <a:moveTo>
                    <a:pt x="496458" y="0"/>
                  </a:moveTo>
                  <a:lnTo>
                    <a:pt x="985016" y="282070"/>
                  </a:lnTo>
                  <a:lnTo>
                    <a:pt x="989156" y="852940"/>
                  </a:lnTo>
                  <a:lnTo>
                    <a:pt x="492698" y="1134790"/>
                  </a:lnTo>
                  <a:lnTo>
                    <a:pt x="4140" y="852721"/>
                  </a:lnTo>
                  <a:lnTo>
                    <a:pt x="0" y="281851"/>
                  </a:lnTo>
                  <a:close/>
                </a:path>
              </a:pathLst>
            </a:cu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bIns="0" lIns="0" rIns="0" tIns="0">
              <a:normAutofit/>
            </a:bodyPr>
            <a:p>
              <a:pPr algn="ctr"/>
              <a:r>
                <a:rPr altLang="en-US" dirty="0" sz="3600" lang="en-US">
                  <a:solidFill>
                    <a:schemeClr val="accent1">
                      <a:lumMod val="75000"/>
                    </a:schemeClr>
                  </a:solidFill>
                </a:rPr>
                <a:t>A</a:t>
              </a:r>
              <a:r>
                <a:rPr altLang="en-US" dirty="0" sz="3600" lang="en-US">
                  <a:solidFill>
                    <a:schemeClr val="accent1">
                      <a:lumMod val="75000"/>
                    </a:schemeClr>
                  </a:solidFill>
                </a:rPr>
                <a:t>l</a:t>
              </a:r>
              <a:r>
                <a:rPr altLang="en-US" dirty="0" sz="3600" lang="en-US">
                  <a:solidFill>
                    <a:schemeClr val="accent1">
                      <a:lumMod val="75000"/>
                    </a:schemeClr>
                  </a:solidFill>
                </a:rPr>
                <a:t>g</a:t>
              </a:r>
              <a:r>
                <a:rPr altLang="en-US" dirty="0" sz="3600" lang="en-US">
                  <a:solidFill>
                    <a:schemeClr val="accent1">
                      <a:lumMod val="75000"/>
                    </a:schemeClr>
                  </a:solidFill>
                </a:rPr>
                <a:t>o</a:t>
              </a:r>
              <a:r>
                <a:rPr altLang="en-US" dirty="0" sz="3600" lang="en-US">
                  <a:solidFill>
                    <a:schemeClr val="accent1">
                      <a:lumMod val="75000"/>
                    </a:schemeClr>
                  </a:solidFill>
                </a:rPr>
                <a:t>rithm </a:t>
              </a:r>
              <a:endParaRPr altLang="en-US" dirty="0" sz="3600" lang="zh-CN">
                <a:solidFill>
                  <a:schemeClr val="accent1">
                    <a:lumMod val="75000"/>
                  </a:schemeClr>
                </a:solidFill>
              </a:endParaRPr>
            </a:p>
          </p:txBody>
        </p:sp>
        <p:sp>
          <p:nvSpPr>
            <p:cNvPr id="1048786" name="MH_Other_5"/>
            <p:cNvSpPr/>
            <p:nvPr>
              <p:custDataLst>
                <p:tags r:id="rId7"/>
              </p:custDataLst>
            </p:nvPr>
          </p:nvSpPr>
          <p:spPr>
            <a:xfrm>
              <a:off x="2714688" y="2647951"/>
              <a:ext cx="1435105" cy="412014"/>
            </a:xfrm>
            <a:custGeom>
              <a:avLst/>
              <a:gdLst>
                <a:gd name="connsiteX0" fmla="*/ 496458 w 985026"/>
                <a:gd name="connsiteY0" fmla="*/ 0 h 283389"/>
                <a:gd name="connsiteX1" fmla="*/ 985016 w 985026"/>
                <a:gd name="connsiteY1" fmla="*/ 282070 h 283389"/>
                <a:gd name="connsiteX2" fmla="*/ 985026 w 985026"/>
                <a:gd name="connsiteY2" fmla="*/ 283389 h 283389"/>
                <a:gd name="connsiteX3" fmla="*/ 11 w 985026"/>
                <a:gd name="connsiteY3" fmla="*/ 283389 h 283389"/>
                <a:gd name="connsiteX4" fmla="*/ 0 w 985026"/>
                <a:gd name="connsiteY4" fmla="*/ 281851 h 2833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85026" h="283389">
                  <a:moveTo>
                    <a:pt x="496458" y="0"/>
                  </a:moveTo>
                  <a:lnTo>
                    <a:pt x="985016" y="282070"/>
                  </a:lnTo>
                  <a:lnTo>
                    <a:pt x="985026" y="283389"/>
                  </a:lnTo>
                  <a:lnTo>
                    <a:pt x="11" y="283389"/>
                  </a:lnTo>
                  <a:lnTo>
                    <a:pt x="0" y="28185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bIns="0" lIns="0" rIns="0" tIns="0">
              <a:normAutofit/>
            </a:bodyPr>
            <a:p>
              <a:pPr algn="ctr"/>
              <a:endParaRPr altLang="en-US" dirty="0" sz="2000" lang="zh-CN">
                <a:solidFill>
                  <a:schemeClr val="accent1">
                    <a:lumMod val="75000"/>
                  </a:schemeClr>
                </a:solidFill>
              </a:endParaRPr>
            </a:p>
          </p:txBody>
        </p:sp>
      </p:grpSp>
      <p:sp>
        <p:nvSpPr>
          <p:cNvPr id="1048787" name="MH_Desc_1"/>
          <p:cNvSpPr txBox="1">
            <a:spLocks noChangeArrowheads="1"/>
          </p:cNvSpPr>
          <p:nvPr>
            <p:custDataLst>
              <p:tags r:id="rId8"/>
            </p:custDataLst>
          </p:nvPr>
        </p:nvSpPr>
        <p:spPr bwMode="auto">
          <a:xfrm>
            <a:off x="6215064" y="2552700"/>
            <a:ext cx="3406775" cy="3054350"/>
          </a:xfrm>
          <a:prstGeom prst="rect"/>
          <a:noFill/>
          <a:ln>
            <a:noFill/>
          </a:ln>
        </p:spPr>
        <p:txBody>
          <a:bodyPr anchor="ctr">
            <a:normAutofit/>
          </a:bodyPr>
          <a:lstStyle>
            <a:lvl1pPr indent="358775">
              <a:defRPr>
                <a:solidFill>
                  <a:schemeClr val="tx1"/>
                </a:solidFill>
                <a:latin typeface="Arial Narrow" panose="020B0606020202030204" pitchFamily="34" charset="0"/>
                <a:ea typeface="宋体" panose="02010600030101010101" pitchFamily="2" charset="-122"/>
              </a:defRPr>
            </a:lvl1pPr>
            <a:lvl2pPr indent="-285750" marL="742950">
              <a:defRPr>
                <a:solidFill>
                  <a:schemeClr val="tx1"/>
                </a:solidFill>
                <a:latin typeface="Arial Narrow" panose="020B0606020202030204" pitchFamily="34" charset="0"/>
                <a:ea typeface="宋体" panose="02010600030101010101" pitchFamily="2" charset="-122"/>
              </a:defRPr>
            </a:lvl2pPr>
            <a:lvl3pPr indent="-228600" marL="1143000">
              <a:defRPr>
                <a:solidFill>
                  <a:schemeClr val="tx1"/>
                </a:solidFill>
                <a:latin typeface="Arial Narrow" panose="020B0606020202030204" pitchFamily="34" charset="0"/>
                <a:ea typeface="宋体" panose="02010600030101010101" pitchFamily="2" charset="-122"/>
              </a:defRPr>
            </a:lvl3pPr>
            <a:lvl4pPr indent="-228600" marL="1600200">
              <a:defRPr>
                <a:solidFill>
                  <a:schemeClr val="tx1"/>
                </a:solidFill>
                <a:latin typeface="Arial Narrow" panose="020B0606020202030204" pitchFamily="34" charset="0"/>
                <a:ea typeface="宋体" panose="02010600030101010101" pitchFamily="2" charset="-122"/>
              </a:defRPr>
            </a:lvl4pPr>
            <a:lvl5pPr indent="-228600" marL="2057400">
              <a:defRPr>
                <a:solidFill>
                  <a:schemeClr val="tx1"/>
                </a:solidFill>
                <a:latin typeface="Arial Narrow" panose="020B0606020202030204" pitchFamily="34" charset="0"/>
                <a:ea typeface="宋体" panose="02010600030101010101" pitchFamily="2" charset="-122"/>
              </a:defRPr>
            </a:lvl5pPr>
            <a:lvl6pPr eaLnBrk="0" fontAlgn="base" hangingPunct="0" indent="-228600" marL="251460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eaLnBrk="0" fontAlgn="base" hangingPunct="0" indent="-228600" marL="297180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eaLnBrk="0" fontAlgn="base" hangingPunct="0" indent="-228600" marL="342900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eaLnBrk="0" fontAlgn="base" hangingPunct="0" indent="-228600" marL="388620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indent="0">
              <a:lnSpc>
                <a:spcPct val="160000"/>
              </a:lnSpc>
            </a:pPr>
            <a:r>
              <a:rPr altLang="zh-CN" sz="2000" lang="en-US" smtClean="0">
                <a:latin typeface="+mn-lt"/>
                <a:ea typeface="+mn-ea"/>
              </a:rPr>
              <a:t>Lorem ipsum dolor sit amet, consectetur adipisicing elit.</a:t>
            </a:r>
            <a:endParaRPr altLang="zh-CN" dirty="0" sz="2000" lang="en-US">
              <a:latin typeface="+mn-lt"/>
              <a:ea typeface="+mn-ea"/>
            </a:endParaRPr>
          </a:p>
        </p:txBody>
      </p:sp>
      <p:sp>
        <p:nvSpPr>
          <p:cNvPr id="1048788" name="文本框 4"/>
          <p:cNvSpPr txBox="1"/>
          <p:nvPr>
            <p:custDataLst>
              <p:tags r:id="rId9"/>
            </p:custDataLst>
          </p:nvPr>
        </p:nvSpPr>
        <p:spPr>
          <a:xfrm>
            <a:off x="1313090" y="263525"/>
            <a:ext cx="10040709" cy="892175"/>
          </a:xfrm>
          <a:prstGeom prst="rect"/>
        </p:spPr>
        <p:txBody>
          <a:bodyPr anchor="ctr" bIns="45720" lIns="91440" rIns="91440" rtlCol="0" tIns="45720" vert="horz">
            <a:normAutofit/>
          </a:bodyPr>
          <a:lstStyle>
            <a:lvl1pPr defTabSz="914400">
              <a:lnSpc>
                <a:spcPct val="90000"/>
              </a:lnSpc>
              <a:spcBef>
                <a:spcPct val="0"/>
              </a:spcBef>
              <a:buNone/>
              <a:defRPr sz="4000">
                <a:solidFill>
                  <a:schemeClr val="accent1"/>
                </a:solidFill>
                <a:latin typeface="+mj-lt"/>
                <a:ea typeface="+mj-ea"/>
                <a:cs typeface="+mj-cs"/>
              </a:defRPr>
            </a:lvl1pPr>
          </a:lstStyle>
          <a:p>
            <a:r>
              <a:rPr altLang="en-US" dirty="0" lang="en-US"/>
              <a:t>M</a:t>
            </a:r>
            <a:r>
              <a:rPr altLang="en-US" dirty="0" lang="en-US"/>
              <a:t>E</a:t>
            </a:r>
            <a:r>
              <a:rPr altLang="en-US" dirty="0" lang="en-US"/>
              <a:t>A</a:t>
            </a:r>
            <a:r>
              <a:rPr altLang="en-US" dirty="0" lang="en-US"/>
              <a:t>S</a:t>
            </a:r>
            <a:r>
              <a:rPr altLang="en-US" dirty="0" lang="en-US"/>
              <a:t>U</a:t>
            </a:r>
            <a:r>
              <a:rPr altLang="en-US" dirty="0" lang="en-US"/>
              <a:t>RE </a:t>
            </a:r>
            <a:r>
              <a:rPr altLang="en-US" dirty="0" lang="en-US"/>
              <a:t>E</a:t>
            </a:r>
            <a:r>
              <a:rPr altLang="en-US" dirty="0" lang="en-US"/>
              <a:t>N</a:t>
            </a:r>
            <a:r>
              <a:rPr altLang="en-US" dirty="0" lang="en-US"/>
              <a:t>E</a:t>
            </a:r>
            <a:r>
              <a:rPr altLang="en-US" dirty="0" lang="en-US"/>
              <a:t>RGY </a:t>
            </a:r>
            <a:r>
              <a:rPr altLang="en-US" dirty="0" lang="en-US"/>
              <a:t>CONSUMPTION </a:t>
            </a:r>
            <a:endParaRPr altLang="en-US" dirty="0" lang="zh-CN"/>
          </a:p>
        </p:txBody>
      </p:sp>
      <p:pic>
        <p:nvPicPr>
          <p:cNvPr id="2097176" name="图片 12"/>
          <p:cNvPicPr>
            <a:picLocks/>
          </p:cNvPicPr>
          <p:nvPr/>
        </p:nvPicPr>
        <p:blipFill>
          <a:blip xmlns:r="http://schemas.openxmlformats.org/officeDocument/2006/relationships" r:embed="rId10" cstate="screen"/>
          <a:srcRect l="3147" r="3147"/>
          <a:stretch>
            <a:fillRect/>
          </a:stretch>
        </p:blipFill>
        <p:spPr>
          <a:xfrm>
            <a:off x="5597190" y="990667"/>
            <a:ext cx="4359706" cy="5420149"/>
          </a:xfrm>
          <a:prstGeom prst="rect"/>
        </p:spPr>
      </p:pic>
    </p:spTree>
    <p:custDataLst>
      <p:tags r:id="rId11"/>
    </p:custDataLst>
  </p:cSld>
  <p:clrMapOvr>
    <a:masterClrMapping/>
  </p:clrMapOvr>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25" name=""/>
        <p:cNvGrpSpPr/>
        <p:nvPr/>
      </p:nvGrpSpPr>
      <p:grpSpPr>
        <a:xfrm>
          <a:off x="0" y="0"/>
          <a:ext cx="0" cy="0"/>
          <a:chOff x="0" y="0"/>
          <a:chExt cx="0" cy="0"/>
        </a:xfrm>
      </p:grpSpPr>
      <p:sp>
        <p:nvSpPr>
          <p:cNvPr id="1048792" name="MH_Other_1"/>
          <p:cNvSpPr/>
          <p:nvPr>
            <p:custDataLst>
              <p:tags r:id="rId1"/>
            </p:custDataLst>
          </p:nvPr>
        </p:nvSpPr>
        <p:spPr bwMode="auto">
          <a:xfrm>
            <a:off x="6170614" y="2511426"/>
            <a:ext cx="288925" cy="288925"/>
          </a:xfrm>
          <a:prstGeom prst="halfFrame">
            <a:avLst>
              <a:gd name="adj1" fmla="val 0"/>
              <a:gd name="adj2" fmla="val 0"/>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p>
            <a:pPr algn="ctr"/>
            <a:endParaRPr altLang="en-US" lang="zh-CN">
              <a:solidFill>
                <a:schemeClr val="tx1"/>
              </a:solidFill>
            </a:endParaRPr>
          </a:p>
        </p:txBody>
      </p:sp>
      <p:sp>
        <p:nvSpPr>
          <p:cNvPr id="1048793" name="MH_Other_2"/>
          <p:cNvSpPr/>
          <p:nvPr>
            <p:custDataLst>
              <p:tags r:id="rId2"/>
            </p:custDataLst>
          </p:nvPr>
        </p:nvSpPr>
        <p:spPr bwMode="auto">
          <a:xfrm>
            <a:off x="6208714" y="2549526"/>
            <a:ext cx="212725" cy="212725"/>
          </a:xfrm>
          <a:prstGeom prst="halfFrame">
            <a:avLst>
              <a:gd name="adj1" fmla="val 0"/>
              <a:gd name="adj2" fmla="val 0"/>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p>
            <a:pPr algn="ctr"/>
            <a:endParaRPr altLang="en-US" lang="zh-CN">
              <a:solidFill>
                <a:schemeClr val="tx1"/>
              </a:solidFill>
            </a:endParaRPr>
          </a:p>
        </p:txBody>
      </p:sp>
      <p:sp>
        <p:nvSpPr>
          <p:cNvPr id="1048794" name="MH_Other_3"/>
          <p:cNvSpPr/>
          <p:nvPr>
            <p:custDataLst>
              <p:tags r:id="rId3"/>
            </p:custDataLst>
          </p:nvPr>
        </p:nvSpPr>
        <p:spPr bwMode="auto">
          <a:xfrm flipH="1" flipV="1">
            <a:off x="9377364" y="5318126"/>
            <a:ext cx="288925" cy="288925"/>
          </a:xfrm>
          <a:prstGeom prst="halfFrame">
            <a:avLst>
              <a:gd name="adj1" fmla="val 0"/>
              <a:gd name="adj2" fmla="val 0"/>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p>
            <a:pPr algn="ctr"/>
            <a:endParaRPr altLang="en-US" lang="zh-CN">
              <a:solidFill>
                <a:schemeClr val="tx1"/>
              </a:solidFill>
            </a:endParaRPr>
          </a:p>
        </p:txBody>
      </p:sp>
      <p:sp>
        <p:nvSpPr>
          <p:cNvPr id="1048795" name="MH_Other_4"/>
          <p:cNvSpPr/>
          <p:nvPr>
            <p:custDataLst>
              <p:tags r:id="rId4"/>
            </p:custDataLst>
          </p:nvPr>
        </p:nvSpPr>
        <p:spPr bwMode="auto">
          <a:xfrm flipH="1" flipV="1">
            <a:off x="9415464" y="5356226"/>
            <a:ext cx="212725" cy="212725"/>
          </a:xfrm>
          <a:prstGeom prst="halfFrame">
            <a:avLst>
              <a:gd name="adj1" fmla="val 0"/>
              <a:gd name="adj2" fmla="val 0"/>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p>
            <a:pPr algn="ctr"/>
            <a:endParaRPr altLang="en-US" lang="zh-CN">
              <a:solidFill>
                <a:schemeClr val="tx1"/>
              </a:solidFill>
            </a:endParaRPr>
          </a:p>
        </p:txBody>
      </p:sp>
      <p:sp>
        <p:nvSpPr>
          <p:cNvPr id="1048798" name="MH_SubTitle_2"/>
          <p:cNvSpPr/>
          <p:nvPr>
            <p:custDataLst>
              <p:tags r:id="rId5"/>
            </p:custDataLst>
          </p:nvPr>
        </p:nvSpPr>
        <p:spPr>
          <a:xfrm>
            <a:off x="1831670" y="2182990"/>
            <a:ext cx="1442049" cy="1655001"/>
          </a:xfrm>
          <a:custGeom>
            <a:avLst/>
            <a:gdLst>
              <a:gd name="connsiteX0" fmla="*/ 496458 w 989156"/>
              <a:gd name="connsiteY0" fmla="*/ 0 h 1134790"/>
              <a:gd name="connsiteX1" fmla="*/ 985016 w 989156"/>
              <a:gd name="connsiteY1" fmla="*/ 282070 h 1134790"/>
              <a:gd name="connsiteX2" fmla="*/ 989156 w 989156"/>
              <a:gd name="connsiteY2" fmla="*/ 852940 h 1134790"/>
              <a:gd name="connsiteX3" fmla="*/ 492698 w 989156"/>
              <a:gd name="connsiteY3" fmla="*/ 1134790 h 1134790"/>
              <a:gd name="connsiteX4" fmla="*/ 4140 w 989156"/>
              <a:gd name="connsiteY4" fmla="*/ 852721 h 1134790"/>
              <a:gd name="connsiteX5" fmla="*/ 0 w 989156"/>
              <a:gd name="connsiteY5" fmla="*/ 281851 h 11347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89156" h="1134790">
                <a:moveTo>
                  <a:pt x="496458" y="0"/>
                </a:moveTo>
                <a:lnTo>
                  <a:pt x="985016" y="282070"/>
                </a:lnTo>
                <a:lnTo>
                  <a:pt x="989156" y="852940"/>
                </a:lnTo>
                <a:lnTo>
                  <a:pt x="492698" y="1134790"/>
                </a:lnTo>
                <a:lnTo>
                  <a:pt x="4140" y="852721"/>
                </a:lnTo>
                <a:lnTo>
                  <a:pt x="0" y="281851"/>
                </a:lnTo>
                <a:close/>
              </a:path>
            </a:pathLst>
          </a:cu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bIns="0" lIns="0" rIns="0" tIns="0">
            <a:normAutofit/>
          </a:bodyPr>
          <a:p>
            <a:pPr algn="ctr"/>
            <a:r>
              <a:rPr altLang="en-US" dirty="0" sz="2000" lang="en-US">
                <a:solidFill>
                  <a:schemeClr val="accent1">
                    <a:lumMod val="75000"/>
                  </a:schemeClr>
                </a:solidFill>
              </a:rPr>
              <a:t>C</a:t>
            </a:r>
            <a:r>
              <a:rPr altLang="en-US" dirty="0" sz="2000" lang="en-US">
                <a:solidFill>
                  <a:schemeClr val="accent1">
                    <a:lumMod val="75000"/>
                  </a:schemeClr>
                </a:solidFill>
              </a:rPr>
              <a:t>O</a:t>
            </a:r>
            <a:r>
              <a:rPr altLang="en-US" dirty="0" sz="2000" lang="en-US">
                <a:solidFill>
                  <a:schemeClr val="accent1">
                    <a:lumMod val="75000"/>
                  </a:schemeClr>
                </a:solidFill>
              </a:rPr>
              <a:t>D</a:t>
            </a:r>
            <a:r>
              <a:rPr altLang="en-US" dirty="0" sz="2000" lang="en-US">
                <a:solidFill>
                  <a:schemeClr val="accent1">
                    <a:lumMod val="75000"/>
                  </a:schemeClr>
                </a:solidFill>
              </a:rPr>
              <a:t>E</a:t>
            </a:r>
            <a:endParaRPr altLang="en-US" dirty="0" sz="2000" lang="zh-CN">
              <a:solidFill>
                <a:schemeClr val="accent1">
                  <a:lumMod val="75000"/>
                </a:schemeClr>
              </a:solidFill>
            </a:endParaRPr>
          </a:p>
        </p:txBody>
      </p:sp>
      <p:sp>
        <p:nvSpPr>
          <p:cNvPr id="1048799" name="MH_Other_6"/>
          <p:cNvSpPr/>
          <p:nvPr>
            <p:custDataLst>
              <p:tags r:id="rId6"/>
            </p:custDataLst>
          </p:nvPr>
        </p:nvSpPr>
        <p:spPr>
          <a:xfrm>
            <a:off x="1831671" y="2182990"/>
            <a:ext cx="1437419" cy="414330"/>
          </a:xfrm>
          <a:custGeom>
            <a:avLst/>
            <a:gdLst>
              <a:gd name="connsiteX0" fmla="*/ 496458 w 985026"/>
              <a:gd name="connsiteY0" fmla="*/ 0 h 283389"/>
              <a:gd name="connsiteX1" fmla="*/ 985016 w 985026"/>
              <a:gd name="connsiteY1" fmla="*/ 282070 h 283389"/>
              <a:gd name="connsiteX2" fmla="*/ 985026 w 985026"/>
              <a:gd name="connsiteY2" fmla="*/ 283389 h 283389"/>
              <a:gd name="connsiteX3" fmla="*/ 11 w 985026"/>
              <a:gd name="connsiteY3" fmla="*/ 283389 h 283389"/>
              <a:gd name="connsiteX4" fmla="*/ 0 w 985026"/>
              <a:gd name="connsiteY4" fmla="*/ 281851 h 2833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85026" h="283389">
                <a:moveTo>
                  <a:pt x="496458" y="0"/>
                </a:moveTo>
                <a:lnTo>
                  <a:pt x="985016" y="282070"/>
                </a:lnTo>
                <a:lnTo>
                  <a:pt x="985026" y="283389"/>
                </a:lnTo>
                <a:lnTo>
                  <a:pt x="11" y="283389"/>
                </a:lnTo>
                <a:lnTo>
                  <a:pt x="0" y="28185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bIns="0" lIns="0" rIns="0" tIns="0">
            <a:normAutofit/>
          </a:bodyPr>
          <a:p>
            <a:pPr algn="ctr"/>
            <a:endParaRPr altLang="en-US" dirty="0" sz="2000" lang="zh-CN">
              <a:solidFill>
                <a:schemeClr val="accent1">
                  <a:lumMod val="75000"/>
                </a:schemeClr>
              </a:solidFill>
            </a:endParaRPr>
          </a:p>
        </p:txBody>
      </p:sp>
      <p:sp>
        <p:nvSpPr>
          <p:cNvPr id="1048800" name="MH_Desc_1"/>
          <p:cNvSpPr txBox="1">
            <a:spLocks noChangeArrowheads="1"/>
          </p:cNvSpPr>
          <p:nvPr>
            <p:custDataLst>
              <p:tags r:id="rId7"/>
            </p:custDataLst>
          </p:nvPr>
        </p:nvSpPr>
        <p:spPr bwMode="auto">
          <a:xfrm>
            <a:off x="6215064" y="2552700"/>
            <a:ext cx="3406775" cy="3054350"/>
          </a:xfrm>
          <a:prstGeom prst="rect"/>
          <a:noFill/>
          <a:ln>
            <a:noFill/>
          </a:ln>
        </p:spPr>
        <p:txBody>
          <a:bodyPr anchor="ctr">
            <a:normAutofit fontScale="66667" lnSpcReduction="20000"/>
          </a:bodyPr>
          <a:lstStyle>
            <a:lvl1pPr indent="358775">
              <a:defRPr>
                <a:solidFill>
                  <a:schemeClr val="tx1"/>
                </a:solidFill>
                <a:latin typeface="Arial Narrow" panose="020B0606020202030204" pitchFamily="34" charset="0"/>
                <a:ea typeface="宋体" panose="02010600030101010101" pitchFamily="2" charset="-122"/>
              </a:defRPr>
            </a:lvl1pPr>
            <a:lvl2pPr indent="-285750" marL="742950">
              <a:defRPr>
                <a:solidFill>
                  <a:schemeClr val="tx1"/>
                </a:solidFill>
                <a:latin typeface="Arial Narrow" panose="020B0606020202030204" pitchFamily="34" charset="0"/>
                <a:ea typeface="宋体" panose="02010600030101010101" pitchFamily="2" charset="-122"/>
              </a:defRPr>
            </a:lvl2pPr>
            <a:lvl3pPr indent="-228600" marL="1143000">
              <a:defRPr>
                <a:solidFill>
                  <a:schemeClr val="tx1"/>
                </a:solidFill>
                <a:latin typeface="Arial Narrow" panose="020B0606020202030204" pitchFamily="34" charset="0"/>
                <a:ea typeface="宋体" panose="02010600030101010101" pitchFamily="2" charset="-122"/>
              </a:defRPr>
            </a:lvl3pPr>
            <a:lvl4pPr indent="-228600" marL="1600200">
              <a:defRPr>
                <a:solidFill>
                  <a:schemeClr val="tx1"/>
                </a:solidFill>
                <a:latin typeface="Arial Narrow" panose="020B0606020202030204" pitchFamily="34" charset="0"/>
                <a:ea typeface="宋体" panose="02010600030101010101" pitchFamily="2" charset="-122"/>
              </a:defRPr>
            </a:lvl4pPr>
            <a:lvl5pPr indent="-228600" marL="2057400">
              <a:defRPr>
                <a:solidFill>
                  <a:schemeClr val="tx1"/>
                </a:solidFill>
                <a:latin typeface="Arial Narrow" panose="020B0606020202030204" pitchFamily="34" charset="0"/>
                <a:ea typeface="宋体" panose="02010600030101010101" pitchFamily="2" charset="-122"/>
              </a:defRPr>
            </a:lvl5pPr>
            <a:lvl6pPr eaLnBrk="0" fontAlgn="base" hangingPunct="0" indent="-228600" marL="251460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eaLnBrk="0" fontAlgn="base" hangingPunct="0" indent="-228600" marL="297180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eaLnBrk="0" fontAlgn="base" hangingPunct="0" indent="-228600" marL="342900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eaLnBrk="0" fontAlgn="base" hangingPunct="0" indent="-228600" marL="388620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indent="0">
              <a:lnSpc>
                <a:spcPct val="160000"/>
              </a:lnSpc>
            </a:pPr>
            <a:r>
              <a:rPr altLang="zh-CN" dirty="0" sz="1800" lang="en-US">
                <a:latin typeface="+mn-lt"/>
                <a:ea typeface="+mn-ea"/>
              </a:rPr>
              <a:t>import matplotlib.pyplot as plt</a:t>
            </a:r>
            <a:endParaRPr altLang="zh-CN" dirty="0" sz="1800" lang="en-US">
              <a:latin typeface="+mn-lt"/>
              <a:ea typeface="+mn-ea"/>
            </a:endParaRPr>
          </a:p>
          <a:p>
            <a:pPr indent="0">
              <a:lnSpc>
                <a:spcPct val="160000"/>
              </a:lnSpc>
            </a:pPr>
            <a:r>
              <a:rPr altLang="zh-CN" dirty="0" sz="1800" lang="en-US">
                <a:latin typeface="+mn-lt"/>
                <a:ea typeface="+mn-ea"/>
              </a:rPr>
              <a:t>i = 1</a:t>
            </a:r>
            <a:endParaRPr altLang="zh-CN" dirty="0" sz="1800" lang="en-US">
              <a:latin typeface="+mn-lt"/>
              <a:ea typeface="+mn-ea"/>
            </a:endParaRPr>
          </a:p>
          <a:p>
            <a:pPr indent="0">
              <a:lnSpc>
                <a:spcPct val="160000"/>
              </a:lnSpc>
            </a:pPr>
            <a:r>
              <a:rPr altLang="zh-CN" dirty="0" sz="1800" lang="en-US">
                <a:latin typeface="+mn-lt"/>
                <a:ea typeface="+mn-ea"/>
              </a:rPr>
              <a:t>cols=[0, 1, 3, 4, 5, 6]</a:t>
            </a:r>
            <a:endParaRPr altLang="zh-CN" dirty="0" sz="1800" lang="en-US">
              <a:latin typeface="+mn-lt"/>
              <a:ea typeface="+mn-ea"/>
            </a:endParaRPr>
          </a:p>
          <a:p>
            <a:pPr indent="0">
              <a:lnSpc>
                <a:spcPct val="160000"/>
              </a:lnSpc>
            </a:pPr>
            <a:r>
              <a:rPr altLang="zh-CN" dirty="0" sz="1800" lang="en-US">
                <a:latin typeface="+mn-lt"/>
                <a:ea typeface="+mn-ea"/>
              </a:rPr>
              <a:t>plt.figure(figsize=(20, 10))</a:t>
            </a:r>
            <a:endParaRPr altLang="zh-CN" dirty="0" sz="1800" lang="en-US">
              <a:latin typeface="+mn-lt"/>
              <a:ea typeface="+mn-ea"/>
            </a:endParaRPr>
          </a:p>
          <a:p>
            <a:pPr indent="0">
              <a:lnSpc>
                <a:spcPct val="160000"/>
              </a:lnSpc>
            </a:pPr>
            <a:r>
              <a:rPr altLang="zh-CN" dirty="0" sz="1800" lang="en-US">
                <a:latin typeface="+mn-lt"/>
                <a:ea typeface="+mn-ea"/>
              </a:rPr>
              <a:t>for col in cols:</a:t>
            </a:r>
            <a:endParaRPr altLang="zh-CN" dirty="0" sz="1800" lang="en-US">
              <a:latin typeface="+mn-lt"/>
              <a:ea typeface="+mn-ea"/>
            </a:endParaRPr>
          </a:p>
          <a:p>
            <a:pPr indent="0">
              <a:lnSpc>
                <a:spcPct val="160000"/>
              </a:lnSpc>
            </a:pPr>
            <a:r>
              <a:rPr altLang="zh-CN" dirty="0" sz="1800" lang="en-US">
                <a:latin typeface="+mn-lt"/>
                <a:ea typeface="+mn-ea"/>
              </a:rPr>
              <a:t>    plt.subplot(len(cols), 1, i)</a:t>
            </a:r>
            <a:endParaRPr altLang="zh-CN" dirty="0" sz="1800" lang="en-US">
              <a:latin typeface="+mn-lt"/>
              <a:ea typeface="+mn-ea"/>
            </a:endParaRPr>
          </a:p>
          <a:p>
            <a:pPr indent="0">
              <a:lnSpc>
                <a:spcPct val="160000"/>
              </a:lnSpc>
            </a:pPr>
            <a:r>
              <a:rPr altLang="zh-CN" dirty="0" sz="1800" lang="en-US">
                <a:latin typeface="+mn-lt"/>
                <a:ea typeface="+mn-ea"/>
              </a:rPr>
              <a:t>    plt.plot(df.resample('M').mean().values[:, col])</a:t>
            </a:r>
            <a:endParaRPr altLang="zh-CN" dirty="0" sz="1800" lang="en-US">
              <a:latin typeface="+mn-lt"/>
              <a:ea typeface="+mn-ea"/>
            </a:endParaRPr>
          </a:p>
          <a:p>
            <a:pPr indent="0">
              <a:lnSpc>
                <a:spcPct val="160000"/>
              </a:lnSpc>
            </a:pPr>
            <a:r>
              <a:rPr altLang="zh-CN" dirty="0" sz="1800" lang="en-US">
                <a:latin typeface="+mn-lt"/>
                <a:ea typeface="+mn-ea"/>
              </a:rPr>
              <a:t>    plt.title(df.columns[col] + ' data resample over month for mean', y=0.75, loc='left')</a:t>
            </a:r>
            <a:endParaRPr altLang="zh-CN" dirty="0" sz="1800" lang="en-US">
              <a:latin typeface="+mn-lt"/>
              <a:ea typeface="+mn-ea"/>
            </a:endParaRPr>
          </a:p>
          <a:p>
            <a:pPr indent="0">
              <a:lnSpc>
                <a:spcPct val="160000"/>
              </a:lnSpc>
            </a:pPr>
            <a:r>
              <a:rPr altLang="zh-CN" dirty="0" sz="1800" lang="en-US">
                <a:latin typeface="+mn-lt"/>
                <a:ea typeface="+mn-ea"/>
              </a:rPr>
              <a:t>    i += 1</a:t>
            </a:r>
            <a:endParaRPr altLang="zh-CN" dirty="0" sz="1800" lang="en-US">
              <a:latin typeface="+mn-lt"/>
              <a:ea typeface="+mn-ea"/>
            </a:endParaRPr>
          </a:p>
          <a:p>
            <a:pPr indent="0">
              <a:lnSpc>
                <a:spcPct val="160000"/>
              </a:lnSpc>
            </a:pPr>
            <a:r>
              <a:rPr altLang="zh-CN" dirty="0" sz="1800" lang="en-US">
                <a:latin typeface="+mn-lt"/>
                <a:ea typeface="+mn-ea"/>
              </a:rPr>
              <a:t>plt.show()</a:t>
            </a:r>
            <a:endParaRPr altLang="zh-CN" dirty="0" sz="1800" lang="en-US">
              <a:latin typeface="+mn-lt"/>
              <a:ea typeface="+mn-ea"/>
            </a:endParaRPr>
          </a:p>
        </p:txBody>
      </p:sp>
      <p:sp>
        <p:nvSpPr>
          <p:cNvPr id="1048801" name="文本框 3"/>
          <p:cNvSpPr txBox="1"/>
          <p:nvPr>
            <p:custDataLst>
              <p:tags r:id="rId8"/>
            </p:custDataLst>
          </p:nvPr>
        </p:nvSpPr>
        <p:spPr>
          <a:xfrm>
            <a:off x="1313090" y="263525"/>
            <a:ext cx="10040709" cy="892175"/>
          </a:xfrm>
          <a:prstGeom prst="rect"/>
        </p:spPr>
        <p:txBody>
          <a:bodyPr anchor="ctr" bIns="45720" lIns="91440" rIns="91440" rtlCol="0" tIns="45720" vert="horz">
            <a:normAutofit/>
          </a:bodyPr>
          <a:lstStyle>
            <a:lvl1pPr defTabSz="914400">
              <a:lnSpc>
                <a:spcPct val="90000"/>
              </a:lnSpc>
              <a:spcBef>
                <a:spcPct val="0"/>
              </a:spcBef>
              <a:buNone/>
              <a:defRPr sz="4000">
                <a:solidFill>
                  <a:schemeClr val="accent1"/>
                </a:solidFill>
                <a:latin typeface="+mj-lt"/>
                <a:ea typeface="+mj-ea"/>
                <a:cs typeface="+mj-cs"/>
              </a:defRPr>
            </a:lvl1pPr>
          </a:lstStyle>
          <a:p>
            <a:r>
              <a:rPr altLang="en-US" dirty="0" lang="en-US"/>
              <a:t>M</a:t>
            </a:r>
            <a:r>
              <a:rPr altLang="en-US" dirty="0" lang="en-US"/>
              <a:t>E</a:t>
            </a:r>
            <a:r>
              <a:rPr altLang="en-US" dirty="0" lang="en-US"/>
              <a:t>A</a:t>
            </a:r>
            <a:r>
              <a:rPr altLang="en-US" dirty="0" lang="en-US"/>
              <a:t>S</a:t>
            </a:r>
            <a:r>
              <a:rPr altLang="en-US" dirty="0" lang="en-US"/>
              <a:t>URE </a:t>
            </a:r>
            <a:r>
              <a:rPr altLang="en-US" dirty="0" lang="en-US"/>
              <a:t>E</a:t>
            </a:r>
            <a:r>
              <a:rPr altLang="en-US" dirty="0" lang="en-US"/>
              <a:t>N</a:t>
            </a:r>
            <a:r>
              <a:rPr altLang="en-US" dirty="0" lang="en-US"/>
              <a:t>E</a:t>
            </a:r>
            <a:r>
              <a:rPr altLang="en-US" dirty="0" lang="en-US"/>
              <a:t>RGY </a:t>
            </a:r>
            <a:r>
              <a:rPr altLang="en-US" dirty="0" lang="en-US"/>
              <a:t>CONSUMPTION </a:t>
            </a:r>
            <a:endParaRPr altLang="en-US" dirty="0" lang="zh-CN"/>
          </a:p>
        </p:txBody>
      </p:sp>
    </p:spTree>
    <p:custDataLst>
      <p:tags r:id="rId9"/>
    </p:custDataLst>
  </p:cSld>
  <p:clrMapOvr>
    <a:masterClrMapping/>
  </p:clrMapOvr>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37" name=""/>
        <p:cNvGrpSpPr/>
        <p:nvPr/>
      </p:nvGrpSpPr>
      <p:grpSpPr>
        <a:xfrm>
          <a:off x="0" y="0"/>
          <a:ext cx="0" cy="0"/>
          <a:chOff x="0" y="0"/>
          <a:chExt cx="0" cy="0"/>
        </a:xfrm>
      </p:grpSpPr>
      <p:sp>
        <p:nvSpPr>
          <p:cNvPr id="1048856" name="MH_Other_1"/>
          <p:cNvSpPr/>
          <p:nvPr>
            <p:custDataLst>
              <p:tags r:id="rId1"/>
            </p:custDataLst>
          </p:nvPr>
        </p:nvSpPr>
        <p:spPr bwMode="auto">
          <a:xfrm>
            <a:off x="6170614" y="2511426"/>
            <a:ext cx="288925" cy="288925"/>
          </a:xfrm>
          <a:prstGeom prst="halfFrame">
            <a:avLst>
              <a:gd name="adj1" fmla="val 0"/>
              <a:gd name="adj2" fmla="val 0"/>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p>
            <a:pPr algn="ctr"/>
            <a:endParaRPr altLang="en-US" lang="zh-CN">
              <a:solidFill>
                <a:schemeClr val="tx1"/>
              </a:solidFill>
            </a:endParaRPr>
          </a:p>
        </p:txBody>
      </p:sp>
      <p:sp>
        <p:nvSpPr>
          <p:cNvPr id="1048857" name="MH_Other_2"/>
          <p:cNvSpPr/>
          <p:nvPr>
            <p:custDataLst>
              <p:tags r:id="rId2"/>
            </p:custDataLst>
          </p:nvPr>
        </p:nvSpPr>
        <p:spPr bwMode="auto">
          <a:xfrm>
            <a:off x="6208714" y="2549526"/>
            <a:ext cx="212725" cy="212725"/>
          </a:xfrm>
          <a:prstGeom prst="halfFrame">
            <a:avLst>
              <a:gd name="adj1" fmla="val 0"/>
              <a:gd name="adj2" fmla="val 0"/>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p>
            <a:pPr algn="ctr"/>
            <a:endParaRPr altLang="en-US" lang="zh-CN">
              <a:solidFill>
                <a:schemeClr val="tx1"/>
              </a:solidFill>
            </a:endParaRPr>
          </a:p>
        </p:txBody>
      </p:sp>
      <p:sp>
        <p:nvSpPr>
          <p:cNvPr id="1048858" name="MH_Other_3"/>
          <p:cNvSpPr/>
          <p:nvPr>
            <p:custDataLst>
              <p:tags r:id="rId3"/>
            </p:custDataLst>
          </p:nvPr>
        </p:nvSpPr>
        <p:spPr bwMode="auto">
          <a:xfrm flipH="1" flipV="1">
            <a:off x="9377364" y="5318126"/>
            <a:ext cx="288925" cy="288925"/>
          </a:xfrm>
          <a:prstGeom prst="halfFrame">
            <a:avLst>
              <a:gd name="adj1" fmla="val 0"/>
              <a:gd name="adj2" fmla="val 0"/>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p>
            <a:pPr algn="ctr"/>
            <a:endParaRPr altLang="en-US" lang="zh-CN">
              <a:solidFill>
                <a:schemeClr val="tx1"/>
              </a:solidFill>
            </a:endParaRPr>
          </a:p>
        </p:txBody>
      </p:sp>
      <p:sp>
        <p:nvSpPr>
          <p:cNvPr id="1048859" name="MH_Other_4"/>
          <p:cNvSpPr/>
          <p:nvPr>
            <p:custDataLst>
              <p:tags r:id="rId4"/>
            </p:custDataLst>
          </p:nvPr>
        </p:nvSpPr>
        <p:spPr bwMode="auto">
          <a:xfrm flipH="1" flipV="1">
            <a:off x="9415464" y="5356226"/>
            <a:ext cx="212725" cy="212725"/>
          </a:xfrm>
          <a:prstGeom prst="halfFrame">
            <a:avLst>
              <a:gd name="adj1" fmla="val 0"/>
              <a:gd name="adj2" fmla="val 0"/>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p>
            <a:pPr algn="ctr"/>
            <a:endParaRPr altLang="en-US" lang="zh-CN">
              <a:solidFill>
                <a:schemeClr val="tx1"/>
              </a:solidFill>
            </a:endParaRPr>
          </a:p>
        </p:txBody>
      </p:sp>
      <p:sp>
        <p:nvSpPr>
          <p:cNvPr id="1048870" name="MH_SubTitle_6"/>
          <p:cNvSpPr/>
          <p:nvPr>
            <p:custDataLst>
              <p:tags r:id="rId5"/>
            </p:custDataLst>
          </p:nvPr>
        </p:nvSpPr>
        <p:spPr>
          <a:xfrm>
            <a:off x="2783161" y="2323015"/>
            <a:ext cx="2108655" cy="2478347"/>
          </a:xfrm>
          <a:custGeom>
            <a:avLst/>
            <a:gdLst>
              <a:gd name="connsiteX0" fmla="*/ 496458 w 989156"/>
              <a:gd name="connsiteY0" fmla="*/ 0 h 1134790"/>
              <a:gd name="connsiteX1" fmla="*/ 985016 w 989156"/>
              <a:gd name="connsiteY1" fmla="*/ 282070 h 1134790"/>
              <a:gd name="connsiteX2" fmla="*/ 989156 w 989156"/>
              <a:gd name="connsiteY2" fmla="*/ 852940 h 1134790"/>
              <a:gd name="connsiteX3" fmla="*/ 492698 w 989156"/>
              <a:gd name="connsiteY3" fmla="*/ 1134790 h 1134790"/>
              <a:gd name="connsiteX4" fmla="*/ 4140 w 989156"/>
              <a:gd name="connsiteY4" fmla="*/ 852721 h 1134790"/>
              <a:gd name="connsiteX5" fmla="*/ 0 w 989156"/>
              <a:gd name="connsiteY5" fmla="*/ 281851 h 11347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89156" h="1134790">
                <a:moveTo>
                  <a:pt x="496458" y="0"/>
                </a:moveTo>
                <a:lnTo>
                  <a:pt x="985016" y="282070"/>
                </a:lnTo>
                <a:lnTo>
                  <a:pt x="989156" y="852940"/>
                </a:lnTo>
                <a:lnTo>
                  <a:pt x="492698" y="1134790"/>
                </a:lnTo>
                <a:lnTo>
                  <a:pt x="4140" y="852721"/>
                </a:lnTo>
                <a:lnTo>
                  <a:pt x="0" y="281851"/>
                </a:lnTo>
                <a:close/>
              </a:path>
            </a:pathLst>
          </a:cu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bIns="0" lIns="0" rIns="0" tIns="0">
            <a:normAutofit/>
          </a:bodyPr>
          <a:p>
            <a:pPr algn="ctr"/>
            <a:r>
              <a:rPr altLang="en-US" dirty="0" sz="2000" lang="en-US">
                <a:solidFill>
                  <a:schemeClr val="accent1">
                    <a:lumMod val="75000"/>
                  </a:schemeClr>
                </a:solidFill>
              </a:rPr>
              <a:t>M</a:t>
            </a:r>
            <a:r>
              <a:rPr altLang="en-US" dirty="0" sz="2000" lang="en-US">
                <a:solidFill>
                  <a:schemeClr val="accent1">
                    <a:lumMod val="75000"/>
                  </a:schemeClr>
                </a:solidFill>
              </a:rPr>
              <a:t>a</a:t>
            </a:r>
            <a:r>
              <a:rPr altLang="en-US" dirty="0" sz="2000" lang="en-US">
                <a:solidFill>
                  <a:schemeClr val="accent1">
                    <a:lumMod val="75000"/>
                  </a:schemeClr>
                </a:solidFill>
              </a:rPr>
              <a:t>c</a:t>
            </a:r>
            <a:r>
              <a:rPr altLang="en-US" dirty="0" sz="2000" lang="en-US">
                <a:solidFill>
                  <a:schemeClr val="accent1">
                    <a:lumMod val="75000"/>
                  </a:schemeClr>
                </a:solidFill>
              </a:rPr>
              <a:t>h</a:t>
            </a:r>
            <a:r>
              <a:rPr altLang="en-US" dirty="0" sz="2000" lang="en-US">
                <a:solidFill>
                  <a:schemeClr val="accent1">
                    <a:lumMod val="75000"/>
                  </a:schemeClr>
                </a:solidFill>
              </a:rPr>
              <a:t>i</a:t>
            </a:r>
            <a:r>
              <a:rPr altLang="en-US" dirty="0" sz="2000" lang="en-US">
                <a:solidFill>
                  <a:schemeClr val="accent1">
                    <a:lumMod val="75000"/>
                  </a:schemeClr>
                </a:solidFill>
              </a:rPr>
              <a:t>ne </a:t>
            </a:r>
            <a:r>
              <a:rPr altLang="en-US" dirty="0" sz="2000" lang="en-US">
                <a:solidFill>
                  <a:schemeClr val="accent1">
                    <a:lumMod val="75000"/>
                  </a:schemeClr>
                </a:solidFill>
              </a:rPr>
              <a:t>learning </a:t>
            </a:r>
            <a:r>
              <a:rPr altLang="en-US" dirty="0" sz="2000" lang="en-US">
                <a:solidFill>
                  <a:schemeClr val="accent1">
                    <a:lumMod val="75000"/>
                  </a:schemeClr>
                </a:solidFill>
              </a:rPr>
              <a:t>a</a:t>
            </a:r>
            <a:r>
              <a:rPr altLang="en-US" dirty="0" sz="2000" lang="en-US">
                <a:solidFill>
                  <a:schemeClr val="accent1">
                    <a:lumMod val="75000"/>
                  </a:schemeClr>
                </a:solidFill>
              </a:rPr>
              <a:t>l</a:t>
            </a:r>
            <a:r>
              <a:rPr altLang="en-US" dirty="0" sz="2000" lang="en-US">
                <a:solidFill>
                  <a:schemeClr val="accent1">
                    <a:lumMod val="75000"/>
                  </a:schemeClr>
                </a:solidFill>
              </a:rPr>
              <a:t>g</a:t>
            </a:r>
            <a:r>
              <a:rPr altLang="en-US" dirty="0" sz="2000" lang="en-US">
                <a:solidFill>
                  <a:schemeClr val="accent1">
                    <a:lumMod val="75000"/>
                  </a:schemeClr>
                </a:solidFill>
              </a:rPr>
              <a:t>orithms </a:t>
            </a:r>
            <a:endParaRPr altLang="en-US" dirty="0" sz="2000" lang="zh-CN">
              <a:solidFill>
                <a:schemeClr val="accent1">
                  <a:lumMod val="75000"/>
                </a:schemeClr>
              </a:solidFill>
            </a:endParaRPr>
          </a:p>
        </p:txBody>
      </p:sp>
      <p:sp>
        <p:nvSpPr>
          <p:cNvPr id="1048872" name="MH_Desc_1"/>
          <p:cNvSpPr txBox="1">
            <a:spLocks noChangeArrowheads="1"/>
          </p:cNvSpPr>
          <p:nvPr>
            <p:custDataLst>
              <p:tags r:id="rId6"/>
            </p:custDataLst>
          </p:nvPr>
        </p:nvSpPr>
        <p:spPr bwMode="auto">
          <a:xfrm>
            <a:off x="6215064" y="2552700"/>
            <a:ext cx="3406775" cy="3054350"/>
          </a:xfrm>
          <a:prstGeom prst="rect"/>
          <a:noFill/>
          <a:ln>
            <a:noFill/>
          </a:ln>
        </p:spPr>
        <p:txBody>
          <a:bodyPr anchor="ctr">
            <a:normAutofit fontScale="77778" lnSpcReduction="20000"/>
          </a:bodyPr>
          <a:lstStyle>
            <a:lvl1pPr indent="358775">
              <a:defRPr>
                <a:solidFill>
                  <a:schemeClr val="tx1"/>
                </a:solidFill>
                <a:latin typeface="Arial Narrow" panose="020B0606020202030204" pitchFamily="34" charset="0"/>
                <a:ea typeface="宋体" panose="02010600030101010101" pitchFamily="2" charset="-122"/>
              </a:defRPr>
            </a:lvl1pPr>
            <a:lvl2pPr indent="-285750" marL="742950">
              <a:defRPr>
                <a:solidFill>
                  <a:schemeClr val="tx1"/>
                </a:solidFill>
                <a:latin typeface="Arial Narrow" panose="020B0606020202030204" pitchFamily="34" charset="0"/>
                <a:ea typeface="宋体" panose="02010600030101010101" pitchFamily="2" charset="-122"/>
              </a:defRPr>
            </a:lvl2pPr>
            <a:lvl3pPr indent="-228600" marL="1143000">
              <a:defRPr>
                <a:solidFill>
                  <a:schemeClr val="tx1"/>
                </a:solidFill>
                <a:latin typeface="Arial Narrow" panose="020B0606020202030204" pitchFamily="34" charset="0"/>
                <a:ea typeface="宋体" panose="02010600030101010101" pitchFamily="2" charset="-122"/>
              </a:defRPr>
            </a:lvl3pPr>
            <a:lvl4pPr indent="-228600" marL="1600200">
              <a:defRPr>
                <a:solidFill>
                  <a:schemeClr val="tx1"/>
                </a:solidFill>
                <a:latin typeface="Arial Narrow" panose="020B0606020202030204" pitchFamily="34" charset="0"/>
                <a:ea typeface="宋体" panose="02010600030101010101" pitchFamily="2" charset="-122"/>
              </a:defRPr>
            </a:lvl4pPr>
            <a:lvl5pPr indent="-228600" marL="2057400">
              <a:defRPr>
                <a:solidFill>
                  <a:schemeClr val="tx1"/>
                </a:solidFill>
                <a:latin typeface="Arial Narrow" panose="020B0606020202030204" pitchFamily="34" charset="0"/>
                <a:ea typeface="宋体" panose="02010600030101010101" pitchFamily="2" charset="-122"/>
              </a:defRPr>
            </a:lvl5pPr>
            <a:lvl6pPr eaLnBrk="0" fontAlgn="base" hangingPunct="0" indent="-228600" marL="251460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eaLnBrk="0" fontAlgn="base" hangingPunct="0" indent="-228600" marL="297180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eaLnBrk="0" fontAlgn="base" hangingPunct="0" indent="-228600" marL="342900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eaLnBrk="0" fontAlgn="base" hangingPunct="0" indent="-228600" marL="388620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indent="0">
              <a:lnSpc>
                <a:spcPct val="160000"/>
              </a:lnSpc>
            </a:pPr>
            <a:r>
              <a:rPr altLang="zh-CN" dirty="0" sz="1800" lang="en-US">
                <a:latin typeface="+mn-lt"/>
                <a:ea typeface="+mn-ea"/>
              </a:rPr>
              <a:t>Microsoft Azure has been chosen as a platform in this research based on the literature reviewed in the previous section. Before model training and testing, the raw data will initially be analysed and pre-processed to reduce the complexity of the model training and to manage any missing data. Finally, each model will be evaluated using validation metrics. </a:t>
            </a:r>
            <a:endParaRPr altLang="zh-CN" dirty="0" sz="1800" lang="en-US">
              <a:latin typeface="+mn-lt"/>
              <a:ea typeface="+mn-ea"/>
            </a:endParaRPr>
          </a:p>
        </p:txBody>
      </p:sp>
      <p:sp>
        <p:nvSpPr>
          <p:cNvPr id="1048873" name="文本框 3"/>
          <p:cNvSpPr txBox="1"/>
          <p:nvPr>
            <p:custDataLst>
              <p:tags r:id="rId7"/>
            </p:custDataLst>
          </p:nvPr>
        </p:nvSpPr>
        <p:spPr>
          <a:xfrm>
            <a:off x="1313090" y="263525"/>
            <a:ext cx="10040709" cy="892175"/>
          </a:xfrm>
          <a:prstGeom prst="rect"/>
        </p:spPr>
        <p:txBody>
          <a:bodyPr anchor="ctr" bIns="45720" lIns="91440" rIns="91440" rtlCol="0" tIns="45720" vert="horz">
            <a:normAutofit/>
          </a:bodyPr>
          <a:lstStyle>
            <a:lvl1pPr defTabSz="914400">
              <a:lnSpc>
                <a:spcPct val="90000"/>
              </a:lnSpc>
              <a:spcBef>
                <a:spcPct val="0"/>
              </a:spcBef>
              <a:buNone/>
              <a:defRPr sz="4000">
                <a:solidFill>
                  <a:schemeClr val="accent1"/>
                </a:solidFill>
                <a:latin typeface="+mj-lt"/>
                <a:ea typeface="+mj-ea"/>
                <a:cs typeface="+mj-cs"/>
              </a:defRPr>
            </a:lvl1pPr>
          </a:lstStyle>
          <a:p>
            <a:r>
              <a:rPr altLang="en-US" b="1" dirty="0" lang="en-US"/>
              <a:t>E</a:t>
            </a:r>
            <a:r>
              <a:rPr altLang="en-US" b="1" dirty="0" lang="en-US"/>
              <a:t>N</a:t>
            </a:r>
            <a:r>
              <a:rPr altLang="en-US" b="1" dirty="0" lang="en-US"/>
              <a:t>E</a:t>
            </a:r>
            <a:r>
              <a:rPr altLang="en-US" b="1" dirty="0" lang="en-US"/>
              <a:t>RGY </a:t>
            </a:r>
            <a:r>
              <a:rPr altLang="en-US" b="1" dirty="0" lang="en-US"/>
              <a:t>C</a:t>
            </a:r>
            <a:r>
              <a:rPr altLang="en-US" b="1" dirty="0" lang="en-US"/>
              <a:t>O</a:t>
            </a:r>
            <a:r>
              <a:rPr altLang="en-US" b="1" dirty="0" lang="en-US"/>
              <a:t>NSUMPTION </a:t>
            </a:r>
            <a:r>
              <a:rPr altLang="en-US" b="1" dirty="0" lang="en-US"/>
              <a:t> </a:t>
            </a:r>
            <a:r>
              <a:rPr altLang="en-US" b="1" dirty="0" lang="en-US"/>
              <a:t>P</a:t>
            </a:r>
            <a:r>
              <a:rPr altLang="en-US" b="1" dirty="0" lang="en-US"/>
              <a:t>R</a:t>
            </a:r>
            <a:r>
              <a:rPr altLang="en-US" b="1" dirty="0" lang="en-US"/>
              <a:t>E</a:t>
            </a:r>
            <a:r>
              <a:rPr altLang="en-US" b="1" dirty="0" lang="en-US"/>
              <a:t>D</a:t>
            </a:r>
            <a:r>
              <a:rPr altLang="en-US" b="1" dirty="0" lang="en-US"/>
              <a:t>I</a:t>
            </a:r>
            <a:r>
              <a:rPr altLang="en-US" b="1" dirty="0" lang="en-US"/>
              <a:t>CTION </a:t>
            </a:r>
            <a:endParaRPr altLang="en-US" dirty="0" lang="zh-CN"/>
          </a:p>
        </p:txBody>
      </p:sp>
    </p:spTree>
    <p:custDataLst>
      <p:tags r:id="rId8"/>
    </p:custDataLst>
  </p:cSld>
  <p:clrMapOvr>
    <a:masterClrMapping/>
  </p:clrMapOvr>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41" name=""/>
        <p:cNvGrpSpPr/>
        <p:nvPr/>
      </p:nvGrpSpPr>
      <p:grpSpPr>
        <a:xfrm>
          <a:off x="0" y="0"/>
          <a:ext cx="0" cy="0"/>
          <a:chOff x="0" y="0"/>
          <a:chExt cx="0" cy="0"/>
        </a:xfrm>
      </p:grpSpPr>
      <p:sp>
        <p:nvSpPr>
          <p:cNvPr id="1048883" name="标题 3"/>
          <p:cNvSpPr>
            <a:spLocks noGrp="1"/>
          </p:cNvSpPr>
          <p:nvPr>
            <p:ph type="title"/>
            <p:custDataLst>
              <p:tags r:id="rId1"/>
            </p:custDataLst>
          </p:nvPr>
        </p:nvSpPr>
        <p:spPr>
          <a:xfrm>
            <a:off x="518398" y="202456"/>
            <a:ext cx="10515601" cy="900291"/>
          </a:xfrm>
        </p:spPr>
        <p:txBody>
          <a:bodyPr/>
          <a:p>
            <a:r>
              <a:rPr altLang="en-US" dirty="0" lang="en-US"/>
              <a:t> </a:t>
            </a:r>
            <a:r>
              <a:rPr altLang="en-US" dirty="0" lang="en-US"/>
              <a:t> </a:t>
            </a:r>
            <a:r>
              <a:rPr altLang="en-US" dirty="0" lang="en-US"/>
              <a:t> </a:t>
            </a:r>
            <a:r>
              <a:rPr altLang="en-US" dirty="0" lang="en-US"/>
              <a:t> </a:t>
            </a:r>
            <a:r>
              <a:rPr altLang="en-US" dirty="0" lang="en-US"/>
              <a:t> </a:t>
            </a:r>
            <a:r>
              <a:rPr altLang="en-US" dirty="0" lang="en-US"/>
              <a:t> </a:t>
            </a:r>
            <a:r>
              <a:rPr altLang="en-US" dirty="0" lang="en-US"/>
              <a:t> </a:t>
            </a:r>
            <a:r>
              <a:rPr altLang="en-US" dirty="0" lang="en-US"/>
              <a:t> </a:t>
            </a:r>
            <a:r>
              <a:rPr altLang="en-US" dirty="0" lang="en-US"/>
              <a:t>F</a:t>
            </a:r>
            <a:r>
              <a:rPr altLang="en-US" dirty="0" lang="en-US"/>
              <a:t>L</a:t>
            </a:r>
            <a:r>
              <a:rPr altLang="en-US" dirty="0" lang="en-US"/>
              <a:t>O</a:t>
            </a:r>
            <a:r>
              <a:rPr altLang="en-US" dirty="0" lang="en-US"/>
              <a:t>W</a:t>
            </a:r>
            <a:r>
              <a:rPr altLang="en-US" dirty="0" lang="en-US"/>
              <a:t> </a:t>
            </a:r>
            <a:r>
              <a:rPr altLang="en-US" dirty="0" lang="en-US"/>
              <a:t>C</a:t>
            </a:r>
            <a:r>
              <a:rPr altLang="en-US" dirty="0" lang="en-US"/>
              <a:t>H</a:t>
            </a:r>
            <a:r>
              <a:rPr altLang="en-US" dirty="0" lang="en-US"/>
              <a:t>ART </a:t>
            </a:r>
            <a:endParaRPr altLang="en-US" dirty="0" lang="zh-CN"/>
          </a:p>
        </p:txBody>
      </p:sp>
      <p:pic>
        <p:nvPicPr>
          <p:cNvPr id="2097163" name="图片占位符 4"/>
          <p:cNvPicPr>
            <a:picLocks noChangeAspect="1" noGrp="1"/>
          </p:cNvPicPr>
          <p:nvPr>
            <p:ph type="pic" idx="1"/>
            <p:custDataLst>
              <p:tags r:id="rId2"/>
            </p:custDataLst>
          </p:nvPr>
        </p:nvPicPr>
        <p:blipFill>
          <a:blip xmlns:r="http://schemas.openxmlformats.org/officeDocument/2006/relationships" r:embed="rId3" cstate="screen"/>
          <a:srcRect t="34957" b="34957"/>
          <a:stretch>
            <a:fillRect/>
          </a:stretch>
        </p:blipFill>
        <p:spPr/>
      </p:pic>
      <p:sp>
        <p:nvSpPr>
          <p:cNvPr id="1048884" name="文本占位符 2"/>
          <p:cNvSpPr>
            <a:spLocks noGrp="1"/>
          </p:cNvSpPr>
          <p:nvPr>
            <p:ph type="body" sz="half" idx="2"/>
            <p:custDataLst>
              <p:tags r:id="rId4"/>
            </p:custDataLst>
          </p:nvPr>
        </p:nvSpPr>
        <p:spPr/>
        <p:txBody>
          <a:bodyPr>
            <a:normAutofit fontScale="85000" lnSpcReduction="20000"/>
          </a:bodyPr>
          <a:p>
            <a:r>
              <a:rPr altLang="zh-CN" dirty="0" lang="en-US"/>
              <a:t>Energy measurement and management are amongst the major grid challenges and research efforts have been geared towards addressing them. The emergence of smart meters in consonance with the smart grid concept is as a result of these efforts. This paper explores the integration of Energy Management and Control System (EMCS) technologies into smart met...</a:t>
            </a:r>
            <a:endParaRPr altLang="zh-CN" dirty="0" lang="en-US"/>
          </a:p>
        </p:txBody>
      </p:sp>
    </p:spTree>
    <p:custDataLst>
      <p:tags r:id="rId5"/>
    </p:custDataLst>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2000"/>
    </mc:Choice>
    <mc:Fallback>
      <p:transition spd="slow">
        <p:fade/>
      </p:transition>
    </mc:Fallback>
  </mc:AlternateContent>
  <p:timing/>
</p:sld>
</file>

<file path=ppt/tags/tag1.xml><?xml version="1.0" encoding="utf-8"?>
<p:tagLst xmlns:p="http://schemas.openxmlformats.org/presentationml/2006/main">
  <p:tag name="KSO_WM_TAG_VERSION" val="1.0"/>
  <p:tag name="KSO_WM_TEMPLATE_CATEGORY" val="custom"/>
  <p:tag name="KSO_WM_TEMPLATE_INDEX" val="160189"/>
</p:tagLst>
</file>

<file path=ppt/tags/tag10.xml><?xml version="1.0" encoding="utf-8"?>
<p:tagLst xmlns:p="http://schemas.openxmlformats.org/presentationml/2006/main">
  <p:tag name="KSO_WM_TAG_VERSION" val="1.0"/>
  <p:tag name="KSO_WM_BEAUTIFY_FLAG" val="#wm#"/>
  <p:tag name="KSO_WM_TEMPLATE_CATEGORY" val="custom"/>
  <p:tag name="KSO_WM_TEMPLATE_INDEX" val="160189"/>
  <p:tag name="KSO_WM_UNIT_TYPE" val="f"/>
  <p:tag name="KSO_WM_UNIT_INDEX" val="1"/>
  <p:tag name="KSO_WM_UNIT_ID" val="custom160189_3*f*1"/>
  <p:tag name="KSO_WM_UNIT_CLEAR" val="1"/>
  <p:tag name="KSO_WM_UNIT_LAYERLEVEL" val="1"/>
  <p:tag name="KSO_WM_UNIT_VALUE" val="208"/>
  <p:tag name="KSO_WM_UNIT_HIGHLIGHT" val="0"/>
  <p:tag name="KSO_WM_UNIT_COMPATIBLE" val="0"/>
  <p:tag name="KSO_WM_UNIT_PRESET_TEXT_INDEX" val="5"/>
  <p:tag name="KSO_WM_UNIT_PRESET_TEXT_LEN" val="232"/>
</p:tagLst>
</file>

<file path=ppt/tags/tag11.xml><?xml version="1.0" encoding="utf-8"?>
<p:tagLst xmlns:p="http://schemas.openxmlformats.org/presentationml/2006/main">
  <p:tag name="KSO_WM_TAG_VERSION" val="1.0"/>
  <p:tag name="KSO_WM_BEAUTIFY_FLAG" val="#wm#"/>
  <p:tag name="KSO_WM_TEMPLATE_CATEGORY" val="custom"/>
  <p:tag name="KSO_WM_TEMPLATE_INDEX" val="160189"/>
  <p:tag name="KSO_WM_UNIT_TYPE" val="f"/>
  <p:tag name="KSO_WM_UNIT_INDEX" val="2"/>
  <p:tag name="KSO_WM_UNIT_ID" val="custom160189_3*f*2"/>
  <p:tag name="KSO_WM_UNIT_CLEAR" val="1"/>
  <p:tag name="KSO_WM_UNIT_LAYERLEVEL" val="1"/>
  <p:tag name="KSO_WM_UNIT_VALUE" val="208"/>
  <p:tag name="KSO_WM_UNIT_HIGHLIGHT" val="0"/>
  <p:tag name="KSO_WM_UNIT_COMPATIBLE" val="0"/>
  <p:tag name="KSO_WM_UNIT_PRESET_TEXT_INDEX" val="5"/>
  <p:tag name="KSO_WM_UNIT_PRESET_TEXT_LEN" val="232"/>
</p:tagLst>
</file>

<file path=ppt/tags/tag12.xml><?xml version="1.0" encoding="utf-8"?>
<p:tagLst xmlns:p="http://schemas.openxmlformats.org/presentationml/2006/main">
  <p:tag name="KSO_WM_TEMPLATE_CATEGORY" val="custom"/>
  <p:tag name="KSO_WM_TEMPLATE_INDEX" val="160189"/>
  <p:tag name="KSO_WM_TAG_VERSION" val="1.0"/>
  <p:tag name="KSO_WM_SLIDE_ID" val="custom160189_3"/>
  <p:tag name="KSO_WM_SLIDE_INDEX" val="3"/>
  <p:tag name="KSO_WM_SLIDE_ITEM_CNT" val="2"/>
  <p:tag name="KSO_WM_SLIDE_LAYOUT" val="a_f"/>
  <p:tag name="KSO_WM_SLIDE_LAYOUT_CNT" val="1_2"/>
  <p:tag name="KSO_WM_SLIDE_TYPE" val="text"/>
  <p:tag name="KSO_WM_BEAUTIFY_FLAG" val="#wm#"/>
  <p:tag name="KSO_WM_SLIDE_POSITION" val="66*144"/>
  <p:tag name="KSO_WM_SLIDE_SIZE" val="828*343"/>
</p:tagLst>
</file>

<file path=ppt/tags/tag13.xml><?xml version="1.0" encoding="utf-8"?>
<p:tagLst xmlns:p="http://schemas.openxmlformats.org/presentationml/2006/main">
  <p:tag name="KSO_WM_TAG_VERSION" val="1.0"/>
  <p:tag name="KSO_WM_BEAUTIFY_FLAG" val="#wm#"/>
  <p:tag name="KSO_WM_TEMPLATE_CATEGORY" val="custom"/>
  <p:tag name="KSO_WM_TEMPLATE_INDEX" val="160189"/>
  <p:tag name="KSO_WM_UNIT_TYPE" val="d"/>
  <p:tag name="KSO_WM_UNIT_INDEX" val="1"/>
  <p:tag name="KSO_WM_UNIT_ID" val="custom160189_4*d*1"/>
  <p:tag name="KSO_WM_UNIT_CLEAR" val="0"/>
  <p:tag name="KSO_WM_UNIT_LAYERLEVEL" val="1"/>
  <p:tag name="KSO_WM_UNIT_VALUE" val="1500*1713"/>
  <p:tag name="KSO_WM_UNIT_HIGHLIGHT" val="0"/>
  <p:tag name="KSO_WM_UNIT_COMPATIBLE" val="0"/>
</p:tagLst>
</file>

<file path=ppt/tags/tag14.xml><?xml version="1.0" encoding="utf-8"?>
<p:tagLst xmlns:p="http://schemas.openxmlformats.org/presentationml/2006/main">
  <p:tag name="KSO_WM_TAG_VERSION" val="1.0"/>
  <p:tag name="KSO_WM_BEAUTIFY_FLAG" val="#wm#"/>
  <p:tag name="KSO_WM_TEMPLATE_CATEGORY" val="custom"/>
  <p:tag name="KSO_WM_TEMPLATE_INDEX" val="160189"/>
  <p:tag name="KSO_WM_UNIT_TYPE" val="a"/>
  <p:tag name="KSO_WM_UNIT_INDEX" val="1"/>
  <p:tag name="KSO_WM_UNIT_ID" val="custom160189_4*a*1"/>
  <p:tag name="KSO_WM_UNIT_CLEAR" val="1"/>
  <p:tag name="KSO_WM_UNIT_LAYERLEVEL" val="1"/>
  <p:tag name="KSO_WM_UNIT_VALUE" val="33"/>
  <p:tag name="KSO_WM_UNIT_ISCONTENTSTITLE" val="0"/>
  <p:tag name="KSO_WM_UNIT_HIGHLIGHT" val="0"/>
  <p:tag name="KSO_WM_UNIT_COMPATIBLE" val="0"/>
  <p:tag name="KSO_WM_UNIT_PRESET_TEXT_INDEX" val="3"/>
  <p:tag name="KSO_WM_UNIT_PRESET_TEXT_LEN" val="17"/>
</p:tagLst>
</file>

<file path=ppt/tags/tag15.xml><?xml version="1.0" encoding="utf-8"?>
<p:tagLst xmlns:p="http://schemas.openxmlformats.org/presentationml/2006/main">
  <p:tag name="KSO_WM_TAG_VERSION" val="1.0"/>
  <p:tag name="KSO_WM_BEAUTIFY_FLAG" val="#wm#"/>
  <p:tag name="KSO_WM_TEMPLATE_CATEGORY" val="custom"/>
  <p:tag name="KSO_WM_TEMPLATE_INDEX" val="160189"/>
  <p:tag name="KSO_WM_UNIT_TYPE" val="f"/>
  <p:tag name="KSO_WM_UNIT_INDEX" val="1"/>
  <p:tag name="KSO_WM_UNIT_ID" val="custom160189_4*f*1"/>
  <p:tag name="KSO_WM_UNIT_CLEAR" val="1"/>
  <p:tag name="KSO_WM_UNIT_LAYERLEVEL" val="1"/>
  <p:tag name="KSO_WM_UNIT_VALUE" val="180"/>
  <p:tag name="KSO_WM_UNIT_HIGHLIGHT" val="0"/>
  <p:tag name="KSO_WM_UNIT_COMPATIBLE" val="0"/>
  <p:tag name="KSO_WM_UNIT_PRESET_TEXT_INDEX" val="5"/>
  <p:tag name="KSO_WM_UNIT_PRESET_TEXT_LEN" val="232"/>
</p:tagLst>
</file>

<file path=ppt/tags/tag16.xml><?xml version="1.0" encoding="utf-8"?>
<p:tagLst xmlns:p="http://schemas.openxmlformats.org/presentationml/2006/main">
  <p:tag name="KSO_WM_TEMPLATE_CATEGORY" val="custom"/>
  <p:tag name="KSO_WM_TEMPLATE_INDEX" val="160189"/>
  <p:tag name="KSO_WM_TAG_VERSION" val="1.0"/>
  <p:tag name="KSO_WM_SLIDE_ID" val="custom160189_4"/>
  <p:tag name="KSO_WM_SLIDE_INDEX" val="4"/>
  <p:tag name="KSO_WM_SLIDE_ITEM_CNT" val="2"/>
  <p:tag name="KSO_WM_SLIDE_LAYOUT" val="a_f_d"/>
  <p:tag name="KSO_WM_SLIDE_LAYOUT_CNT" val="1_1_1"/>
  <p:tag name="KSO_WM_SLIDE_TYPE" val="text"/>
  <p:tag name="KSO_WM_BEAUTIFY_FLAG" val="#wm#"/>
  <p:tag name="KSO_WM_SLIDE_POSITION" val="66*36"/>
  <p:tag name="KSO_WM_SLIDE_SIZE" val="828*426"/>
</p:tagLst>
</file>

<file path=ppt/tags/tag17.xml><?xml version="1.0" encoding="utf-8"?>
<p:tagLst xmlns:p="http://schemas.openxmlformats.org/presentationml/2006/main">
  <p:tag name="KSO_WM_TAG_VERSION" val="1.0"/>
  <p:tag name="KSO_WM_BEAUTIFY_FLAG" val="#wm#"/>
  <p:tag name="KSO_WM_TEMPLATE_CATEGORY" val="custom"/>
  <p:tag name="KSO_WM_TEMPLATE_INDEX" val="160189"/>
  <p:tag name="KSO_WM_UNIT_TYPE" val="d"/>
  <p:tag name="KSO_WM_UNIT_INDEX" val="1"/>
  <p:tag name="KSO_WM_UNIT_ID" val="custom160189_5*d*1"/>
  <p:tag name="KSO_WM_UNIT_CLEAR" val="0"/>
  <p:tag name="KSO_WM_UNIT_LAYERLEVEL" val="1"/>
  <p:tag name="KSO_WM_UNIT_VALUE" val="1261*2521"/>
  <p:tag name="KSO_WM_UNIT_HIGHLIGHT" val="0"/>
  <p:tag name="KSO_WM_UNIT_COMPATIBLE" val="0"/>
</p:tagLst>
</file>

<file path=ppt/tags/tag18.xml><?xml version="1.0" encoding="utf-8"?>
<p:tagLst xmlns:p="http://schemas.openxmlformats.org/presentationml/2006/main">
  <p:tag name="KSO_WM_TAG_VERSION" val="1.0"/>
  <p:tag name="KSO_WM_BEAUTIFY_FLAG" val="#wm#"/>
  <p:tag name="KSO_WM_TEMPLATE_CATEGORY" val="custom"/>
  <p:tag name="KSO_WM_TEMPLATE_INDEX" val="160189"/>
  <p:tag name="KSO_WM_UNIT_TYPE" val="a"/>
  <p:tag name="KSO_WM_UNIT_INDEX" val="1"/>
  <p:tag name="KSO_WM_UNIT_ID" val="custom160189_5*a*1"/>
  <p:tag name="KSO_WM_UNIT_CLEAR" val="1"/>
  <p:tag name="KSO_WM_UNIT_LAYERLEVEL" val="1"/>
  <p:tag name="KSO_WM_UNIT_VALUE" val="21"/>
  <p:tag name="KSO_WM_UNIT_ISCONTENTSTITLE" val="0"/>
  <p:tag name="KSO_WM_UNIT_HIGHLIGHT" val="0"/>
  <p:tag name="KSO_WM_UNIT_COMPATIBLE" val="0"/>
  <p:tag name="KSO_WM_UNIT_PRESET_TEXT_INDEX" val="3"/>
  <p:tag name="KSO_WM_UNIT_PRESET_TEXT_LEN" val="17"/>
</p:tagLst>
</file>

<file path=ppt/tags/tag19.xml><?xml version="1.0" encoding="utf-8"?>
<p:tagLst xmlns:p="http://schemas.openxmlformats.org/presentationml/2006/main">
  <p:tag name="KSO_WM_TAG_VERSION" val="1.0"/>
  <p:tag name="KSO_WM_BEAUTIFY_FLAG" val="#wm#"/>
  <p:tag name="KSO_WM_TEMPLATE_CATEGORY" val="custom"/>
  <p:tag name="KSO_WM_TEMPLATE_INDEX" val="160189"/>
  <p:tag name="KSO_WM_UNIT_TYPE" val="f"/>
  <p:tag name="KSO_WM_UNIT_INDEX" val="1"/>
  <p:tag name="KSO_WM_UNIT_ID" val="custom160189_5*f*1"/>
  <p:tag name="KSO_WM_UNIT_CLEAR" val="1"/>
  <p:tag name="KSO_WM_UNIT_LAYERLEVEL" val="1"/>
  <p:tag name="KSO_WM_UNIT_VALUE" val="76"/>
  <p:tag name="KSO_WM_UNIT_HIGHLIGHT" val="0"/>
  <p:tag name="KSO_WM_UNIT_COMPATIBLE" val="0"/>
  <p:tag name="KSO_WM_UNIT_PRESET_TEXT_INDEX" val="4"/>
  <p:tag name="KSO_WM_UNIT_PRESET_TEXT_LEN" val="57"/>
</p:tagLst>
</file>

<file path=ppt/tags/tag2.xml><?xml version="1.0" encoding="utf-8"?>
<p:tagLst xmlns:p="http://schemas.openxmlformats.org/presentationml/2006/main">
  <p:tag name="KSO_WM_TAG_VERSION" val="1.0"/>
  <p:tag name="KSO_WM_TEMPLATE_CATEGORY" val="custom"/>
  <p:tag name="KSO_WM_TEMPLATE_INDEX" val="160189"/>
</p:tagLst>
</file>

<file path=ppt/tags/tag20.xml><?xml version="1.0" encoding="utf-8"?>
<p:tagLst xmlns:p="http://schemas.openxmlformats.org/presentationml/2006/main">
  <p:tag name="KSO_WM_TEMPLATE_CATEGORY" val="custom"/>
  <p:tag name="KSO_WM_TEMPLATE_INDEX" val="160189"/>
  <p:tag name="KSO_WM_TAG_VERSION" val="1.0"/>
  <p:tag name="KSO_WM_SLIDE_ID" val="custom160189_5"/>
  <p:tag name="KSO_WM_SLIDE_INDEX" val="5"/>
  <p:tag name="KSO_WM_SLIDE_ITEM_CNT" val="2"/>
  <p:tag name="KSO_WM_SLIDE_LAYOUT" val="a_f_d"/>
  <p:tag name="KSO_WM_SLIDE_LAYOUT_CNT" val="1_1_1"/>
  <p:tag name="KSO_WM_SLIDE_TYPE" val="text"/>
  <p:tag name="KSO_WM_BEAUTIFY_FLAG" val="#wm#"/>
  <p:tag name="KSO_WM_SLIDE_POSITION" val="122*112"/>
  <p:tag name="KSO_WM_SLIDE_SIZE" val="715*419"/>
</p:tagLst>
</file>

<file path=ppt/tags/tag21.xml><?xml version="1.0" encoding="utf-8"?>
<p:tagLst xmlns:p="http://schemas.openxmlformats.org/presentationml/2006/main">
  <p:tag name="MH" val="20151109163043"/>
  <p:tag name="MH_LIBRARY" val="GRAPHIC"/>
  <p:tag name="MH_TYPE" val="Other"/>
  <p:tag name="MH_ORDER" val="1"/>
  <p:tag name="KSO_WM_TAG_VERSION" val="1.0"/>
  <p:tag name="KSO_WM_BEAUTIFY_FLAG" val="#wm#"/>
  <p:tag name="KSO_WM_UNIT_TYPE" val="i"/>
  <p:tag name="KSO_WM_UNIT_ID" val="custom160189_19*i*0"/>
  <p:tag name="KSO_WM_TEMPLATE_CATEGORY" val="custom"/>
  <p:tag name="KSO_WM_TEMPLATE_INDEX" val="160189"/>
  <p:tag name="KSO_WM_UNIT_INDEX" val="0"/>
</p:tagLst>
</file>

<file path=ppt/tags/tag22.xml><?xml version="1.0" encoding="utf-8"?>
<p:tagLst xmlns:p="http://schemas.openxmlformats.org/presentationml/2006/main">
  <p:tag name="MH" val="20151109163043"/>
  <p:tag name="MH_LIBRARY" val="GRAPHIC"/>
  <p:tag name="MH_TYPE" val="Other"/>
  <p:tag name="MH_ORDER" val="2"/>
  <p:tag name="KSO_WM_TAG_VERSION" val="1.0"/>
  <p:tag name="KSO_WM_BEAUTIFY_FLAG" val="#wm#"/>
  <p:tag name="KSO_WM_UNIT_TYPE" val="i"/>
  <p:tag name="KSO_WM_UNIT_ID" val="custom160189_19*i*1"/>
  <p:tag name="KSO_WM_TEMPLATE_CATEGORY" val="custom"/>
  <p:tag name="KSO_WM_TEMPLATE_INDEX" val="160189"/>
  <p:tag name="KSO_WM_UNIT_INDEX" val="1"/>
</p:tagLst>
</file>

<file path=ppt/tags/tag23.xml><?xml version="1.0" encoding="utf-8"?>
<p:tagLst xmlns:p="http://schemas.openxmlformats.org/presentationml/2006/main">
  <p:tag name="MH" val="20151109163043"/>
  <p:tag name="MH_LIBRARY" val="GRAPHIC"/>
  <p:tag name="MH_TYPE" val="Other"/>
  <p:tag name="MH_ORDER" val="3"/>
  <p:tag name="KSO_WM_TAG_VERSION" val="1.0"/>
  <p:tag name="KSO_WM_BEAUTIFY_FLAG" val="#wm#"/>
  <p:tag name="KSO_WM_UNIT_TYPE" val="i"/>
  <p:tag name="KSO_WM_UNIT_ID" val="custom160189_19*i*2"/>
  <p:tag name="KSO_WM_TEMPLATE_CATEGORY" val="custom"/>
  <p:tag name="KSO_WM_TEMPLATE_INDEX" val="160189"/>
  <p:tag name="KSO_WM_UNIT_INDEX" val="2"/>
</p:tagLst>
</file>

<file path=ppt/tags/tag24.xml><?xml version="1.0" encoding="utf-8"?>
<p:tagLst xmlns:p="http://schemas.openxmlformats.org/presentationml/2006/main">
  <p:tag name="MH" val="20151109163043"/>
  <p:tag name="MH_LIBRARY" val="GRAPHIC"/>
  <p:tag name="MH_TYPE" val="Other"/>
  <p:tag name="MH_ORDER" val="4"/>
  <p:tag name="KSO_WM_TAG_VERSION" val="1.0"/>
  <p:tag name="KSO_WM_BEAUTIFY_FLAG" val="#wm#"/>
  <p:tag name="KSO_WM_UNIT_TYPE" val="i"/>
  <p:tag name="KSO_WM_UNIT_ID" val="custom160189_19*i*3"/>
  <p:tag name="KSO_WM_TEMPLATE_CATEGORY" val="custom"/>
  <p:tag name="KSO_WM_TEMPLATE_INDEX" val="160189"/>
  <p:tag name="KSO_WM_UNIT_INDEX" val="3"/>
</p:tagLst>
</file>

<file path=ppt/tags/tag25.xml><?xml version="1.0" encoding="utf-8"?>
<p:tagLst xmlns:p="http://schemas.openxmlformats.org/presentationml/2006/main">
  <p:tag name="KSO_WM_TAG_VERSION" val="1.0"/>
  <p:tag name="KSO_WM_BEAUTIFY_FLAG" val="#wm#"/>
  <p:tag name="KSO_WM_UNIT_TYPE" val="i"/>
  <p:tag name="KSO_WM_UNIT_ID" val="custom160189_19*i*4"/>
  <p:tag name="KSO_WM_TEMPLATE_CATEGORY" val="custom"/>
  <p:tag name="KSO_WM_TEMPLATE_INDEX" val="160189"/>
  <p:tag name="KSO_WM_UNIT_INDEX" val="4"/>
</p:tagLst>
</file>

<file path=ppt/tags/tag26.xml><?xml version="1.0" encoding="utf-8"?>
<p:tagLst xmlns:p="http://schemas.openxmlformats.org/presentationml/2006/main">
  <p:tag name="KSO_WM_TAG_VERSION" val="1.0"/>
  <p:tag name="KSO_WM_BEAUTIFY_FLAG" val="#wm#"/>
  <p:tag name="KSO_WM_TEMPLATE_CATEGORY" val="custom"/>
  <p:tag name="KSO_WM_TEMPLATE_INDEX" val="160189"/>
  <p:tag name="MH" val="20151109163043"/>
  <p:tag name="MH_LIBRARY" val="GRAPHIC"/>
  <p:tag name="MH_TYPE" val="SubTitle"/>
  <p:tag name="MH_ORDER" val="1"/>
  <p:tag name="KSO_WM_UNIT_TYPE" val="l_h_f"/>
  <p:tag name="KSO_WM_UNIT_INDEX" val="1_1_1"/>
  <p:tag name="KSO_WM_UNIT_ID" val="custom160189_19*l_h_f*1_1_1"/>
  <p:tag name="KSO_WM_UNIT_CLEAR" val="1"/>
  <p:tag name="KSO_WM_UNIT_LAYERLEVEL" val="1_1_1"/>
  <p:tag name="KSO_WM_UNIT_VALUE" val="25"/>
  <p:tag name="KSO_WM_UNIT_HIGHLIGHT" val="0"/>
  <p:tag name="KSO_WM_UNIT_COMPATIBLE" val="0"/>
  <p:tag name="KSO_WM_UNIT_PRESET_TEXT_INDEX" val="3"/>
  <p:tag name="KSO_WM_UNIT_PRESET_TEXT_LEN" val="5"/>
  <p:tag name="KSO_WM_DIAGRAM_GROUP_CODE" val="l1-3"/>
</p:tagLst>
</file>

<file path=ppt/tags/tag27.xml><?xml version="1.0" encoding="utf-8"?>
<p:tagLst xmlns:p="http://schemas.openxmlformats.org/presentationml/2006/main">
  <p:tag name="KSO_WM_TAG_VERSION" val="1.0"/>
  <p:tag name="KSO_WM_BEAUTIFY_FLAG" val="#wm#"/>
  <p:tag name="KSO_WM_TEMPLATE_CATEGORY" val="custom"/>
  <p:tag name="KSO_WM_TEMPLATE_INDEX" val="160189"/>
  <p:tag name="MH" val="20151109163043"/>
  <p:tag name="MH_LIBRARY" val="GRAPHIC"/>
  <p:tag name="MH_TYPE" val="Other"/>
  <p:tag name="MH_ORDER" val="5"/>
  <p:tag name="KSO_WM_UNIT_TYPE" val="l_i"/>
  <p:tag name="KSO_WM_UNIT_INDEX" val="1_1"/>
  <p:tag name="KSO_WM_UNIT_ID" val="custom160189_19*l_i*1_1"/>
  <p:tag name="KSO_WM_UNIT_CLEAR" val="1"/>
  <p:tag name="KSO_WM_UNIT_LAYERLEVEL" val="1_1"/>
  <p:tag name="KSO_WM_DIAGRAM_GROUP_CODE" val="l1-3"/>
</p:tagLst>
</file>

<file path=ppt/tags/tag28.xml><?xml version="1.0" encoding="utf-8"?>
<p:tagLst xmlns:p="http://schemas.openxmlformats.org/presentationml/2006/main">
  <p:tag name="KSO_WM_TAG_VERSION" val="1.0"/>
  <p:tag name="KSO_WM_BEAUTIFY_FLAG" val="#wm#"/>
  <p:tag name="KSO_WM_TEMPLATE_CATEGORY" val="custom"/>
  <p:tag name="KSO_WM_TEMPLATE_INDEX" val="160189"/>
  <p:tag name="MH" val="20151109163043"/>
  <p:tag name="MH_LIBRARY" val="GRAPHIC"/>
  <p:tag name="MH_TYPE" val="Desc"/>
  <p:tag name="MH_ORDER" val="1"/>
  <p:tag name="KSO_WM_UNIT_TYPE" val="f"/>
  <p:tag name="KSO_WM_UNIT_INDEX" val="1"/>
  <p:tag name="KSO_WM_UNIT_ID" val="custom160189_19*f*1"/>
  <p:tag name="KSO_WM_UNIT_CLEAR" val="1"/>
  <p:tag name="KSO_WM_UNIT_LAYERLEVEL" val="1"/>
  <p:tag name="KSO_WM_UNIT_VALUE" val="72"/>
  <p:tag name="KSO_WM_UNIT_HIGHLIGHT" val="0"/>
  <p:tag name="KSO_WM_UNIT_COMPATIBLE" val="0"/>
  <p:tag name="KSO_WM_UNIT_PRESET_TEXT_INDEX" val="4"/>
  <p:tag name="KSO_WM_UNIT_PRESET_TEXT_LEN" val="57"/>
</p:tagLst>
</file>

<file path=ppt/tags/tag29.xml><?xml version="1.0" encoding="utf-8"?>
<p:tagLst xmlns:p="http://schemas.openxmlformats.org/presentationml/2006/main">
  <p:tag name="KSO_WM_TAG_VERSION" val="1.0"/>
  <p:tag name="KSO_WM_BEAUTIFY_FLAG" val="#wm#"/>
  <p:tag name="KSO_WM_TEMPLATE_CATEGORY" val="custom"/>
  <p:tag name="KSO_WM_TEMPLATE_INDEX" val="160189"/>
  <p:tag name="MH" val="20151109163043"/>
  <p:tag name="MH_LIBRARY" val="GRAPHIC"/>
  <p:tag name="MH_TYPE" val="PageTitle"/>
  <p:tag name="MH_ORDER" val="PageTitle"/>
  <p:tag name="KSO_WM_UNIT_TYPE" val="a"/>
  <p:tag name="KSO_WM_UNIT_INDEX" val="1"/>
  <p:tag name="KSO_WM_UNIT_ID" val="custom160189_19*a*1"/>
  <p:tag name="KSO_WM_UNIT_CLEAR" val="1"/>
  <p:tag name="KSO_WM_UNIT_LAYERLEVEL" val="1"/>
  <p:tag name="KSO_WM_UNIT_VALUE" val="21"/>
  <p:tag name="KSO_WM_UNIT_ISCONTENTSTITLE" val="0"/>
  <p:tag name="KSO_WM_UNIT_HIGHLIGHT" val="0"/>
  <p:tag name="KSO_WM_UNIT_COMPATIBLE" val="0"/>
  <p:tag name="KSO_WM_UNIT_PRESET_TEXT_INDEX" val="3"/>
  <p:tag name="KSO_WM_UNIT_PRESET_TEXT_LEN" val="17"/>
</p:tagLst>
</file>

<file path=ppt/tags/tag3.xml><?xml version="1.0" encoding="utf-8"?>
<p:tagLst xmlns:p="http://schemas.openxmlformats.org/presentationml/2006/main">
  <p:tag name="KSO_WM_TAG_VERSION" val="1.0"/>
  <p:tag name="KSO_WM_BEAUTIFY_FLAG" val="#wm#"/>
  <p:tag name="KSO_WM_TEMPLATE_CATEGORY" val="custom"/>
  <p:tag name="KSO_WM_TEMPLATE_INDEX" val="160189"/>
  <p:tag name="KSO_WM_UNIT_TYPE" val="a"/>
  <p:tag name="KSO_WM_UNIT_INDEX" val="1"/>
  <p:tag name="KSO_WM_UNIT_ID" val="custom160189_1*a*1"/>
  <p:tag name="KSO_WM_UNIT_CLEAR" val="1"/>
  <p:tag name="KSO_WM_UNIT_LAYERLEVEL" val="1"/>
  <p:tag name="KSO_WM_UNIT_VALUE" val="18"/>
  <p:tag name="KSO_WM_UNIT_ISCONTENTSTITLE" val="0"/>
  <p:tag name="KSO_WM_UNIT_HIGHLIGHT" val="0"/>
  <p:tag name="KSO_WM_UNIT_COMPATIBLE" val="0"/>
  <p:tag name="KSO_WM_UNIT_PRESET_TEXT_INDEX" val="3"/>
  <p:tag name="KSO_WM_UNIT_PRESET_TEXT_LEN" val="17"/>
</p:tagLst>
</file>

<file path=ppt/tags/tag30.xml><?xml version="1.0" encoding="utf-8"?>
<p:tagLst xmlns:p="http://schemas.openxmlformats.org/presentationml/2006/main">
  <p:tag name="MH_TYPE" val="#NeiR#"/>
  <p:tag name="MH_NUMBER" val="6"/>
  <p:tag name="MH_CATEGORY" val="#BingLLB#"/>
  <p:tag name="MH_LAYOUT" val="SubTitleDesc"/>
  <p:tag name="MH" val="20151109163043"/>
  <p:tag name="MH_LIBRARY" val="GRAPHIC"/>
  <p:tag name="KSO_WM_TEMPLATE_CATEGORY" val="custom"/>
  <p:tag name="KSO_WM_TEMPLATE_INDEX" val="160189"/>
  <p:tag name="KSO_WM_TAG_VERSION" val="1.0"/>
  <p:tag name="KSO_WM_SLIDE_ID" val="custom160189_19"/>
  <p:tag name="KSO_WM_SLIDE_INDEX" val="19"/>
  <p:tag name="KSO_WM_SLIDE_ITEM_CNT" val="2"/>
  <p:tag name="KSO_WM_SLIDE_LAYOUT" val="a_f_l"/>
  <p:tag name="KSO_WM_SLIDE_LAYOUT_CNT" val="1_1_1"/>
  <p:tag name="KSO_WM_SLIDE_TYPE" val="text"/>
  <p:tag name="KSO_WM_BEAUTIFY_FLAG" val="#wm#"/>
  <p:tag name="KSO_WM_SLIDE_POSITION" val="135*201"/>
  <p:tag name="KSO_WM_SLIDE_SIZE" val="622*240"/>
  <p:tag name="KSO_WM_DIAGRAM_GROUP_CODE" val="l1-3"/>
</p:tagLst>
</file>

<file path=ppt/tags/tag31.xml><?xml version="1.0" encoding="utf-8"?>
<p:tagLst xmlns:p="http://schemas.openxmlformats.org/presentationml/2006/main">
  <p:tag name="MH" val="20151109163043"/>
  <p:tag name="MH_LIBRARY" val="GRAPHIC"/>
  <p:tag name="MH_TYPE" val="Other"/>
  <p:tag name="MH_ORDER" val="1"/>
  <p:tag name="KSO_WM_TAG_VERSION" val="1.0"/>
  <p:tag name="KSO_WM_BEAUTIFY_FLAG" val="#wm#"/>
  <p:tag name="KSO_WM_UNIT_TYPE" val="i"/>
  <p:tag name="KSO_WM_UNIT_ID" val="custom160189_20*i*0"/>
  <p:tag name="KSO_WM_TEMPLATE_CATEGORY" val="custom"/>
  <p:tag name="KSO_WM_TEMPLATE_INDEX" val="160189"/>
  <p:tag name="KSO_WM_UNIT_INDEX" val="0"/>
</p:tagLst>
</file>

<file path=ppt/tags/tag32.xml><?xml version="1.0" encoding="utf-8"?>
<p:tagLst xmlns:p="http://schemas.openxmlformats.org/presentationml/2006/main">
  <p:tag name="MH" val="20151109163043"/>
  <p:tag name="MH_LIBRARY" val="GRAPHIC"/>
  <p:tag name="MH_TYPE" val="Other"/>
  <p:tag name="MH_ORDER" val="2"/>
  <p:tag name="KSO_WM_TAG_VERSION" val="1.0"/>
  <p:tag name="KSO_WM_BEAUTIFY_FLAG" val="#wm#"/>
  <p:tag name="KSO_WM_UNIT_TYPE" val="i"/>
  <p:tag name="KSO_WM_UNIT_ID" val="custom160189_20*i*1"/>
  <p:tag name="KSO_WM_TEMPLATE_CATEGORY" val="custom"/>
  <p:tag name="KSO_WM_TEMPLATE_INDEX" val="160189"/>
  <p:tag name="KSO_WM_UNIT_INDEX" val="1"/>
</p:tagLst>
</file>

<file path=ppt/tags/tag33.xml><?xml version="1.0" encoding="utf-8"?>
<p:tagLst xmlns:p="http://schemas.openxmlformats.org/presentationml/2006/main">
  <p:tag name="MH" val="20151109163043"/>
  <p:tag name="MH_LIBRARY" val="GRAPHIC"/>
  <p:tag name="MH_TYPE" val="Other"/>
  <p:tag name="MH_ORDER" val="3"/>
  <p:tag name="KSO_WM_TAG_VERSION" val="1.0"/>
  <p:tag name="KSO_WM_BEAUTIFY_FLAG" val="#wm#"/>
  <p:tag name="KSO_WM_UNIT_TYPE" val="i"/>
  <p:tag name="KSO_WM_UNIT_ID" val="custom160189_20*i*2"/>
  <p:tag name="KSO_WM_TEMPLATE_CATEGORY" val="custom"/>
  <p:tag name="KSO_WM_TEMPLATE_INDEX" val="160189"/>
  <p:tag name="KSO_WM_UNIT_INDEX" val="2"/>
</p:tagLst>
</file>

<file path=ppt/tags/tag34.xml><?xml version="1.0" encoding="utf-8"?>
<p:tagLst xmlns:p="http://schemas.openxmlformats.org/presentationml/2006/main">
  <p:tag name="MH" val="20151109163043"/>
  <p:tag name="MH_LIBRARY" val="GRAPHIC"/>
  <p:tag name="MH_TYPE" val="Other"/>
  <p:tag name="MH_ORDER" val="4"/>
  <p:tag name="KSO_WM_TAG_VERSION" val="1.0"/>
  <p:tag name="KSO_WM_BEAUTIFY_FLAG" val="#wm#"/>
  <p:tag name="KSO_WM_UNIT_TYPE" val="i"/>
  <p:tag name="KSO_WM_UNIT_ID" val="custom160189_20*i*3"/>
  <p:tag name="KSO_WM_TEMPLATE_CATEGORY" val="custom"/>
  <p:tag name="KSO_WM_TEMPLATE_INDEX" val="160189"/>
  <p:tag name="KSO_WM_UNIT_INDEX" val="3"/>
</p:tagLst>
</file>

<file path=ppt/tags/tag35.xml><?xml version="1.0" encoding="utf-8"?>
<p:tagLst xmlns:p="http://schemas.openxmlformats.org/presentationml/2006/main">
  <p:tag name="KSO_WM_TAG_VERSION" val="1.0"/>
  <p:tag name="KSO_WM_BEAUTIFY_FLAG" val="#wm#"/>
  <p:tag name="KSO_WM_TEMPLATE_CATEGORY" val="custom"/>
  <p:tag name="KSO_WM_TEMPLATE_INDEX" val="160189"/>
  <p:tag name="MH" val="20151109163043"/>
  <p:tag name="MH_LIBRARY" val="GRAPHIC"/>
  <p:tag name="MH_TYPE" val="SubTitle"/>
  <p:tag name="MH_ORDER" val="2"/>
  <p:tag name="KSO_WM_UNIT_TYPE" val="l_h_f"/>
  <p:tag name="KSO_WM_UNIT_INDEX" val="1_2_1"/>
  <p:tag name="KSO_WM_UNIT_ID" val="custom160189_20*l_h_f*1_2_1"/>
  <p:tag name="KSO_WM_UNIT_CLEAR" val="1"/>
  <p:tag name="KSO_WM_UNIT_LAYERLEVEL" val="1_1_1"/>
  <p:tag name="KSO_WM_UNIT_VALUE" val="25"/>
  <p:tag name="KSO_WM_UNIT_HIGHLIGHT" val="0"/>
  <p:tag name="KSO_WM_UNIT_COMPATIBLE" val="0"/>
  <p:tag name="KSO_WM_UNIT_PRESET_TEXT_INDEX" val="3"/>
  <p:tag name="KSO_WM_UNIT_PRESET_TEXT_LEN" val="5"/>
  <p:tag name="KSO_WM_DIAGRAM_GROUP_CODE" val="l1-3"/>
</p:tagLst>
</file>

<file path=ppt/tags/tag36.xml><?xml version="1.0" encoding="utf-8"?>
<p:tagLst xmlns:p="http://schemas.openxmlformats.org/presentationml/2006/main">
  <p:tag name="KSO_WM_TAG_VERSION" val="1.0"/>
  <p:tag name="KSO_WM_BEAUTIFY_FLAG" val="#wm#"/>
  <p:tag name="KSO_WM_TEMPLATE_CATEGORY" val="custom"/>
  <p:tag name="KSO_WM_TEMPLATE_INDEX" val="160189"/>
  <p:tag name="MH" val="20151109163043"/>
  <p:tag name="MH_LIBRARY" val="GRAPHIC"/>
  <p:tag name="MH_TYPE" val="Other"/>
  <p:tag name="MH_ORDER" val="6"/>
  <p:tag name="KSO_WM_UNIT_TYPE" val="l_i"/>
  <p:tag name="KSO_WM_UNIT_INDEX" val="1_2"/>
  <p:tag name="KSO_WM_UNIT_ID" val="custom160189_20*l_i*1_2"/>
  <p:tag name="KSO_WM_UNIT_CLEAR" val="1"/>
  <p:tag name="KSO_WM_UNIT_LAYERLEVEL" val="1_1"/>
  <p:tag name="KSO_WM_DIAGRAM_GROUP_CODE" val="l1-3"/>
</p:tagLst>
</file>

<file path=ppt/tags/tag37.xml><?xml version="1.0" encoding="utf-8"?>
<p:tagLst xmlns:p="http://schemas.openxmlformats.org/presentationml/2006/main">
  <p:tag name="KSO_WM_TAG_VERSION" val="1.0"/>
  <p:tag name="KSO_WM_BEAUTIFY_FLAG" val="#wm#"/>
  <p:tag name="KSO_WM_TEMPLATE_CATEGORY" val="custom"/>
  <p:tag name="KSO_WM_TEMPLATE_INDEX" val="160189"/>
  <p:tag name="MH" val="20151109163043"/>
  <p:tag name="MH_LIBRARY" val="GRAPHIC"/>
  <p:tag name="MH_TYPE" val="Desc"/>
  <p:tag name="MH_ORDER" val="1"/>
  <p:tag name="KSO_WM_UNIT_TYPE" val="f"/>
  <p:tag name="KSO_WM_UNIT_INDEX" val="1"/>
  <p:tag name="KSO_WM_UNIT_ID" val="custom160189_20*f*1"/>
  <p:tag name="KSO_WM_UNIT_CLEAR" val="1"/>
  <p:tag name="KSO_WM_UNIT_LAYERLEVEL" val="1"/>
  <p:tag name="KSO_WM_UNIT_VALUE" val="98"/>
  <p:tag name="KSO_WM_UNIT_HIGHLIGHT" val="0"/>
  <p:tag name="KSO_WM_UNIT_COMPATIBLE" val="0"/>
  <p:tag name="KSO_WM_UNIT_PRESET_TEXT_INDEX" val="4"/>
  <p:tag name="KSO_WM_UNIT_PRESET_TEXT_LEN" val="57"/>
</p:tagLst>
</file>

<file path=ppt/tags/tag38.xml><?xml version="1.0" encoding="utf-8"?>
<p:tagLst xmlns:p="http://schemas.openxmlformats.org/presentationml/2006/main">
  <p:tag name="KSO_WM_TAG_VERSION" val="1.0"/>
  <p:tag name="KSO_WM_BEAUTIFY_FLAG" val="#wm#"/>
  <p:tag name="KSO_WM_TEMPLATE_CATEGORY" val="custom"/>
  <p:tag name="KSO_WM_TEMPLATE_INDEX" val="160189"/>
  <p:tag name="MH" val="20151109163043"/>
  <p:tag name="MH_LIBRARY" val="GRAPHIC"/>
  <p:tag name="MH_TYPE" val="PageTitle"/>
  <p:tag name="MH_ORDER" val="PageTitle"/>
  <p:tag name="KSO_WM_UNIT_TYPE" val="a"/>
  <p:tag name="KSO_WM_UNIT_INDEX" val="1"/>
  <p:tag name="KSO_WM_UNIT_ID" val="custom160189_20*a*1"/>
  <p:tag name="KSO_WM_UNIT_CLEAR" val="1"/>
  <p:tag name="KSO_WM_UNIT_LAYERLEVEL" val="1"/>
  <p:tag name="KSO_WM_UNIT_VALUE" val="21"/>
  <p:tag name="KSO_WM_UNIT_ISCONTENTSTITLE" val="0"/>
  <p:tag name="KSO_WM_UNIT_HIGHLIGHT" val="0"/>
  <p:tag name="KSO_WM_UNIT_COMPATIBLE" val="0"/>
  <p:tag name="KSO_WM_UNIT_PRESET_TEXT_INDEX" val="3"/>
  <p:tag name="KSO_WM_UNIT_PRESET_TEXT_LEN" val="17"/>
</p:tagLst>
</file>

<file path=ppt/tags/tag39.xml><?xml version="1.0" encoding="utf-8"?>
<p:tagLst xmlns:p="http://schemas.openxmlformats.org/presentationml/2006/main">
  <p:tag name="MH_TYPE" val="#NeiR#"/>
  <p:tag name="MH_NUMBER" val="6"/>
  <p:tag name="MH_CATEGORY" val="#BingLLB#"/>
  <p:tag name="MH_LAYOUT" val="SubTitleDesc"/>
  <p:tag name="MH" val="20151109163043"/>
  <p:tag name="MH_LIBRARY" val="GRAPHIC"/>
  <p:tag name="KSO_WM_TEMPLATE_CATEGORY" val="custom"/>
  <p:tag name="KSO_WM_TEMPLATE_INDEX" val="160189"/>
  <p:tag name="KSO_WM_TAG_VERSION" val="1.0"/>
  <p:tag name="KSO_WM_SLIDE_ID" val="custom160189_20"/>
  <p:tag name="KSO_WM_SLIDE_INDEX" val="20"/>
  <p:tag name="KSO_WM_SLIDE_ITEM_CNT" val="3"/>
  <p:tag name="KSO_WM_SLIDE_LAYOUT" val="a_f_l"/>
  <p:tag name="KSO_WM_SLIDE_LAYOUT_CNT" val="1_1_1"/>
  <p:tag name="KSO_WM_SLIDE_TYPE" val="text"/>
  <p:tag name="KSO_WM_BEAUTIFY_FLAG" val="#wm#"/>
  <p:tag name="KSO_WM_SLIDE_POSITION" val="155*201"/>
  <p:tag name="KSO_WM_SLIDE_SIZE" val="602*240"/>
  <p:tag name="KSO_WM_DIAGRAM_GROUP_CODE" val="l1-3"/>
</p:tagLst>
</file>

<file path=ppt/tags/tag4.xml><?xml version="1.0" encoding="utf-8"?>
<p:tagLst xmlns:p="http://schemas.openxmlformats.org/presentationml/2006/main">
  <p:tag name="KSO_WM_TAG_VERSION" val="1.0"/>
  <p:tag name="KSO_WM_BEAUTIFY_FLAG" val="#wm#"/>
  <p:tag name="KSO_WM_TEMPLATE_CATEGORY" val="custom"/>
  <p:tag name="KSO_WM_TEMPLATE_INDEX" val="160189"/>
  <p:tag name="KSO_WM_UNIT_TYPE" val="b"/>
  <p:tag name="KSO_WM_UNIT_INDEX" val="1"/>
  <p:tag name="KSO_WM_UNIT_ID" val="custom160189_1*b*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24"/>
</p:tagLst>
</file>

<file path=ppt/tags/tag40.xml><?xml version="1.0" encoding="utf-8"?>
<p:tagLst xmlns:p="http://schemas.openxmlformats.org/presentationml/2006/main">
  <p:tag name="MH" val="20151109163043"/>
  <p:tag name="MH_LIBRARY" val="GRAPHIC"/>
  <p:tag name="MH_TYPE" val="Other"/>
  <p:tag name="MH_ORDER" val="1"/>
  <p:tag name="KSO_WM_TAG_VERSION" val="1.0"/>
  <p:tag name="KSO_WM_BEAUTIFY_FLAG" val="#wm#"/>
  <p:tag name="KSO_WM_UNIT_TYPE" val="i"/>
  <p:tag name="KSO_WM_UNIT_ID" val="custom160189_24*i*0"/>
  <p:tag name="KSO_WM_TEMPLATE_CATEGORY" val="custom"/>
  <p:tag name="KSO_WM_TEMPLATE_INDEX" val="160189"/>
  <p:tag name="KSO_WM_UNIT_INDEX" val="0"/>
</p:tagLst>
</file>

<file path=ppt/tags/tag41.xml><?xml version="1.0" encoding="utf-8"?>
<p:tagLst xmlns:p="http://schemas.openxmlformats.org/presentationml/2006/main">
  <p:tag name="MH" val="20151109163043"/>
  <p:tag name="MH_LIBRARY" val="GRAPHIC"/>
  <p:tag name="MH_TYPE" val="Other"/>
  <p:tag name="MH_ORDER" val="2"/>
  <p:tag name="KSO_WM_TAG_VERSION" val="1.0"/>
  <p:tag name="KSO_WM_BEAUTIFY_FLAG" val="#wm#"/>
  <p:tag name="KSO_WM_UNIT_TYPE" val="i"/>
  <p:tag name="KSO_WM_UNIT_ID" val="custom160189_24*i*1"/>
  <p:tag name="KSO_WM_TEMPLATE_CATEGORY" val="custom"/>
  <p:tag name="KSO_WM_TEMPLATE_INDEX" val="160189"/>
  <p:tag name="KSO_WM_UNIT_INDEX" val="1"/>
</p:tagLst>
</file>

<file path=ppt/tags/tag42.xml><?xml version="1.0" encoding="utf-8"?>
<p:tagLst xmlns:p="http://schemas.openxmlformats.org/presentationml/2006/main">
  <p:tag name="MH" val="20151109163043"/>
  <p:tag name="MH_LIBRARY" val="GRAPHIC"/>
  <p:tag name="MH_TYPE" val="Other"/>
  <p:tag name="MH_ORDER" val="3"/>
  <p:tag name="KSO_WM_TAG_VERSION" val="1.0"/>
  <p:tag name="KSO_WM_BEAUTIFY_FLAG" val="#wm#"/>
  <p:tag name="KSO_WM_UNIT_TYPE" val="i"/>
  <p:tag name="KSO_WM_UNIT_ID" val="custom160189_24*i*2"/>
  <p:tag name="KSO_WM_TEMPLATE_CATEGORY" val="custom"/>
  <p:tag name="KSO_WM_TEMPLATE_INDEX" val="160189"/>
  <p:tag name="KSO_WM_UNIT_INDEX" val="2"/>
</p:tagLst>
</file>

<file path=ppt/tags/tag43.xml><?xml version="1.0" encoding="utf-8"?>
<p:tagLst xmlns:p="http://schemas.openxmlformats.org/presentationml/2006/main">
  <p:tag name="MH" val="20151109163043"/>
  <p:tag name="MH_LIBRARY" val="GRAPHIC"/>
  <p:tag name="MH_TYPE" val="Other"/>
  <p:tag name="MH_ORDER" val="4"/>
  <p:tag name="KSO_WM_TAG_VERSION" val="1.0"/>
  <p:tag name="KSO_WM_BEAUTIFY_FLAG" val="#wm#"/>
  <p:tag name="KSO_WM_UNIT_TYPE" val="i"/>
  <p:tag name="KSO_WM_UNIT_ID" val="custom160189_24*i*3"/>
  <p:tag name="KSO_WM_TEMPLATE_CATEGORY" val="custom"/>
  <p:tag name="KSO_WM_TEMPLATE_INDEX" val="160189"/>
  <p:tag name="KSO_WM_UNIT_INDEX" val="3"/>
</p:tagLst>
</file>

<file path=ppt/tags/tag44.xml><?xml version="1.0" encoding="utf-8"?>
<p:tagLst xmlns:p="http://schemas.openxmlformats.org/presentationml/2006/main">
  <p:tag name="KSO_WM_TAG_VERSION" val="1.0"/>
  <p:tag name="KSO_WM_BEAUTIFY_FLAG" val="#wm#"/>
  <p:tag name="KSO_WM_TEMPLATE_CATEGORY" val="custom"/>
  <p:tag name="KSO_WM_TEMPLATE_INDEX" val="160189"/>
  <p:tag name="MH" val="20151109163043"/>
  <p:tag name="MH_LIBRARY" val="GRAPHIC"/>
  <p:tag name="MH_TYPE" val="SubTitle"/>
  <p:tag name="MH_ORDER" val="6"/>
  <p:tag name="KSO_WM_UNIT_TYPE" val="l_h_f"/>
  <p:tag name="KSO_WM_UNIT_INDEX" val="1_6_1"/>
  <p:tag name="KSO_WM_UNIT_ID" val="custom160189_24*l_h_f*1_6_1"/>
  <p:tag name="KSO_WM_UNIT_CLEAR" val="1"/>
  <p:tag name="KSO_WM_UNIT_LAYERLEVEL" val="1_1_1"/>
  <p:tag name="KSO_WM_UNIT_VALUE" val="12"/>
  <p:tag name="KSO_WM_UNIT_HIGHLIGHT" val="0"/>
  <p:tag name="KSO_WM_UNIT_COMPATIBLE" val="0"/>
  <p:tag name="KSO_WM_UNIT_PRESET_TEXT_INDEX" val="3"/>
  <p:tag name="KSO_WM_UNIT_PRESET_TEXT_LEN" val="5"/>
  <p:tag name="KSO_WM_DIAGRAM_GROUP_CODE" val="l1-3"/>
</p:tagLst>
</file>

<file path=ppt/tags/tag45.xml><?xml version="1.0" encoding="utf-8"?>
<p:tagLst xmlns:p="http://schemas.openxmlformats.org/presentationml/2006/main">
  <p:tag name="KSO_WM_TAG_VERSION" val="1.0"/>
  <p:tag name="KSO_WM_BEAUTIFY_FLAG" val="#wm#"/>
  <p:tag name="KSO_WM_TEMPLATE_CATEGORY" val="custom"/>
  <p:tag name="KSO_WM_TEMPLATE_INDEX" val="160189"/>
  <p:tag name="MH" val="20151109163043"/>
  <p:tag name="MH_LIBRARY" val="GRAPHIC"/>
  <p:tag name="MH_TYPE" val="Desc"/>
  <p:tag name="MH_ORDER" val="1"/>
  <p:tag name="KSO_WM_UNIT_TYPE" val="f"/>
  <p:tag name="KSO_WM_UNIT_INDEX" val="1"/>
  <p:tag name="KSO_WM_UNIT_ID" val="custom160189_24*f*1"/>
  <p:tag name="KSO_WM_UNIT_CLEAR" val="1"/>
  <p:tag name="KSO_WM_UNIT_LAYERLEVEL" val="1"/>
  <p:tag name="KSO_WM_UNIT_VALUE" val="98"/>
  <p:tag name="KSO_WM_UNIT_HIGHLIGHT" val="0"/>
  <p:tag name="KSO_WM_UNIT_COMPATIBLE" val="0"/>
  <p:tag name="KSO_WM_UNIT_PRESET_TEXT_INDEX" val="4"/>
  <p:tag name="KSO_WM_UNIT_PRESET_TEXT_LEN" val="57"/>
</p:tagLst>
</file>

<file path=ppt/tags/tag46.xml><?xml version="1.0" encoding="utf-8"?>
<p:tagLst xmlns:p="http://schemas.openxmlformats.org/presentationml/2006/main">
  <p:tag name="KSO_WM_TAG_VERSION" val="1.0"/>
  <p:tag name="KSO_WM_BEAUTIFY_FLAG" val="#wm#"/>
  <p:tag name="KSO_WM_TEMPLATE_CATEGORY" val="custom"/>
  <p:tag name="KSO_WM_TEMPLATE_INDEX" val="160189"/>
  <p:tag name="MH" val="20151109163043"/>
  <p:tag name="MH_LIBRARY" val="GRAPHIC"/>
  <p:tag name="MH_TYPE" val="PageTitle"/>
  <p:tag name="MH_ORDER" val="PageTitle"/>
  <p:tag name="KSO_WM_UNIT_TYPE" val="a"/>
  <p:tag name="KSO_WM_UNIT_INDEX" val="1"/>
  <p:tag name="KSO_WM_UNIT_ID" val="custom160189_24*a*1"/>
  <p:tag name="KSO_WM_UNIT_CLEAR" val="1"/>
  <p:tag name="KSO_WM_UNIT_LAYERLEVEL" val="1"/>
  <p:tag name="KSO_WM_UNIT_VALUE" val="21"/>
  <p:tag name="KSO_WM_UNIT_ISCONTENTSTITLE" val="0"/>
  <p:tag name="KSO_WM_UNIT_HIGHLIGHT" val="0"/>
  <p:tag name="KSO_WM_UNIT_COMPATIBLE" val="0"/>
  <p:tag name="KSO_WM_UNIT_PRESET_TEXT_INDEX" val="3"/>
  <p:tag name="KSO_WM_UNIT_PRESET_TEXT_LEN" val="17"/>
</p:tagLst>
</file>

<file path=ppt/tags/tag47.xml><?xml version="1.0" encoding="utf-8"?>
<p:tagLst xmlns:p="http://schemas.openxmlformats.org/presentationml/2006/main">
  <p:tag name="MH_TYPE" val="#NeiR#"/>
  <p:tag name="MH_NUMBER" val="6"/>
  <p:tag name="MH_CATEGORY" val="#BingLLB#"/>
  <p:tag name="MH_LAYOUT" val="SubTitleDesc"/>
  <p:tag name="MH" val="20151109163043"/>
  <p:tag name="MH_LIBRARY" val="GRAPHIC"/>
  <p:tag name="KSO_WM_TEMPLATE_CATEGORY" val="custom"/>
  <p:tag name="KSO_WM_TEMPLATE_INDEX" val="160189"/>
  <p:tag name="KSO_WM_TAG_VERSION" val="1.0"/>
  <p:tag name="KSO_WM_SLIDE_ID" val="custom160189_24"/>
  <p:tag name="KSO_WM_SLIDE_INDEX" val="24"/>
  <p:tag name="KSO_WM_SLIDE_ITEM_CNT" val="7"/>
  <p:tag name="KSO_WM_SLIDE_LAYOUT" val="a_f_l"/>
  <p:tag name="KSO_WM_SLIDE_LAYOUT_CNT" val="1_1_1"/>
  <p:tag name="KSO_WM_SLIDE_TYPE" val="text"/>
  <p:tag name="KSO_WM_BEAUTIFY_FLAG" val="#wm#"/>
  <p:tag name="KSO_WM_SLIDE_POSITION" val="188*201"/>
  <p:tag name="KSO_WM_SLIDE_SIZE" val="569*240"/>
  <p:tag name="KSO_WM_DIAGRAM_GROUP_CODE" val="l1-3"/>
</p:tagLst>
</file>

<file path=ppt/tags/tag48.xml><?xml version="1.0" encoding="utf-8"?>
<p:tagLst xmlns:p="http://schemas.openxmlformats.org/presentationml/2006/main">
  <p:tag name="KSO_WM_TAG_VERSION" val="1.0"/>
  <p:tag name="KSO_WM_BEAUTIFY_FLAG" val="#wm#"/>
  <p:tag name="KSO_WM_TEMPLATE_CATEGORY" val="custom"/>
  <p:tag name="KSO_WM_TEMPLATE_INDEX" val="160189"/>
  <p:tag name="KSO_WM_UNIT_TYPE" val="a"/>
  <p:tag name="KSO_WM_UNIT_INDEX" val="1"/>
  <p:tag name="KSO_WM_UNIT_ID" val="custom160189_25*a*1"/>
  <p:tag name="KSO_WM_UNIT_CLEAR" val="1"/>
  <p:tag name="KSO_WM_UNIT_LAYERLEVEL" val="1"/>
  <p:tag name="KSO_WM_UNIT_VALUE" val="44"/>
  <p:tag name="KSO_WM_UNIT_ISCONTENTSTITLE" val="0"/>
  <p:tag name="KSO_WM_UNIT_HIGHLIGHT" val="0"/>
  <p:tag name="KSO_WM_UNIT_COMPATIBLE" val="0"/>
  <p:tag name="KSO_WM_UNIT_PRESET_TEXT_INDEX" val="3"/>
  <p:tag name="KSO_WM_UNIT_PRESET_TEXT_LEN" val="17"/>
</p:tagLst>
</file>

<file path=ppt/tags/tag49.xml><?xml version="1.0" encoding="utf-8"?>
<p:tagLst xmlns:p="http://schemas.openxmlformats.org/presentationml/2006/main">
  <p:tag name="KSO_WM_TAG_VERSION" val="1.0"/>
  <p:tag name="KSO_WM_BEAUTIFY_FLAG" val="#wm#"/>
  <p:tag name="KSO_WM_TEMPLATE_CATEGORY" val="custom"/>
  <p:tag name="KSO_WM_TEMPLATE_INDEX" val="160189"/>
  <p:tag name="KSO_WM_UNIT_TYPE" val="d"/>
  <p:tag name="KSO_WM_UNIT_INDEX" val="1"/>
  <p:tag name="KSO_WM_UNIT_ID" val="custom160189_25*d*1"/>
  <p:tag name="KSO_WM_UNIT_CLEAR" val="0"/>
  <p:tag name="KSO_WM_UNIT_LAYERLEVEL" val="1"/>
  <p:tag name="KSO_WM_UNIT_VALUE" val="691*1034"/>
  <p:tag name="KSO_WM_UNIT_HIGHLIGHT" val="0"/>
  <p:tag name="KSO_WM_UNIT_COMPATIBLE" val="0"/>
</p:tagLst>
</file>

<file path=ppt/tags/tag5.xml><?xml version="1.0" encoding="utf-8"?>
<p:tagLst xmlns:p="http://schemas.openxmlformats.org/presentationml/2006/main">
  <p:tag name="KSO_WM_TEMPLATE_THUMBS_INDEX" val="1、4、5、9、12、18、21、25、27、29"/>
  <p:tag name="KSO_WM_TEMPLATE_CATEGORY" val="custom"/>
  <p:tag name="KSO_WM_TEMPLATE_INDEX" val="160189"/>
  <p:tag name="KSO_WM_TAG_VERSION" val="1.0"/>
  <p:tag name="KSO_WM_SLIDE_ID" val="custom160189_1"/>
  <p:tag name="KSO_WM_SLIDE_INDEX" val="1"/>
  <p:tag name="KSO_WM_SLIDE_ITEM_CNT" val="2"/>
  <p:tag name="KSO_WM_SLIDE_LAYOUT" val="a_b"/>
  <p:tag name="KSO_WM_SLIDE_LAYOUT_CNT" val="1_1"/>
  <p:tag name="KSO_WM_SLIDE_TYPE" val="title"/>
  <p:tag name="KSO_WM_BEAUTIFY_FLAG" val="#wm#"/>
</p:tagLst>
</file>

<file path=ppt/tags/tag50.xml><?xml version="1.0" encoding="utf-8"?>
<p:tagLst xmlns:p="http://schemas.openxmlformats.org/presentationml/2006/main">
  <p:tag name="KSO_WM_TAG_VERSION" val="1.0"/>
  <p:tag name="KSO_WM_BEAUTIFY_FLAG" val="#wm#"/>
  <p:tag name="KSO_WM_TEMPLATE_CATEGORY" val="custom"/>
  <p:tag name="KSO_WM_TEMPLATE_INDEX" val="160189"/>
  <p:tag name="KSO_WM_UNIT_TYPE" val="f"/>
  <p:tag name="KSO_WM_UNIT_INDEX" val="1"/>
  <p:tag name="KSO_WM_UNIT_ID" val="custom160189_25*f*1"/>
  <p:tag name="KSO_WM_UNIT_CLEAR" val="1"/>
  <p:tag name="KSO_WM_UNIT_LAYERLEVEL" val="1"/>
  <p:tag name="KSO_WM_UNIT_VALUE" val="110"/>
  <p:tag name="KSO_WM_UNIT_HIGHLIGHT" val="0"/>
  <p:tag name="KSO_WM_UNIT_COMPATIBLE" val="0"/>
  <p:tag name="KSO_WM_UNIT_PRESET_TEXT_INDEX" val="5"/>
  <p:tag name="KSO_WM_UNIT_PRESET_TEXT_LEN" val="200"/>
</p:tagLst>
</file>

<file path=ppt/tags/tag51.xml><?xml version="1.0" encoding="utf-8"?>
<p:tagLst xmlns:p="http://schemas.openxmlformats.org/presentationml/2006/main">
  <p:tag name="KSO_WM_TEMPLATE_CATEGORY" val="custom"/>
  <p:tag name="KSO_WM_TEMPLATE_INDEX" val="160189"/>
  <p:tag name="KSO_WM_TAG_VERSION" val="1.0"/>
  <p:tag name="KSO_WM_SLIDE_ID" val="custom160189_25"/>
  <p:tag name="KSO_WM_SLIDE_INDEX" val="25"/>
  <p:tag name="KSO_WM_SLIDE_ITEM_CNT" val="2"/>
  <p:tag name="KSO_WM_SLIDE_LAYOUT" val="a_f_d"/>
  <p:tag name="KSO_WM_SLIDE_LAYOUT_CNT" val="1_1_1"/>
  <p:tag name="KSO_WM_SLIDE_TYPE" val="text"/>
  <p:tag name="KSO_WM_BEAUTIFY_FLAG" val="#wm#"/>
  <p:tag name="KSO_WM_SLIDE_POSITION" val="92*118"/>
  <p:tag name="KSO_WM_SLIDE_SIZE" val="777*196"/>
</p:tagLst>
</file>

<file path=ppt/tags/tag52.xml><?xml version="1.0" encoding="utf-8"?>
<p:tagLst xmlns:p="http://schemas.openxmlformats.org/presentationml/2006/main">
  <p:tag name="KSO_WM_TAG_VERSION" val="1.0"/>
  <p:tag name="KSO_WM_BEAUTIFY_FLAG" val="#wm#"/>
  <p:tag name="KSO_WM_TEMPLATE_CATEGORY" val="custom"/>
  <p:tag name="KSO_WM_TEMPLATE_INDEX" val="160189"/>
  <p:tag name="KSO_WM_UNIT_TYPE" val="f"/>
  <p:tag name="KSO_WM_UNIT_INDEX" val="1"/>
  <p:tag name="KSO_WM_UNIT_ID" val="custom160189_26*f*1"/>
  <p:tag name="KSO_WM_UNIT_CLEAR" val="1"/>
  <p:tag name="KSO_WM_UNIT_LAYERLEVEL" val="1"/>
  <p:tag name="KSO_WM_UNIT_VALUE" val="110"/>
  <p:tag name="KSO_WM_UNIT_HIGHLIGHT" val="0"/>
  <p:tag name="KSO_WM_UNIT_COMPATIBLE" val="0"/>
  <p:tag name="KSO_WM_UNIT_PRESET_TEXT_INDEX" val="5"/>
  <p:tag name="KSO_WM_UNIT_PRESET_TEXT_LEN" val="120"/>
</p:tagLst>
</file>

<file path=ppt/tags/tag53.xml><?xml version="1.0" encoding="utf-8"?>
<p:tagLst xmlns:p="http://schemas.openxmlformats.org/presentationml/2006/main">
  <p:tag name="KSO_WM_TAG_VERSION" val="1.0"/>
  <p:tag name="KSO_WM_BEAUTIFY_FLAG" val="#wm#"/>
  <p:tag name="KSO_WM_TEMPLATE_CATEGORY" val="custom"/>
  <p:tag name="KSO_WM_TEMPLATE_INDEX" val="160189"/>
  <p:tag name="KSO_WM_UNIT_TYPE" val="d"/>
  <p:tag name="KSO_WM_UNIT_INDEX" val="1"/>
  <p:tag name="KSO_WM_UNIT_ID" val="custom160189_26*d*1"/>
  <p:tag name="KSO_WM_UNIT_CLEAR" val="0"/>
  <p:tag name="KSO_WM_UNIT_LAYERLEVEL" val="1"/>
  <p:tag name="KSO_WM_UNIT_VALUE" val="692*1034"/>
  <p:tag name="KSO_WM_UNIT_HIGHLIGHT" val="0"/>
  <p:tag name="KSO_WM_UNIT_COMPATIBLE" val="0"/>
</p:tagLst>
</file>

<file path=ppt/tags/tag54.xml><?xml version="1.0" encoding="utf-8"?>
<p:tagLst xmlns:p="http://schemas.openxmlformats.org/presentationml/2006/main">
  <p:tag name="KSO_WM_TAG_VERSION" val="1.0"/>
  <p:tag name="KSO_WM_BEAUTIFY_FLAG" val="#wm#"/>
  <p:tag name="KSO_WM_TEMPLATE_CATEGORY" val="custom"/>
  <p:tag name="KSO_WM_TEMPLATE_INDEX" val="160189"/>
  <p:tag name="KSO_WM_UNIT_TYPE" val="d"/>
  <p:tag name="KSO_WM_UNIT_INDEX" val="2"/>
  <p:tag name="KSO_WM_UNIT_ID" val="custom160189_26*d*2"/>
  <p:tag name="KSO_WM_UNIT_CLEAR" val="0"/>
  <p:tag name="KSO_WM_UNIT_LAYERLEVEL" val="1"/>
  <p:tag name="KSO_WM_UNIT_VALUE" val="643*750"/>
  <p:tag name="KSO_WM_UNIT_HIGHLIGHT" val="0"/>
  <p:tag name="KSO_WM_UNIT_COMPATIBLE" val="0"/>
</p:tagLst>
</file>

<file path=ppt/tags/tag55.xml><?xml version="1.0" encoding="utf-8"?>
<p:tagLst xmlns:p="http://schemas.openxmlformats.org/presentationml/2006/main">
  <p:tag name="KSO_WM_TAG_VERSION" val="1.0"/>
  <p:tag name="KSO_WM_BEAUTIFY_FLAG" val="#wm#"/>
  <p:tag name="KSO_WM_TEMPLATE_CATEGORY" val="custom"/>
  <p:tag name="KSO_WM_TEMPLATE_INDEX" val="160189"/>
  <p:tag name="KSO_WM_UNIT_TYPE" val="f"/>
  <p:tag name="KSO_WM_UNIT_INDEX" val="2"/>
  <p:tag name="KSO_WM_UNIT_ID" val="custom160189_26*f*2"/>
  <p:tag name="KSO_WM_UNIT_CLEAR" val="1"/>
  <p:tag name="KSO_WM_UNIT_LAYERLEVEL" val="1"/>
  <p:tag name="KSO_WM_UNIT_VALUE" val="130"/>
  <p:tag name="KSO_WM_UNIT_HIGHLIGHT" val="0"/>
  <p:tag name="KSO_WM_UNIT_COMPATIBLE" val="0"/>
  <p:tag name="KSO_WM_UNIT_PRESET_TEXT_INDEX" val="5"/>
  <p:tag name="KSO_WM_UNIT_PRESET_TEXT_LEN" val="120"/>
</p:tagLst>
</file>

<file path=ppt/tags/tag56.xml><?xml version="1.0" encoding="utf-8"?>
<p:tagLst xmlns:p="http://schemas.openxmlformats.org/presentationml/2006/main">
  <p:tag name="KSO_WM_TAG_VERSION" val="1.0"/>
  <p:tag name="KSO_WM_BEAUTIFY_FLAG" val="#wm#"/>
  <p:tag name="KSO_WM_TEMPLATE_CATEGORY" val="custom"/>
  <p:tag name="KSO_WM_TEMPLATE_INDEX" val="160189"/>
  <p:tag name="KSO_WM_UNIT_TYPE" val="a"/>
  <p:tag name="KSO_WM_UNIT_INDEX" val="1"/>
  <p:tag name="KSO_WM_UNIT_ID" val="custom160189_26*a*1"/>
  <p:tag name="KSO_WM_UNIT_CLEAR" val="1"/>
  <p:tag name="KSO_WM_UNIT_LAYERLEVEL" val="1"/>
  <p:tag name="KSO_WM_UNIT_VALUE" val="21"/>
  <p:tag name="KSO_WM_UNIT_ISCONTENTSTITLE" val="0"/>
  <p:tag name="KSO_WM_UNIT_HIGHLIGHT" val="0"/>
  <p:tag name="KSO_WM_UNIT_COMPATIBLE" val="0"/>
  <p:tag name="KSO_WM_UNIT_PRESET_TEXT_INDEX" val="3"/>
  <p:tag name="KSO_WM_UNIT_PRESET_TEXT_LEN" val="17"/>
</p:tagLst>
</file>

<file path=ppt/tags/tag57.xml><?xml version="1.0" encoding="utf-8"?>
<p:tagLst xmlns:p="http://schemas.openxmlformats.org/presentationml/2006/main">
  <p:tag name="KSO_WM_TEMPLATE_CATEGORY" val="custom"/>
  <p:tag name="KSO_WM_TEMPLATE_INDEX" val="160189"/>
  <p:tag name="KSO_WM_TAG_VERSION" val="1.0"/>
  <p:tag name="KSO_WM_SLIDE_ID" val="custom160189_26"/>
  <p:tag name="KSO_WM_SLIDE_INDEX" val="26"/>
  <p:tag name="KSO_WM_SLIDE_ITEM_CNT" val="4"/>
  <p:tag name="KSO_WM_SLIDE_LAYOUT" val="a_f_d"/>
  <p:tag name="KSO_WM_SLIDE_LAYOUT_CNT" val="1_2_2"/>
  <p:tag name="KSO_WM_SLIDE_TYPE" val="text"/>
  <p:tag name="KSO_WM_BEAUTIFY_FLAG" val="#wm#"/>
  <p:tag name="KSO_WM_SLIDE_POSITION" val="91*118"/>
  <p:tag name="KSO_WM_SLIDE_SIZE" val="778*395"/>
</p:tagLst>
</file>

<file path=ppt/tags/tag58.xml><?xml version="1.0" encoding="utf-8"?>
<p:tagLst xmlns:p="http://schemas.openxmlformats.org/presentationml/2006/main">
  <p:tag name="KSO_WM_TAG_VERSION" val="1.0"/>
  <p:tag name="KSO_WM_BEAUTIFY_FLAG" val="#wm#"/>
  <p:tag name="KSO_WM_TEMPLATE_CATEGORY" val="custom"/>
  <p:tag name="KSO_WM_TEMPLATE_INDEX" val="160189"/>
  <p:tag name="KSO_WM_UNIT_TYPE" val="d"/>
  <p:tag name="KSO_WM_UNIT_INDEX" val="1"/>
  <p:tag name="KSO_WM_UNIT_ID" val="custom160189_28*d*1"/>
  <p:tag name="KSO_WM_UNIT_CLEAR" val="0"/>
  <p:tag name="KSO_WM_UNIT_LAYERLEVEL" val="1"/>
  <p:tag name="KSO_WM_UNIT_VALUE" val="1306*804"/>
  <p:tag name="KSO_WM_UNIT_HIGHLIGHT" val="0"/>
  <p:tag name="KSO_WM_UNIT_COMPATIBLE" val="0"/>
</p:tagLst>
</file>

<file path=ppt/tags/tag59.xml><?xml version="1.0" encoding="utf-8"?>
<p:tagLst xmlns:p="http://schemas.openxmlformats.org/presentationml/2006/main">
  <p:tag name="KSO_WM_TAG_VERSION" val="1.0"/>
  <p:tag name="KSO_WM_BEAUTIFY_FLAG" val="#wm#"/>
  <p:tag name="KSO_WM_TEMPLATE_CATEGORY" val="custom"/>
  <p:tag name="KSO_WM_TEMPLATE_INDEX" val="160189"/>
  <p:tag name="KSO_WM_UNIT_TYPE" val="a"/>
  <p:tag name="KSO_WM_UNIT_INDEX" val="1"/>
  <p:tag name="KSO_WM_UNIT_ID" val="custom160189_28*a*1"/>
  <p:tag name="KSO_WM_UNIT_CLEAR" val="1"/>
  <p:tag name="KSO_WM_UNIT_LAYERLEVEL" val="1"/>
  <p:tag name="KSO_WM_UNIT_VALUE" val="21"/>
  <p:tag name="KSO_WM_UNIT_ISCONTENTSTITLE" val="0"/>
  <p:tag name="KSO_WM_UNIT_HIGHLIGHT" val="0"/>
  <p:tag name="KSO_WM_UNIT_COMPATIBLE" val="0"/>
  <p:tag name="KSO_WM_UNIT_PRESET_TEXT_INDEX" val="3"/>
  <p:tag name="KSO_WM_UNIT_PRESET_TEXT_LEN" val="17"/>
</p:tagLst>
</file>

<file path=ppt/tags/tag6.xml><?xml version="1.0" encoding="utf-8"?>
<p:tagLst xmlns:p="http://schemas.openxmlformats.org/presentationml/2006/main">
  <p:tag name="KSO_WM_TAG_VERSION" val="1.0"/>
  <p:tag name="KSO_WM_BEAUTIFY_FLAG" val="#wm#"/>
  <p:tag name="KSO_WM_TEMPLATE_CATEGORY" val="custom"/>
  <p:tag name="KSO_WM_TEMPLATE_INDEX" val="160189"/>
  <p:tag name="KSO_WM_UNIT_TYPE" val="a"/>
  <p:tag name="KSO_WM_UNIT_INDEX" val="1"/>
  <p:tag name="KSO_WM_UNIT_ID" val="custom160189_2*a*1"/>
  <p:tag name="KSO_WM_UNIT_CLEAR" val="1"/>
  <p:tag name="KSO_WM_UNIT_LAYERLEVEL" val="1"/>
  <p:tag name="KSO_WM_UNIT_VALUE" val="40"/>
  <p:tag name="KSO_WM_UNIT_ISCONTENTSTITLE" val="0"/>
  <p:tag name="KSO_WM_UNIT_HIGHLIGHT" val="0"/>
  <p:tag name="KSO_WM_UNIT_COMPATIBLE" val="0"/>
  <p:tag name="KSO_WM_UNIT_PRESET_TEXT_INDEX" val="3"/>
  <p:tag name="KSO_WM_UNIT_PRESET_TEXT_LEN" val="17"/>
</p:tagLst>
</file>

<file path=ppt/tags/tag60.xml><?xml version="1.0" encoding="utf-8"?>
<p:tagLst xmlns:p="http://schemas.openxmlformats.org/presentationml/2006/main">
  <p:tag name="KSO_WM_TEMPLATE_CATEGORY" val="custom"/>
  <p:tag name="KSO_WM_TEMPLATE_INDEX" val="160189"/>
  <p:tag name="KSO_WM_TAG_VERSION" val="1.0"/>
  <p:tag name="KSO_WM_SLIDE_ID" val="custom160189_28"/>
  <p:tag name="KSO_WM_SLIDE_INDEX" val="28"/>
  <p:tag name="KSO_WM_SLIDE_ITEM_CNT" val="3"/>
  <p:tag name="KSO_WM_SLIDE_LAYOUT" val="a_d_l"/>
  <p:tag name="KSO_WM_SLIDE_LAYOUT_CNT" val="1_1_1"/>
  <p:tag name="KSO_WM_SLIDE_TYPE" val="text"/>
  <p:tag name="KSO_WM_BEAUTIFY_FLAG" val="#wm#"/>
  <p:tag name="KSO_WM_SLIDE_POSITION" val="36*137"/>
  <p:tag name="KSO_WM_SLIDE_SIZE" val="846*370"/>
  <p:tag name="KSO_WM_DIAGRAM_GROUP_CODE" val="l1-4"/>
</p:tagLst>
</file>

<file path=ppt/tags/tag61.xml><?xml version="1.0" encoding="utf-8"?>
<p:tagLst xmlns:p="http://schemas.openxmlformats.org/presentationml/2006/main">
  <p:tag name="KSO_WM_TAG_VERSION" val="1.0"/>
  <p:tag name="KSO_WM_BEAUTIFY_FLAG" val="#wm#"/>
  <p:tag name="KSO_WM_TEMPLATE_CATEGORY" val="custom"/>
  <p:tag name="KSO_WM_TEMPLATE_INDEX" val="160189"/>
  <p:tag name="KSO_WM_UNIT_TYPE" val="a"/>
  <p:tag name="KSO_WM_UNIT_INDEX" val="1"/>
  <p:tag name="KSO_WM_UNIT_ID" val="custom160189_29*a*1"/>
  <p:tag name="KSO_WM_UNIT_CLEAR" val="1"/>
  <p:tag name="KSO_WM_UNIT_LAYERLEVEL" val="1"/>
  <p:tag name="KSO_WM_UNIT_VALUE" val="16"/>
  <p:tag name="KSO_WM_UNIT_ISCONTENTSTITLE" val="0"/>
  <p:tag name="KSO_WM_UNIT_HIGHLIGHT" val="0"/>
  <p:tag name="KSO_WM_UNIT_COMPATIBLE" val="0"/>
  <p:tag name="KSO_WM_UNIT_PRESET_TEXT" val="谢谢大家！"/>
</p:tagLst>
</file>

<file path=ppt/tags/tag62.xml><?xml version="1.0" encoding="utf-8"?>
<p:tagLst xmlns:p="http://schemas.openxmlformats.org/presentationml/2006/main">
  <p:tag name="MH" val="20151104105227"/>
  <p:tag name="MH_LIBRARY" val="GRAPHIC"/>
  <p:tag name="KSO_WM_TEMPLATE_CATEGORY" val="custom"/>
  <p:tag name="KSO_WM_TEMPLATE_INDEX" val="160189"/>
  <p:tag name="KSO_WM_TAG_VERSION" val="1.0"/>
  <p:tag name="KSO_WM_SLIDE_ID" val="custom160189_29"/>
  <p:tag name="KSO_WM_SLIDE_INDEX" val="29"/>
  <p:tag name="KSO_WM_SLIDE_ITEM_CNT" val="1"/>
  <p:tag name="KSO_WM_SLIDE_LAYOUT" val="a"/>
  <p:tag name="KSO_WM_SLIDE_LAYOUT_CNT" val="1"/>
  <p:tag name="KSO_WM_SLIDE_TYPE" val="endPage"/>
  <p:tag name="KSO_WM_BEAUTIFY_FLAG" val="#wm#"/>
</p:tagLst>
</file>

<file path=ppt/tags/tag7.xml><?xml version="1.0" encoding="utf-8"?>
<p:tagLst xmlns:p="http://schemas.openxmlformats.org/presentationml/2006/main">
  <p:tag name="KSO_WM_TAG_VERSION" val="1.0"/>
  <p:tag name="KSO_WM_BEAUTIFY_FLAG" val="#wm#"/>
  <p:tag name="KSO_WM_TEMPLATE_CATEGORY" val="custom"/>
  <p:tag name="KSO_WM_TEMPLATE_INDEX" val="160189"/>
  <p:tag name="KSO_WM_UNIT_TYPE" val="f"/>
  <p:tag name="KSO_WM_UNIT_INDEX" val="1"/>
  <p:tag name="KSO_WM_UNIT_ID" val="custom160189_2*f*1"/>
  <p:tag name="KSO_WM_UNIT_CLEAR" val="1"/>
  <p:tag name="KSO_WM_UNIT_LAYERLEVEL" val="1"/>
  <p:tag name="KSO_WM_UNIT_VALUE" val="429"/>
  <p:tag name="KSO_WM_UNIT_HIGHLIGHT" val="0"/>
  <p:tag name="KSO_WM_UNIT_COMPATIBLE" val="0"/>
  <p:tag name="KSO_WM_UNIT_PRESET_TEXT_INDEX" val="5"/>
  <p:tag name="KSO_WM_UNIT_PRESET_TEXT_LEN" val="232"/>
</p:tagLst>
</file>

<file path=ppt/tags/tag8.xml><?xml version="1.0" encoding="utf-8"?>
<p:tagLst xmlns:p="http://schemas.openxmlformats.org/presentationml/2006/main">
  <p:tag name="KSO_WM_TEMPLATE_CATEGORY" val="custom"/>
  <p:tag name="KSO_WM_TEMPLATE_INDEX" val="160189"/>
  <p:tag name="KSO_WM_TAG_VERSION" val="1.0"/>
  <p:tag name="KSO_WM_SLIDE_ID" val="custom160189_2"/>
  <p:tag name="KSO_WM_SLIDE_INDEX" val="2"/>
  <p:tag name="KSO_WM_SLIDE_ITEM_CNT" val="1"/>
  <p:tag name="KSO_WM_SLIDE_LAYOUT" val="a_f"/>
  <p:tag name="KSO_WM_SLIDE_LAYOUT_CNT" val="1_1"/>
  <p:tag name="KSO_WM_SLIDE_TYPE" val="text"/>
  <p:tag name="KSO_WM_BEAUTIFY_FLAG" val="#wm#"/>
  <p:tag name="KSO_WM_SLIDE_POSITION" val="66*144"/>
  <p:tag name="KSO_WM_SLIDE_SIZE" val="828*343"/>
</p:tagLst>
</file>

<file path=ppt/tags/tag9.xml><?xml version="1.0" encoding="utf-8"?>
<p:tagLst xmlns:p="http://schemas.openxmlformats.org/presentationml/2006/main">
  <p:tag name="KSO_WM_TAG_VERSION" val="1.0"/>
  <p:tag name="KSO_WM_BEAUTIFY_FLAG" val="#wm#"/>
  <p:tag name="KSO_WM_TEMPLATE_CATEGORY" val="custom"/>
  <p:tag name="KSO_WM_TEMPLATE_INDEX" val="160189"/>
  <p:tag name="KSO_WM_UNIT_TYPE" val="a"/>
  <p:tag name="KSO_WM_UNIT_INDEX" val="1"/>
  <p:tag name="KSO_WM_UNIT_ID" val="custom160189_3*a*1"/>
  <p:tag name="KSO_WM_UNIT_CLEAR" val="1"/>
  <p:tag name="KSO_WM_UNIT_LAYERLEVEL" val="1"/>
  <p:tag name="KSO_WM_UNIT_VALUE" val="40"/>
  <p:tag name="KSO_WM_UNIT_ISCONTENTSTITLE" val="0"/>
  <p:tag name="KSO_WM_UNIT_HIGHLIGHT" val="0"/>
  <p:tag name="KSO_WM_UNIT_COMPATIBLE" val="0"/>
  <p:tag name="KSO_WM_UNIT_PRESET_TEXT_INDEX" val="3"/>
  <p:tag name="KSO_WM_UNIT_PRESET_TEXT_LEN" val="17"/>
</p:tagLst>
</file>

<file path=ppt/theme/theme1.xml><?xml version="1.0" encoding="utf-8"?>
<a:theme xmlns:a="http://schemas.openxmlformats.org/drawingml/2006/main" name="Office Theme">
  <a:themeElements>
    <a:clrScheme name="自定义 12">
      <a:dk1>
        <a:srgbClr val="4B4B4B"/>
      </a:dk1>
      <a:lt1>
        <a:srgbClr val="FFFFFF"/>
      </a:lt1>
      <a:dk2>
        <a:srgbClr val="4B4B4B"/>
      </a:dk2>
      <a:lt2>
        <a:srgbClr val="FFFFFF"/>
      </a:lt2>
      <a:accent1>
        <a:srgbClr val="F27F47"/>
      </a:accent1>
      <a:accent2>
        <a:srgbClr val="F6AE3D"/>
      </a:accent2>
      <a:accent3>
        <a:srgbClr val="C1272D"/>
      </a:accent3>
      <a:accent4>
        <a:srgbClr val="A15963"/>
      </a:accent4>
      <a:accent5>
        <a:srgbClr val="7C849C"/>
      </a:accent5>
      <a:accent6>
        <a:srgbClr val="75A38B"/>
      </a:accent6>
      <a:hlink>
        <a:srgbClr val="D93F60"/>
      </a:hlink>
      <a:folHlink>
        <a:srgbClr val="BABD91"/>
      </a:folHlink>
    </a:clrScheme>
    <a:fontScheme name="自定义 3">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WPS 演示</Application>
  <ScaleCrop>0</ScaleCrop>
  <Company>Microsoft</Company>
  <LinksUpToDate>0</LinksUpToDate>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fdsa</dc:title>
  <dc:creator>admin</dc:creator>
  <cp:lastModifiedBy>小天使</cp:lastModifiedBy>
  <dcterms:created xsi:type="dcterms:W3CDTF">2014-06-02T15:52:00Z</dcterms:created>
  <dcterms:modified xsi:type="dcterms:W3CDTF">2023-10-24T07:44:58Z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2052-11.1.0.8696</vt:lpwstr>
  </property>
  <property fmtid="{D5CDD505-2E9C-101B-9397-08002B2CF9AE}" pid="3" name="ICV">
    <vt:lpwstr>e7463c81aedf445eaba3a26e4d9e1a99</vt:lpwstr>
  </property>
</Properties>
</file>