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0" r:id="rId1"/>
  </p:sldMasterIdLst>
  <p:notesMasterIdLst>
    <p:notesMasterId r:id="rId2"/>
  </p:notesMasterIdLst>
  <p:sldIdLst>
    <p:sldId id="273" r:id="rId3"/>
    <p:sldId id="274" r:id="rId4"/>
    <p:sldId id="275" r:id="rId5"/>
    <p:sldId id="276" r:id="rId6"/>
    <p:sldId id="277" r:id="rId7"/>
    <p:sldId id="278" r:id="rId8"/>
    <p:sldId id="279" r:id="rId9"/>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ABF24"/>
    <a:srgbClr val="343131"/>
    <a:srgbClr val="F7F8F8"/>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75" autoAdjust="0"/>
    <p:restoredTop sz="94660"/>
  </p:normalViewPr>
  <p:slideViewPr>
    <p:cSldViewPr showGuides="1" snapToGrid="0">
      <p:cViewPr varScale="1">
        <p:scale>
          <a:sx n="106" d="100"/>
          <a:sy n="106" d="100"/>
        </p:scale>
        <p:origin x="648" y="11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6" name=""/>
        <p:cNvGrpSpPr/>
        <p:nvPr/>
      </p:nvGrpSpPr>
      <p:grpSpPr>
        <a:xfrm>
          <a:off x="0" y="0"/>
          <a:ext cx="0" cy="0"/>
          <a:chOff x="0" y="0"/>
          <a:chExt cx="0" cy="0"/>
        </a:xfrm>
      </p:grpSpPr>
      <p:sp>
        <p:nvSpPr>
          <p:cNvPr id="104878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8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9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9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9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9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32" name=""/>
        <p:cNvGrpSpPr/>
        <p:nvPr/>
      </p:nvGrpSpPr>
      <p:grpSpPr>
        <a:xfrm>
          <a:off x="0" y="0"/>
          <a:ext cx="0" cy="0"/>
          <a:chOff x="0" y="0"/>
          <a:chExt cx="0" cy="0"/>
        </a:xfrm>
      </p:grpSpPr>
      <p:sp>
        <p:nvSpPr>
          <p:cNvPr id="1048663" name="图片占位符 9"/>
          <p:cNvSpPr>
            <a:spLocks noGrp="1"/>
          </p:cNvSpPr>
          <p:nvPr>
            <p:ph type="pic" sz="quarter" idx="10"/>
          </p:nvPr>
        </p:nvSpPr>
        <p:spPr>
          <a:xfrm>
            <a:off x="0" y="1731725"/>
            <a:ext cx="12192000" cy="3394550"/>
          </a:xfrm>
          <a:custGeom>
            <a:avLst/>
            <a:gdLst>
              <a:gd name="connsiteX0" fmla="*/ 0 w 12192000"/>
              <a:gd name="connsiteY0" fmla="*/ 0 h 3394550"/>
              <a:gd name="connsiteX1" fmla="*/ 12192000 w 12192000"/>
              <a:gd name="connsiteY1" fmla="*/ 0 h 3394550"/>
              <a:gd name="connsiteX2" fmla="*/ 12192000 w 12192000"/>
              <a:gd name="connsiteY2" fmla="*/ 3394550 h 3394550"/>
              <a:gd name="connsiteX3" fmla="*/ 0 w 12192000"/>
              <a:gd name="connsiteY3" fmla="*/ 3394550 h 3394550"/>
            </a:gdLst>
            <a:ahLst/>
            <a:cxnLst>
              <a:cxn ang="0">
                <a:pos x="connsiteX0" y="connsiteY0"/>
              </a:cxn>
              <a:cxn ang="0">
                <a:pos x="connsiteX1" y="connsiteY1"/>
              </a:cxn>
              <a:cxn ang="0">
                <a:pos x="connsiteX2" y="connsiteY2"/>
              </a:cxn>
              <a:cxn ang="0">
                <a:pos x="connsiteX3" y="connsiteY3"/>
              </a:cxn>
            </a:cxnLst>
            <a:rect l="l" t="t" r="r" b="b"/>
            <a:pathLst>
              <a:path w="12192000" h="3394550">
                <a:moveTo>
                  <a:pt x="0" y="0"/>
                </a:moveTo>
                <a:lnTo>
                  <a:pt x="12192000" y="0"/>
                </a:lnTo>
                <a:lnTo>
                  <a:pt x="12192000" y="3394550"/>
                </a:lnTo>
                <a:lnTo>
                  <a:pt x="0" y="3394550"/>
                </a:lnTo>
                <a:close/>
              </a:path>
            </a:pathLst>
          </a:custGeom>
        </p:spPr>
        <p:txBody>
          <a:bodyPr wrap="square">
            <a:noAutofit/>
          </a:bodyPr>
          <a:p>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20"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40" name=""/>
        <p:cNvGrpSpPr/>
        <p:nvPr/>
      </p:nvGrpSpPr>
      <p:grpSpPr>
        <a:xfrm>
          <a:off x="0" y="0"/>
          <a:ext cx="0" cy="0"/>
          <a:chOff x="0" y="0"/>
          <a:chExt cx="0" cy="0"/>
        </a:xfrm>
      </p:grpSpPr>
      <p:sp>
        <p:nvSpPr>
          <p:cNvPr id="1048722" name="图片占位符 4"/>
          <p:cNvSpPr>
            <a:spLocks noGrp="1"/>
          </p:cNvSpPr>
          <p:nvPr>
            <p:ph type="pic" sz="quarter" idx="10"/>
          </p:nvPr>
        </p:nvSpPr>
        <p:spPr>
          <a:xfrm>
            <a:off x="695325" y="1676400"/>
            <a:ext cx="4263793" cy="4264377"/>
          </a:xfrm>
          <a:custGeom>
            <a:avLst/>
            <a:gdLst>
              <a:gd name="connsiteX0" fmla="*/ 0 w 4263793"/>
              <a:gd name="connsiteY0" fmla="*/ 0 h 4264377"/>
              <a:gd name="connsiteX1" fmla="*/ 4263793 w 4263793"/>
              <a:gd name="connsiteY1" fmla="*/ 0 h 4264377"/>
              <a:gd name="connsiteX2" fmla="*/ 4263793 w 4263793"/>
              <a:gd name="connsiteY2" fmla="*/ 4264377 h 4264377"/>
              <a:gd name="connsiteX3" fmla="*/ 0 w 4263793"/>
              <a:gd name="connsiteY3" fmla="*/ 4264377 h 4264377"/>
            </a:gdLst>
            <a:ahLst/>
            <a:cxnLst>
              <a:cxn ang="0">
                <a:pos x="connsiteX0" y="connsiteY0"/>
              </a:cxn>
              <a:cxn ang="0">
                <a:pos x="connsiteX1" y="connsiteY1"/>
              </a:cxn>
              <a:cxn ang="0">
                <a:pos x="connsiteX2" y="connsiteY2"/>
              </a:cxn>
              <a:cxn ang="0">
                <a:pos x="connsiteX3" y="connsiteY3"/>
              </a:cxn>
            </a:cxnLst>
            <a:rect l="l" t="t" r="r" b="b"/>
            <a:pathLst>
              <a:path w="4263793" h="4264377">
                <a:moveTo>
                  <a:pt x="0" y="0"/>
                </a:moveTo>
                <a:lnTo>
                  <a:pt x="4263793" y="0"/>
                </a:lnTo>
                <a:lnTo>
                  <a:pt x="4263793" y="4264377"/>
                </a:lnTo>
                <a:lnTo>
                  <a:pt x="0" y="4264377"/>
                </a:lnTo>
                <a:close/>
              </a:path>
            </a:pathLst>
          </a:custGeom>
        </p:spPr>
        <p:txBody>
          <a:bodyPr wrap="square">
            <a:noAutofit/>
          </a:bodyPr>
          <a:p>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1" name=""/>
        <p:cNvGrpSpPr/>
        <p:nvPr/>
      </p:nvGrpSpPr>
      <p:grpSpPr>
        <a:xfrm>
          <a:off x="0" y="0"/>
          <a:ext cx="0" cy="0"/>
          <a:chOff x="0" y="0"/>
          <a:chExt cx="0" cy="0"/>
        </a:xfrm>
      </p:grpSpPr>
      <p:sp>
        <p:nvSpPr>
          <p:cNvPr id="1048787" name="图片占位符 4"/>
          <p:cNvSpPr>
            <a:spLocks noGrp="1"/>
          </p:cNvSpPr>
          <p:nvPr>
            <p:ph type="pic" sz="quarter" idx="10"/>
          </p:nvPr>
        </p:nvSpPr>
        <p:spPr>
          <a:xfrm>
            <a:off x="5053444" y="1975091"/>
            <a:ext cx="2085110" cy="1581044"/>
          </a:xfrm>
          <a:custGeom>
            <a:avLst/>
            <a:gdLst>
              <a:gd name="connsiteX0" fmla="*/ 0 w 2085110"/>
              <a:gd name="connsiteY0" fmla="*/ 0 h 1581044"/>
              <a:gd name="connsiteX1" fmla="*/ 2085110 w 2085110"/>
              <a:gd name="connsiteY1" fmla="*/ 0 h 1581044"/>
              <a:gd name="connsiteX2" fmla="*/ 2085110 w 2085110"/>
              <a:gd name="connsiteY2" fmla="*/ 1581044 h 1581044"/>
              <a:gd name="connsiteX3" fmla="*/ 0 w 2085110"/>
              <a:gd name="connsiteY3" fmla="*/ 1581044 h 1581044"/>
            </a:gdLst>
            <a:ahLst/>
            <a:cxnLst>
              <a:cxn ang="0">
                <a:pos x="connsiteX0" y="connsiteY0"/>
              </a:cxn>
              <a:cxn ang="0">
                <a:pos x="connsiteX1" y="connsiteY1"/>
              </a:cxn>
              <a:cxn ang="0">
                <a:pos x="connsiteX2" y="connsiteY2"/>
              </a:cxn>
              <a:cxn ang="0">
                <a:pos x="connsiteX3" y="connsiteY3"/>
              </a:cxn>
            </a:cxnLst>
            <a:rect l="l" t="t" r="r" b="b"/>
            <a:pathLst>
              <a:path w="2085110" h="1581044">
                <a:moveTo>
                  <a:pt x="0" y="0"/>
                </a:moveTo>
                <a:lnTo>
                  <a:pt x="2085110" y="0"/>
                </a:lnTo>
                <a:lnTo>
                  <a:pt x="2085110" y="1581044"/>
                </a:lnTo>
                <a:lnTo>
                  <a:pt x="0" y="1581044"/>
                </a:lnTo>
                <a:close/>
              </a:path>
            </a:pathLst>
          </a:custGeom>
        </p:spPr>
        <p:txBody>
          <a:bodyPr wrap="square">
            <a:noAutofit/>
          </a:bodyPr>
          <a:p>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2"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3"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49"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4"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5"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50"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FA305F8-07A3-4895-BAD0-832CEDEFD003}"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DE9ADF3-5EA6-489A-A4ED-B414602B3205}"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21" name=""/>
        <p:cNvGrpSpPr/>
        <p:nvPr/>
      </p:nvGrpSpPr>
      <p:grpSpPr>
        <a:xfrm>
          <a:off x="0" y="0"/>
          <a:ext cx="0" cy="0"/>
          <a:chOff x="0" y="0"/>
          <a:chExt cx="0" cy="0"/>
        </a:xfrm>
      </p:grpSpPr>
      <p:grpSp>
        <p:nvGrpSpPr>
          <p:cNvPr id="22" name="组合 57"/>
          <p:cNvGrpSpPr/>
          <p:nvPr/>
        </p:nvGrpSpPr>
        <p:grpSpPr>
          <a:xfrm>
            <a:off x="626293" y="0"/>
            <a:ext cx="1554099" cy="2539871"/>
            <a:chOff x="2858262" y="-42234"/>
            <a:chExt cx="1554099" cy="2539871"/>
          </a:xfrm>
        </p:grpSpPr>
        <p:sp>
          <p:nvSpPr>
            <p:cNvPr id="1048581" name="稻壳儿春秋广告/盗版必究        原创来源：http://chn.docer.com/works?userid=199329941#!/work_time"/>
            <p:cNvSpPr/>
            <p:nvPr/>
          </p:nvSpPr>
          <p:spPr bwMode="auto">
            <a:xfrm>
              <a:off x="3432695" y="781157"/>
              <a:ext cx="423716" cy="35006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582" name="稻壳儿春秋广告/盗版必究        原创来源：http://chn.docer.com/works?userid=199329941#!/work_time"/>
            <p:cNvSpPr/>
            <p:nvPr/>
          </p:nvSpPr>
          <p:spPr bwMode="auto">
            <a:xfrm>
              <a:off x="2939309" y="1345926"/>
              <a:ext cx="176311" cy="13365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3" name="稻壳儿春秋广告/盗版必究        原创来源：http://chn.docer.com/works?userid=199329941#!/work_time"/>
            <p:cNvSpPr/>
            <p:nvPr/>
          </p:nvSpPr>
          <p:spPr bwMode="auto">
            <a:xfrm>
              <a:off x="4173488" y="1343082"/>
              <a:ext cx="176311" cy="13365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4" name="稻壳儿春秋广告/盗版必究        原创来源：http://chn.docer.com/works?userid=199329941#!/work_time"/>
            <p:cNvSpPr/>
            <p:nvPr/>
          </p:nvSpPr>
          <p:spPr bwMode="auto">
            <a:xfrm>
              <a:off x="2858262" y="1817985"/>
              <a:ext cx="203327" cy="10664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5" name="稻壳儿春秋广告/盗版必究        原创来源：http://chn.docer.com/works?userid=199329941#!/work_time"/>
            <p:cNvSpPr/>
            <p:nvPr/>
          </p:nvSpPr>
          <p:spPr bwMode="auto">
            <a:xfrm>
              <a:off x="4227519" y="1810876"/>
              <a:ext cx="184842" cy="108062"/>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6" name="稻壳儿春秋广告/盗版必究        原创来源：http://chn.docer.com/works?userid=199329941#!/work_time"/>
            <p:cNvSpPr/>
            <p:nvPr/>
          </p:nvSpPr>
          <p:spPr bwMode="auto">
            <a:xfrm>
              <a:off x="3134104" y="2172029"/>
              <a:ext cx="154984" cy="170624"/>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7" name="稻壳儿春秋广告/盗版必究        原创来源：http://chn.docer.com/works?userid=199329941#!/work_time"/>
            <p:cNvSpPr/>
            <p:nvPr/>
          </p:nvSpPr>
          <p:spPr bwMode="auto">
            <a:xfrm>
              <a:off x="4005708" y="2174873"/>
              <a:ext cx="149296" cy="167780"/>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8" name="稻壳儿春秋广告/盗版必究        原创来源：http://chn.docer.com/works?userid=199329941#!/work_time"/>
            <p:cNvSpPr/>
            <p:nvPr/>
          </p:nvSpPr>
          <p:spPr bwMode="auto">
            <a:xfrm>
              <a:off x="3606163" y="2315638"/>
              <a:ext cx="76781" cy="181999"/>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89" name="稻壳儿春秋广告/盗版必究        原创来源：http://chn.docer.com/works?userid=199329941#!/work_time"/>
            <p:cNvSpPr/>
            <p:nvPr/>
          </p:nvSpPr>
          <p:spPr bwMode="auto">
            <a:xfrm>
              <a:off x="3145479" y="1152552"/>
              <a:ext cx="998149" cy="1073509"/>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590" name="稻壳儿春秋广告/盗版必究        原创来源：http://chn.docer.com/works?userid=199329941#!/work_time"/>
            <p:cNvSpPr>
              <a:spLocks noChangeArrowheads="1"/>
            </p:cNvSpPr>
            <p:nvPr/>
          </p:nvSpPr>
          <p:spPr bwMode="auto">
            <a:xfrm>
              <a:off x="3633179" y="-42234"/>
              <a:ext cx="22750" cy="850695"/>
            </a:xfrm>
            <a:prstGeom prst="rect"/>
            <a:solidFill>
              <a:srgbClr val="FFFFFF"/>
            </a:solidFill>
            <a:ln>
              <a:noFill/>
            </a:ln>
          </p:spPr>
          <p:txBody>
            <a:bodyPr anchor="t" anchorCtr="0" bIns="45720" compatLnSpc="1" lIns="91440" numCol="1" rIns="91440" tIns="45720" vert="horz" wrap="square"/>
            <a:p>
              <a:endParaRPr altLang="en-US" lang="zh-CN"/>
            </a:p>
          </p:txBody>
        </p:sp>
      </p:grpSp>
      <p:grpSp>
        <p:nvGrpSpPr>
          <p:cNvPr id="23" name="组合 2"/>
          <p:cNvGrpSpPr/>
          <p:nvPr/>
        </p:nvGrpSpPr>
        <p:grpSpPr>
          <a:xfrm>
            <a:off x="2123465" y="0"/>
            <a:ext cx="1735138" cy="4695712"/>
            <a:chOff x="2123465" y="0"/>
            <a:chExt cx="1735138" cy="4695712"/>
          </a:xfrm>
        </p:grpSpPr>
        <p:sp>
          <p:nvSpPr>
            <p:cNvPr id="1048591" name="稻壳儿春秋广告/盗版必究        原创来源：http://chn.docer.com/works?userid=199329941#!/work_time"/>
            <p:cNvSpPr/>
            <p:nvPr/>
          </p:nvSpPr>
          <p:spPr bwMode="auto">
            <a:xfrm>
              <a:off x="2764815" y="2779278"/>
              <a:ext cx="473075" cy="39084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592" name="稻壳儿春秋广告/盗版必究        原创来源：http://chn.docer.com/works?userid=199329941#!/work_time"/>
            <p:cNvSpPr/>
            <p:nvPr/>
          </p:nvSpPr>
          <p:spPr bwMode="auto">
            <a:xfrm>
              <a:off x="2213953" y="3409837"/>
              <a:ext cx="196850" cy="14922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3" name="稻壳儿春秋广告/盗版必究        原创来源：http://chn.docer.com/works?userid=199329941#!/work_time"/>
            <p:cNvSpPr/>
            <p:nvPr/>
          </p:nvSpPr>
          <p:spPr bwMode="auto">
            <a:xfrm>
              <a:off x="3591903" y="3406662"/>
              <a:ext cx="196850" cy="14922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4" name="稻壳儿春秋广告/盗版必究        原创来源：http://chn.docer.com/works?userid=199329941#!/work_time"/>
            <p:cNvSpPr/>
            <p:nvPr/>
          </p:nvSpPr>
          <p:spPr bwMode="auto">
            <a:xfrm>
              <a:off x="2123465" y="3936887"/>
              <a:ext cx="227013" cy="119063"/>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5" name="稻壳儿春秋广告/盗版必究        原创来源：http://chn.docer.com/works?userid=199329941#!/work_time"/>
            <p:cNvSpPr/>
            <p:nvPr/>
          </p:nvSpPr>
          <p:spPr bwMode="auto">
            <a:xfrm>
              <a:off x="3652228" y="3928949"/>
              <a:ext cx="206375" cy="120650"/>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6" name="稻壳儿春秋广告/盗版必究        原创来源：http://chn.docer.com/works?userid=199329941#!/work_time"/>
            <p:cNvSpPr/>
            <p:nvPr/>
          </p:nvSpPr>
          <p:spPr bwMode="auto">
            <a:xfrm>
              <a:off x="2431440" y="4332174"/>
              <a:ext cx="173038" cy="190500"/>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7" name="稻壳儿春秋广告/盗版必究        原创来源：http://chn.docer.com/works?userid=199329941#!/work_time"/>
            <p:cNvSpPr/>
            <p:nvPr/>
          </p:nvSpPr>
          <p:spPr bwMode="auto">
            <a:xfrm>
              <a:off x="3404578" y="4335349"/>
              <a:ext cx="166688" cy="187325"/>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8" name="稻壳儿春秋广告/盗版必究        原创来源：http://chn.docer.com/works?userid=199329941#!/work_time"/>
            <p:cNvSpPr/>
            <p:nvPr/>
          </p:nvSpPr>
          <p:spPr bwMode="auto">
            <a:xfrm>
              <a:off x="2958490" y="4492512"/>
              <a:ext cx="85725" cy="20320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599" name="稻壳儿春秋广告/盗版必究        原创来源：http://chn.docer.com/works?userid=199329941#!/work_time"/>
            <p:cNvSpPr/>
            <p:nvPr/>
          </p:nvSpPr>
          <p:spPr bwMode="auto">
            <a:xfrm>
              <a:off x="2444140" y="3193937"/>
              <a:ext cx="1114425" cy="1198563"/>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00" name="稻壳儿春秋广告/盗版必究        原创来源：http://chn.docer.com/works?userid=199329941#!/work_time"/>
            <p:cNvSpPr>
              <a:spLocks noChangeArrowheads="1"/>
            </p:cNvSpPr>
            <p:nvPr/>
          </p:nvSpPr>
          <p:spPr bwMode="auto">
            <a:xfrm>
              <a:off x="2988653" y="0"/>
              <a:ext cx="25400" cy="2809762"/>
            </a:xfrm>
            <a:prstGeom prst="rect"/>
            <a:solidFill>
              <a:srgbClr val="FFFFFF"/>
            </a:solidFill>
            <a:ln>
              <a:noFill/>
            </a:ln>
          </p:spPr>
          <p:txBody>
            <a:bodyPr anchor="t" anchorCtr="0" bIns="45720" compatLnSpc="1" lIns="91440" numCol="1" rIns="91440" tIns="45720" vert="horz" wrap="square"/>
            <a:p>
              <a:endParaRPr altLang="en-US" lang="zh-CN"/>
            </a:p>
          </p:txBody>
        </p:sp>
      </p:grpSp>
      <p:grpSp>
        <p:nvGrpSpPr>
          <p:cNvPr id="24" name="组合 4"/>
          <p:cNvGrpSpPr/>
          <p:nvPr/>
        </p:nvGrpSpPr>
        <p:grpSpPr>
          <a:xfrm>
            <a:off x="4202037" y="0"/>
            <a:ext cx="1093082" cy="1706998"/>
            <a:chOff x="802465" y="-89577"/>
            <a:chExt cx="1093082" cy="1706998"/>
          </a:xfrm>
        </p:grpSpPr>
        <p:sp>
          <p:nvSpPr>
            <p:cNvPr id="1048601" name="稻壳儿春秋广告/盗版必究        原创来源：http://chn.docer.com/works?userid=199329941#!/work_time"/>
            <p:cNvSpPr/>
            <p:nvPr/>
          </p:nvSpPr>
          <p:spPr bwMode="auto">
            <a:xfrm>
              <a:off x="1206495" y="410128"/>
              <a:ext cx="298022" cy="246221"/>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02" name="稻壳儿春秋广告/盗版必究        原创来源：http://chn.docer.com/works?userid=199329941#!/work_time"/>
            <p:cNvSpPr/>
            <p:nvPr/>
          </p:nvSpPr>
          <p:spPr bwMode="auto">
            <a:xfrm>
              <a:off x="859470" y="807361"/>
              <a:ext cx="124009" cy="9400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3" name="稻壳儿春秋广告/盗版必究        原创来源：http://chn.docer.com/works?userid=199329941#!/work_time"/>
            <p:cNvSpPr/>
            <p:nvPr/>
          </p:nvSpPr>
          <p:spPr bwMode="auto">
            <a:xfrm>
              <a:off x="1727534" y="805360"/>
              <a:ext cx="124009" cy="9400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4" name="稻壳儿春秋广告/盗版必究        原创来源：http://chn.docer.com/works?userid=199329941#!/work_time"/>
            <p:cNvSpPr/>
            <p:nvPr/>
          </p:nvSpPr>
          <p:spPr bwMode="auto">
            <a:xfrm>
              <a:off x="802465" y="1139385"/>
              <a:ext cx="143011" cy="75006"/>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5" name="稻壳儿春秋广告/盗版必究        原创来源：http://chn.docer.com/works?userid=199329941#!/work_time"/>
            <p:cNvSpPr/>
            <p:nvPr/>
          </p:nvSpPr>
          <p:spPr bwMode="auto">
            <a:xfrm>
              <a:off x="1765537" y="1134385"/>
              <a:ext cx="130010" cy="7600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6" name="稻壳儿春秋广告/盗版必究        原创来源：http://chn.docer.com/works?userid=199329941#!/work_time"/>
            <p:cNvSpPr/>
            <p:nvPr/>
          </p:nvSpPr>
          <p:spPr bwMode="auto">
            <a:xfrm>
              <a:off x="996479" y="1388404"/>
              <a:ext cx="109008" cy="120009"/>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7" name="稻壳儿春秋广告/盗版必究        原创来源：http://chn.docer.com/works?userid=199329941#!/work_time"/>
            <p:cNvSpPr/>
            <p:nvPr/>
          </p:nvSpPr>
          <p:spPr bwMode="auto">
            <a:xfrm>
              <a:off x="1609526" y="1390404"/>
              <a:ext cx="105008" cy="118009"/>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8" name="稻壳儿春秋广告/盗版必究        原创来源：http://chn.docer.com/works?userid=199329941#!/work_time"/>
            <p:cNvSpPr/>
            <p:nvPr/>
          </p:nvSpPr>
          <p:spPr bwMode="auto">
            <a:xfrm>
              <a:off x="1328504" y="1489411"/>
              <a:ext cx="54004" cy="12801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09" name="稻壳儿春秋广告/盗版必究        原创来源：http://chn.docer.com/works?userid=199329941#!/work_time"/>
            <p:cNvSpPr/>
            <p:nvPr/>
          </p:nvSpPr>
          <p:spPr bwMode="auto">
            <a:xfrm>
              <a:off x="1004480" y="671350"/>
              <a:ext cx="702052" cy="755057"/>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10" name="稻壳儿春秋广告/盗版必究        原创来源：http://chn.docer.com/works?userid=199329941#!/work_time"/>
            <p:cNvSpPr>
              <a:spLocks noChangeArrowheads="1"/>
            </p:cNvSpPr>
            <p:nvPr/>
          </p:nvSpPr>
          <p:spPr bwMode="auto">
            <a:xfrm>
              <a:off x="1344131" y="-89577"/>
              <a:ext cx="22750" cy="510720"/>
            </a:xfrm>
            <a:prstGeom prst="rect"/>
            <a:solidFill>
              <a:srgbClr val="FFFFFF"/>
            </a:solidFill>
            <a:ln>
              <a:noFill/>
            </a:ln>
          </p:spPr>
          <p:txBody>
            <a:bodyPr anchor="t" anchorCtr="0" bIns="45720" compatLnSpc="1" lIns="91440" numCol="1" rIns="91440" tIns="45720" vert="horz" wrap="square"/>
            <a:p>
              <a:endParaRPr altLang="en-US" lang="zh-CN"/>
            </a:p>
          </p:txBody>
        </p:sp>
      </p:grpSp>
      <p:sp>
        <p:nvSpPr>
          <p:cNvPr id="1048611" name="稻壳儿春秋广告/盗版必究        原创来源：http://chn.docer.com/works?userid=199329941#!/work_time"/>
          <p:cNvSpPr/>
          <p:nvPr/>
        </p:nvSpPr>
        <p:spPr>
          <a:xfrm>
            <a:off x="4969852" y="-860243"/>
            <a:ext cx="7469476" cy="8540161"/>
          </a:xfrm>
          <a:prstGeom prst="ellipse"/>
          <a:solidFill>
            <a:srgbClr val="FABF24"/>
          </a:solidFill>
          <a:ln w="31750">
            <a:noFill/>
          </a:ln>
        </p:spPr>
        <p:txBody>
          <a:bodyPr anchor="ctr" rtlCol="0"/>
          <a:lstStyle>
            <a:defPPr>
              <a:defRPr lang="zh-CN"/>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ctr"/>
            <a:r>
              <a:rPr altLang="en-US" b="1" sz="5400" lang="en-US">
                <a:solidFill>
                  <a:srgbClr val="0000FF"/>
                </a:solidFill>
              </a:rPr>
              <a:t>MEASURE</a:t>
            </a:r>
            <a:r>
              <a:rPr altLang="en-US" b="1" sz="5400" lang="en-US">
                <a:solidFill>
                  <a:srgbClr val="0000FF"/>
                </a:solidFill>
              </a:rPr>
              <a:t> </a:t>
            </a:r>
            <a:r>
              <a:rPr altLang="en-US" b="1" sz="5400" lang="en-US">
                <a:solidFill>
                  <a:srgbClr val="0000FF"/>
                </a:solidFill>
              </a:rPr>
              <a:t>E</a:t>
            </a:r>
            <a:r>
              <a:rPr altLang="en-US" b="1" sz="5400" lang="en-US">
                <a:solidFill>
                  <a:srgbClr val="0000FF"/>
                </a:solidFill>
              </a:rPr>
              <a:t>N</a:t>
            </a:r>
            <a:r>
              <a:rPr altLang="en-US" b="1" sz="5400" lang="en-US">
                <a:solidFill>
                  <a:srgbClr val="0000FF"/>
                </a:solidFill>
              </a:rPr>
              <a:t>E</a:t>
            </a:r>
            <a:r>
              <a:rPr altLang="en-US" b="1" sz="5400" lang="en-US">
                <a:solidFill>
                  <a:srgbClr val="0000FF"/>
                </a:solidFill>
              </a:rPr>
              <a:t>RGY</a:t>
            </a:r>
            <a:r>
              <a:rPr altLang="en-US" b="1" sz="5400" lang="en-US">
                <a:solidFill>
                  <a:srgbClr val="0000FF"/>
                </a:solidFill>
              </a:rPr>
              <a:t> </a:t>
            </a:r>
            <a:r>
              <a:rPr altLang="en-US" b="1" sz="5400" lang="en-US">
                <a:solidFill>
                  <a:srgbClr val="0000FF"/>
                </a:solidFill>
              </a:rPr>
              <a:t>CONSUMPTION</a:t>
            </a:r>
            <a:endParaRPr altLang="en-US" b="1" lang="zh-CN">
              <a:solidFill>
                <a:srgbClr val="0000FF"/>
              </a:solidFill>
            </a:endParaRPr>
          </a:p>
          <a:p>
            <a:pPr algn="ctr"/>
            <a:r>
              <a:rPr altLang="en-US" b="1" sz="3600" lang="en-US">
                <a:solidFill>
                  <a:srgbClr val="FF0000"/>
                </a:solidFill>
              </a:rPr>
              <a:t>C</a:t>
            </a:r>
            <a:r>
              <a:rPr altLang="en-US" b="1" sz="3600" lang="en-US">
                <a:solidFill>
                  <a:srgbClr val="FF0000"/>
                </a:solidFill>
              </a:rPr>
              <a:t>O</a:t>
            </a:r>
            <a:r>
              <a:rPr altLang="en-US" b="1" sz="3600" lang="en-US">
                <a:solidFill>
                  <a:srgbClr val="FF0000"/>
                </a:solidFill>
              </a:rPr>
              <a:t>U</a:t>
            </a:r>
            <a:r>
              <a:rPr altLang="en-US" b="1" sz="3600" lang="en-US">
                <a:solidFill>
                  <a:srgbClr val="FF0000"/>
                </a:solidFill>
              </a:rPr>
              <a:t>R</a:t>
            </a:r>
            <a:r>
              <a:rPr altLang="en-US" b="1" sz="3600" lang="en-US">
                <a:solidFill>
                  <a:srgbClr val="FF0000"/>
                </a:solidFill>
              </a:rPr>
              <a:t>S</a:t>
            </a:r>
            <a:r>
              <a:rPr altLang="en-US" b="1" sz="3600" lang="en-US">
                <a:solidFill>
                  <a:srgbClr val="FF0000"/>
                </a:solidFill>
              </a:rPr>
              <a:t>E</a:t>
            </a:r>
            <a:r>
              <a:rPr altLang="en-US" b="1" sz="3200" lang="en-US">
                <a:solidFill>
                  <a:srgbClr val="FF0000"/>
                </a:solidFill>
              </a:rPr>
              <a:t> </a:t>
            </a:r>
            <a:r>
              <a:rPr altLang="en-US" b="1" sz="3600" lang="en-US">
                <a:solidFill>
                  <a:srgbClr val="FF0000"/>
                </a:solidFill>
              </a:rPr>
              <a:t>N</a:t>
            </a:r>
            <a:r>
              <a:rPr altLang="en-US" b="1" sz="3600" lang="en-US">
                <a:solidFill>
                  <a:srgbClr val="FF0000"/>
                </a:solidFill>
              </a:rPr>
              <a:t>A</a:t>
            </a:r>
            <a:r>
              <a:rPr altLang="en-US" b="1" sz="3600" lang="en-US">
                <a:solidFill>
                  <a:srgbClr val="FF0000"/>
                </a:solidFill>
              </a:rPr>
              <a:t>M</a:t>
            </a:r>
            <a:r>
              <a:rPr altLang="en-US" b="1" sz="3600" lang="en-US">
                <a:solidFill>
                  <a:srgbClr val="FF0000"/>
                </a:solidFill>
              </a:rPr>
              <a:t>E</a:t>
            </a:r>
            <a:r>
              <a:rPr altLang="en-US" b="1" sz="3600" lang="en-US">
                <a:solidFill>
                  <a:srgbClr val="FF0000"/>
                </a:solidFill>
              </a:rPr>
              <a:t>:</a:t>
            </a:r>
            <a:r>
              <a:rPr altLang="en-US" b="1" sz="3600" lang="en-US">
                <a:solidFill>
                  <a:srgbClr val="FF0000"/>
                </a:solidFill>
              </a:rPr>
              <a:t>A</a:t>
            </a:r>
            <a:r>
              <a:rPr altLang="en-US" b="1" sz="3600" lang="en-US">
                <a:solidFill>
                  <a:srgbClr val="FF0000"/>
                </a:solidFill>
              </a:rPr>
              <a:t>R</a:t>
            </a:r>
            <a:r>
              <a:rPr altLang="en-US" b="1" sz="3600" lang="en-US">
                <a:solidFill>
                  <a:srgbClr val="FF0000"/>
                </a:solidFill>
              </a:rPr>
              <a:t>T</a:t>
            </a:r>
            <a:r>
              <a:rPr altLang="en-US" b="1" sz="3600" lang="en-US">
                <a:solidFill>
                  <a:srgbClr val="FF0000"/>
                </a:solidFill>
              </a:rPr>
              <a:t>I</a:t>
            </a:r>
            <a:r>
              <a:rPr altLang="en-US" b="1" sz="3600" lang="en-US">
                <a:solidFill>
                  <a:srgbClr val="FF0000"/>
                </a:solidFill>
              </a:rPr>
              <a:t>F</a:t>
            </a:r>
            <a:r>
              <a:rPr altLang="en-US" b="1" sz="3600" lang="en-US">
                <a:solidFill>
                  <a:srgbClr val="FF0000"/>
                </a:solidFill>
              </a:rPr>
              <a:t>ICIAL</a:t>
            </a:r>
            <a:r>
              <a:rPr altLang="en-US" b="1" sz="3600" lang="en-US">
                <a:solidFill>
                  <a:srgbClr val="FF0000"/>
                </a:solidFill>
              </a:rPr>
              <a:t> </a:t>
            </a:r>
            <a:r>
              <a:rPr altLang="en-US" b="1" sz="3600" lang="en-US">
                <a:solidFill>
                  <a:srgbClr val="FF0000"/>
                </a:solidFill>
              </a:rPr>
              <a:t>INTELLIGENCE</a:t>
            </a:r>
            <a:endParaRPr altLang="en-US" b="1" sz="3200" lang="zh-CN">
              <a:solidFill>
                <a:srgbClr val="FF0000"/>
              </a:solidFill>
            </a:endParaRPr>
          </a:p>
          <a:p>
            <a:pPr algn="ctr"/>
            <a:r>
              <a:rPr altLang="en-US" b="1" sz="3600" lang="en-US">
                <a:solidFill>
                  <a:srgbClr val="FF0000"/>
                </a:solidFill>
              </a:rPr>
              <a:t>N</a:t>
            </a:r>
            <a:r>
              <a:rPr altLang="en-US" b="1" sz="3600" lang="en-US">
                <a:solidFill>
                  <a:srgbClr val="FF0000"/>
                </a:solidFill>
              </a:rPr>
              <a:t>A</a:t>
            </a:r>
            <a:r>
              <a:rPr altLang="en-US" b="1" sz="3600" lang="en-US">
                <a:solidFill>
                  <a:srgbClr val="FF0000"/>
                </a:solidFill>
              </a:rPr>
              <a:t>M</a:t>
            </a:r>
            <a:r>
              <a:rPr altLang="en-US" b="1" sz="3600" lang="en-US">
                <a:solidFill>
                  <a:srgbClr val="FF0000"/>
                </a:solidFill>
              </a:rPr>
              <a:t>E</a:t>
            </a:r>
            <a:r>
              <a:rPr altLang="en-US" b="1" sz="3600" lang="en-US">
                <a:solidFill>
                  <a:srgbClr val="FF0000"/>
                </a:solidFill>
              </a:rPr>
              <a:t>:</a:t>
            </a:r>
            <a:r>
              <a:rPr altLang="en-US" b="1" sz="3600" lang="en-US">
                <a:solidFill>
                  <a:srgbClr val="FF0000"/>
                </a:solidFill>
              </a:rPr>
              <a:t>V</a:t>
            </a:r>
            <a:r>
              <a:rPr altLang="en-US" b="1" sz="3600" lang="en-US">
                <a:solidFill>
                  <a:srgbClr val="FF0000"/>
                </a:solidFill>
              </a:rPr>
              <a:t>.</a:t>
            </a:r>
            <a:r>
              <a:rPr altLang="en-US" b="1" sz="3600" lang="en-US">
                <a:solidFill>
                  <a:srgbClr val="FF0000"/>
                </a:solidFill>
              </a:rPr>
              <a:t>P</a:t>
            </a:r>
            <a:r>
              <a:rPr altLang="en-US" b="1" sz="3600" lang="en-US">
                <a:solidFill>
                  <a:srgbClr val="FF0000"/>
                </a:solidFill>
              </a:rPr>
              <a:t>O</a:t>
            </a:r>
            <a:r>
              <a:rPr altLang="en-US" b="1" sz="3600" lang="en-US">
                <a:solidFill>
                  <a:srgbClr val="FF0000"/>
                </a:solidFill>
              </a:rPr>
              <a:t>O</a:t>
            </a:r>
            <a:r>
              <a:rPr altLang="en-US" b="1" sz="3600" lang="en-US">
                <a:solidFill>
                  <a:srgbClr val="FF0000"/>
                </a:solidFill>
              </a:rPr>
              <a:t>J</a:t>
            </a:r>
            <a:r>
              <a:rPr altLang="en-US" b="1" sz="3600" lang="en-US">
                <a:solidFill>
                  <a:srgbClr val="FF0000"/>
                </a:solidFill>
              </a:rPr>
              <a:t>A</a:t>
            </a:r>
            <a:endParaRPr altLang="en-US" b="1" lang="zh-CN">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25" name=""/>
        <p:cNvGrpSpPr/>
        <p:nvPr/>
      </p:nvGrpSpPr>
      <p:grpSpPr>
        <a:xfrm>
          <a:off x="0" y="0"/>
          <a:ext cx="0" cy="0"/>
          <a:chOff x="0" y="0"/>
          <a:chExt cx="0" cy="0"/>
        </a:xfrm>
      </p:grpSpPr>
      <p:grpSp>
        <p:nvGrpSpPr>
          <p:cNvPr id="26" name="组合 3"/>
          <p:cNvGrpSpPr/>
          <p:nvPr/>
        </p:nvGrpSpPr>
        <p:grpSpPr>
          <a:xfrm>
            <a:off x="163194" y="0"/>
            <a:ext cx="1554099" cy="3936235"/>
            <a:chOff x="942377" y="0"/>
            <a:chExt cx="1554099" cy="3936235"/>
          </a:xfrm>
        </p:grpSpPr>
        <p:sp>
          <p:nvSpPr>
            <p:cNvPr id="1048612" name="稻壳儿春秋广告/盗版必究        原创来源：http://chn.docer.com/works?userid=199329941#!/work_time"/>
            <p:cNvSpPr/>
            <p:nvPr/>
          </p:nvSpPr>
          <p:spPr bwMode="auto">
            <a:xfrm>
              <a:off x="1516810" y="2219755"/>
              <a:ext cx="423716" cy="35006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13" name="稻壳儿春秋广告/盗版必究        原创来源：http://chn.docer.com/works?userid=199329941#!/work_time"/>
            <p:cNvSpPr/>
            <p:nvPr/>
          </p:nvSpPr>
          <p:spPr bwMode="auto">
            <a:xfrm>
              <a:off x="1023424" y="2784524"/>
              <a:ext cx="176311" cy="13365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14" name="稻壳儿春秋广告/盗版必究        原创来源：http://chn.docer.com/works?userid=199329941#!/work_time"/>
            <p:cNvSpPr/>
            <p:nvPr/>
          </p:nvSpPr>
          <p:spPr bwMode="auto">
            <a:xfrm>
              <a:off x="2257603" y="2781680"/>
              <a:ext cx="176311" cy="13365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15" name="稻壳儿春秋广告/盗版必究        原创来源：http://chn.docer.com/works?userid=199329941#!/work_time"/>
            <p:cNvSpPr/>
            <p:nvPr/>
          </p:nvSpPr>
          <p:spPr bwMode="auto">
            <a:xfrm>
              <a:off x="942377" y="3256583"/>
              <a:ext cx="203327" cy="10664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16" name="稻壳儿春秋广告/盗版必究        原创来源：http://chn.docer.com/works?userid=199329941#!/work_time"/>
            <p:cNvSpPr/>
            <p:nvPr/>
          </p:nvSpPr>
          <p:spPr bwMode="auto">
            <a:xfrm>
              <a:off x="2311634" y="3249474"/>
              <a:ext cx="184842" cy="108062"/>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17" name="稻壳儿春秋广告/盗版必究        原创来源：http://chn.docer.com/works?userid=199329941#!/work_time"/>
            <p:cNvSpPr/>
            <p:nvPr/>
          </p:nvSpPr>
          <p:spPr bwMode="auto">
            <a:xfrm>
              <a:off x="1218219" y="3610627"/>
              <a:ext cx="154984" cy="170624"/>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18" name="稻壳儿春秋广告/盗版必究        原创来源：http://chn.docer.com/works?userid=199329941#!/work_time"/>
            <p:cNvSpPr/>
            <p:nvPr/>
          </p:nvSpPr>
          <p:spPr bwMode="auto">
            <a:xfrm>
              <a:off x="2089823" y="3613471"/>
              <a:ext cx="149296" cy="167780"/>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19" name="稻壳儿春秋广告/盗版必究        原创来源：http://chn.docer.com/works?userid=199329941#!/work_time"/>
            <p:cNvSpPr/>
            <p:nvPr/>
          </p:nvSpPr>
          <p:spPr bwMode="auto">
            <a:xfrm>
              <a:off x="1690278" y="3754236"/>
              <a:ext cx="76781" cy="181999"/>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20" name="稻壳儿春秋广告/盗版必究        原创来源：http://chn.docer.com/works?userid=199329941#!/work_time"/>
            <p:cNvSpPr/>
            <p:nvPr/>
          </p:nvSpPr>
          <p:spPr bwMode="auto">
            <a:xfrm>
              <a:off x="1229594" y="2591150"/>
              <a:ext cx="998149" cy="1073509"/>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21" name="稻壳儿春秋广告/盗版必究        原创来源：http://chn.docer.com/works?userid=199329941#!/work_time"/>
            <p:cNvSpPr>
              <a:spLocks noChangeArrowheads="1"/>
            </p:cNvSpPr>
            <p:nvPr/>
          </p:nvSpPr>
          <p:spPr bwMode="auto">
            <a:xfrm>
              <a:off x="1717294" y="0"/>
              <a:ext cx="22750" cy="2247059"/>
            </a:xfrm>
            <a:prstGeom prst="rect"/>
            <a:solidFill>
              <a:srgbClr val="FFFFFF"/>
            </a:solidFill>
            <a:ln>
              <a:noFill/>
            </a:ln>
          </p:spPr>
          <p:txBody>
            <a:bodyPr anchor="t" anchorCtr="0" bIns="45720" compatLnSpc="1" lIns="91440" numCol="1" rIns="91440" tIns="45720" vert="horz" wrap="square"/>
            <a:p>
              <a:endParaRPr altLang="en-US" lang="zh-CN"/>
            </a:p>
          </p:txBody>
        </p:sp>
      </p:grpSp>
      <p:sp>
        <p:nvSpPr>
          <p:cNvPr id="1048622" name="稻壳儿春秋广告/盗版必究        原创来源：http://chn.docer.com/works?userid=199329941#!/work_time"/>
          <p:cNvSpPr txBox="1"/>
          <p:nvPr/>
        </p:nvSpPr>
        <p:spPr>
          <a:xfrm flipH="1">
            <a:off x="1717294" y="0"/>
            <a:ext cx="4430349" cy="751839"/>
          </a:xfrm>
          <a:prstGeom prst="rect"/>
          <a:noFill/>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lvl="0"/>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I</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N</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T</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R</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O</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D</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U</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C</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T</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I</a:t>
            </a:r>
            <a:r>
              <a:rPr altLang="zh-CN" dirty="0" sz="4400" lang="en-US">
                <a:solidFill>
                  <a:srgbClr val="FFCB00"/>
                </a:solidFill>
                <a:latin typeface="微软雅黑" panose="020B0503020204020204" pitchFamily="34" charset="-122"/>
                <a:ea typeface="微软雅黑" panose="020B0503020204020204" pitchFamily="34" charset="-122"/>
                <a:cs typeface="+mn-ea"/>
                <a:sym typeface="+mn-lt"/>
              </a:rPr>
              <a:t>ON</a:t>
            </a:r>
            <a:endParaRPr altLang="en-US" dirty="0" sz="4000" lang="zh-CN">
              <a:solidFill>
                <a:srgbClr val="FFCB00"/>
              </a:solidFill>
              <a:latin typeface="微软雅黑" panose="020B0503020204020204" pitchFamily="34" charset="-122"/>
              <a:ea typeface="微软雅黑" panose="020B0503020204020204" pitchFamily="34" charset="-122"/>
              <a:cs typeface="+mn-ea"/>
              <a:sym typeface="+mn-lt"/>
            </a:endParaRPr>
          </a:p>
        </p:txBody>
      </p:sp>
      <p:sp>
        <p:nvSpPr>
          <p:cNvPr id="1048623" name=""/>
          <p:cNvSpPr txBox="1"/>
          <p:nvPr/>
        </p:nvSpPr>
        <p:spPr>
          <a:xfrm>
            <a:off x="4789958" y="-2394803"/>
            <a:ext cx="7609216" cy="5105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US">
              <a:solidFill>
                <a:srgbClr val="FFFFFF"/>
              </a:solidFill>
            </a:endParaRPr>
          </a:p>
        </p:txBody>
      </p:sp>
      <p:sp>
        <p:nvSpPr>
          <p:cNvPr id="1048624" name=""/>
          <p:cNvSpPr txBox="1"/>
          <p:nvPr/>
        </p:nvSpPr>
        <p:spPr>
          <a:xfrm>
            <a:off x="2096919" y="1335835"/>
            <a:ext cx="8771671" cy="1348740"/>
          </a:xfrm>
          <a:prstGeom prst="rect"/>
        </p:spPr>
        <p:txBody>
          <a:bodyPr rtlCol="0" wrap="square">
            <a:spAutoFit/>
          </a:bodyPr>
          <a:p>
            <a:r>
              <a:rPr sz="2800" lang="en-US">
                <a:solidFill>
                  <a:srgbClr val="FFFFFF"/>
                </a:solidFill>
              </a:rPr>
              <a:t>Energy consumption is the total amount of energy required for a given process and is measured in kilowatt hours (kWh)</a:t>
            </a:r>
            <a:endParaRPr sz="2800" lang="en-US">
              <a:solidFill>
                <a:srgbClr val="FFFFFF"/>
              </a:solidFill>
            </a:endParaRPr>
          </a:p>
        </p:txBody>
      </p:sp>
      <p:sp>
        <p:nvSpPr>
          <p:cNvPr id="1048625" name=""/>
          <p:cNvSpPr txBox="1"/>
          <p:nvPr/>
        </p:nvSpPr>
        <p:spPr>
          <a:xfrm>
            <a:off x="2096919" y="2784524"/>
            <a:ext cx="9424624" cy="2186941"/>
          </a:xfrm>
          <a:prstGeom prst="rect"/>
        </p:spPr>
        <p:txBody>
          <a:bodyPr rtlCol="0" wrap="square">
            <a:spAutoFit/>
          </a:bodyPr>
          <a:p>
            <a:r>
              <a:rPr sz="2800" lang="en-US">
                <a:solidFill>
                  <a:srgbClr val="FFFFFF"/>
                </a:solidFill>
              </a:rPr>
              <a:t> Findings suggest that Al and ML have the potential to make major contributions to the fields of predictive turbine maintenance, energy consumption optimization, grid management, energy price prediction, and residential building energy demand and efficiency assessment. </a:t>
            </a:r>
            <a:endParaRPr sz="2800" lang="en-US">
              <a:solidFill>
                <a:srgbClr val="FFFFFF"/>
              </a:solidFill>
            </a:endParaRPr>
          </a:p>
        </p:txBody>
      </p:sp>
      <p:sp>
        <p:nvSpPr>
          <p:cNvPr id="1048626" name=""/>
          <p:cNvSpPr txBox="1"/>
          <p:nvPr/>
        </p:nvSpPr>
        <p:spPr>
          <a:xfrm>
            <a:off x="2096918" y="4971464"/>
            <a:ext cx="9424624" cy="1348740"/>
          </a:xfrm>
          <a:prstGeom prst="rect"/>
        </p:spPr>
        <p:txBody>
          <a:bodyPr rtlCol="0" wrap="square">
            <a:spAutoFit/>
          </a:bodyPr>
          <a:p>
            <a:r>
              <a:rPr sz="2800" lang="en-US">
                <a:solidFill>
                  <a:srgbClr val="FFFFFF"/>
                </a:solidFill>
              </a:rPr>
              <a:t>This study primarily airns to address issues that arise due to frequent power outages and widespread lack of access to energy in a wide range of developing countries. </a:t>
            </a:r>
            <a:endParaRPr sz="2800" lang="en-US">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27" name=""/>
        <p:cNvGrpSpPr/>
        <p:nvPr/>
      </p:nvGrpSpPr>
      <p:grpSpPr>
        <a:xfrm>
          <a:off x="0" y="0"/>
          <a:ext cx="0" cy="0"/>
          <a:chOff x="0" y="0"/>
          <a:chExt cx="0" cy="0"/>
        </a:xfrm>
      </p:grpSpPr>
      <p:grpSp>
        <p:nvGrpSpPr>
          <p:cNvPr id="28" name="组合 51"/>
          <p:cNvGrpSpPr/>
          <p:nvPr/>
        </p:nvGrpSpPr>
        <p:grpSpPr>
          <a:xfrm>
            <a:off x="10837058" y="0"/>
            <a:ext cx="793664" cy="1216710"/>
            <a:chOff x="1213556" y="1559117"/>
            <a:chExt cx="1093082" cy="1675726"/>
          </a:xfrm>
        </p:grpSpPr>
        <p:sp>
          <p:nvSpPr>
            <p:cNvPr id="1048627" name="稻壳儿春秋广告/盗版必究        原创来源：http://chn.docer.com/works?userid=199329941#!/work_time"/>
            <p:cNvSpPr/>
            <p:nvPr/>
          </p:nvSpPr>
          <p:spPr bwMode="auto">
            <a:xfrm>
              <a:off x="1617586" y="2027550"/>
              <a:ext cx="298022" cy="246221"/>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28" name="稻壳儿春秋广告/盗版必究        原创来源：http://chn.docer.com/works?userid=199329941#!/work_time"/>
            <p:cNvSpPr/>
            <p:nvPr/>
          </p:nvSpPr>
          <p:spPr bwMode="auto">
            <a:xfrm>
              <a:off x="1270561" y="2424783"/>
              <a:ext cx="124009" cy="9400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29" name="稻壳儿春秋广告/盗版必究        原创来源：http://chn.docer.com/works?userid=199329941#!/work_time"/>
            <p:cNvSpPr/>
            <p:nvPr/>
          </p:nvSpPr>
          <p:spPr bwMode="auto">
            <a:xfrm>
              <a:off x="2138625" y="2422782"/>
              <a:ext cx="124009" cy="9400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0" name="稻壳儿春秋广告/盗版必究        原创来源：http://chn.docer.com/works?userid=199329941#!/work_time"/>
            <p:cNvSpPr/>
            <p:nvPr/>
          </p:nvSpPr>
          <p:spPr bwMode="auto">
            <a:xfrm>
              <a:off x="1213556" y="2756807"/>
              <a:ext cx="143011" cy="75006"/>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1" name="稻壳儿春秋广告/盗版必究        原创来源：http://chn.docer.com/works?userid=199329941#!/work_time"/>
            <p:cNvSpPr/>
            <p:nvPr/>
          </p:nvSpPr>
          <p:spPr bwMode="auto">
            <a:xfrm>
              <a:off x="2176628" y="2751807"/>
              <a:ext cx="130010" cy="7600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2" name="稻壳儿春秋广告/盗版必究        原创来源：http://chn.docer.com/works?userid=199329941#!/work_time"/>
            <p:cNvSpPr/>
            <p:nvPr/>
          </p:nvSpPr>
          <p:spPr bwMode="auto">
            <a:xfrm>
              <a:off x="1407570" y="3005826"/>
              <a:ext cx="109008" cy="120009"/>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3" name="稻壳儿春秋广告/盗版必究        原创来源：http://chn.docer.com/works?userid=199329941#!/work_time"/>
            <p:cNvSpPr/>
            <p:nvPr/>
          </p:nvSpPr>
          <p:spPr bwMode="auto">
            <a:xfrm>
              <a:off x="2020617" y="3007826"/>
              <a:ext cx="105008" cy="118009"/>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4" name="稻壳儿春秋广告/盗版必究        原创来源：http://chn.docer.com/works?userid=199329941#!/work_time"/>
            <p:cNvSpPr/>
            <p:nvPr/>
          </p:nvSpPr>
          <p:spPr bwMode="auto">
            <a:xfrm>
              <a:off x="1739595" y="3106833"/>
              <a:ext cx="54004" cy="12801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5" name="稻壳儿春秋广告/盗版必究        原创来源：http://chn.docer.com/works?userid=199329941#!/work_time"/>
            <p:cNvSpPr/>
            <p:nvPr/>
          </p:nvSpPr>
          <p:spPr bwMode="auto">
            <a:xfrm>
              <a:off x="1415571" y="2288772"/>
              <a:ext cx="702052" cy="755057"/>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36" name="稻壳儿春秋广告/盗版必究        原创来源：http://chn.docer.com/works?userid=199329941#!/work_time"/>
            <p:cNvSpPr>
              <a:spLocks noChangeArrowheads="1"/>
            </p:cNvSpPr>
            <p:nvPr/>
          </p:nvSpPr>
          <p:spPr bwMode="auto">
            <a:xfrm>
              <a:off x="1755222" y="1559117"/>
              <a:ext cx="22750" cy="479448"/>
            </a:xfrm>
            <a:prstGeom prst="rect"/>
            <a:solidFill>
              <a:srgbClr val="FFFFFF"/>
            </a:solidFill>
            <a:ln>
              <a:noFill/>
            </a:ln>
          </p:spPr>
          <p:txBody>
            <a:bodyPr anchor="t" anchorCtr="0" bIns="45720" compatLnSpc="1" lIns="91440" numCol="1" rIns="91440" tIns="45720" vert="horz" wrap="square"/>
            <a:p>
              <a:endParaRPr altLang="en-US" lang="zh-CN"/>
            </a:p>
          </p:txBody>
        </p:sp>
      </p:grpSp>
      <p:grpSp>
        <p:nvGrpSpPr>
          <p:cNvPr id="29" name="组合 5"/>
          <p:cNvGrpSpPr/>
          <p:nvPr/>
        </p:nvGrpSpPr>
        <p:grpSpPr>
          <a:xfrm>
            <a:off x="10281886" y="0"/>
            <a:ext cx="496626" cy="656655"/>
            <a:chOff x="9591675" y="211424"/>
            <a:chExt cx="496626" cy="656655"/>
          </a:xfrm>
        </p:grpSpPr>
        <p:grpSp>
          <p:nvGrpSpPr>
            <p:cNvPr id="30" name="组合 3"/>
            <p:cNvGrpSpPr/>
            <p:nvPr/>
          </p:nvGrpSpPr>
          <p:grpSpPr>
            <a:xfrm>
              <a:off x="9591675" y="319563"/>
              <a:ext cx="496626" cy="548516"/>
              <a:chOff x="9443156" y="340120"/>
              <a:chExt cx="793664" cy="876590"/>
            </a:xfrm>
          </p:grpSpPr>
          <p:sp>
            <p:nvSpPr>
              <p:cNvPr id="1048637" name="稻壳儿春秋广告/盗版必究        原创来源：http://chn.docer.com/works?userid=199329941#!/work_time"/>
              <p:cNvSpPr/>
              <p:nvPr/>
            </p:nvSpPr>
            <p:spPr bwMode="auto">
              <a:xfrm>
                <a:off x="9736514" y="340120"/>
                <a:ext cx="216388" cy="17877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38" name="稻壳儿春秋广告/盗版必究        原创来源：http://chn.docer.com/works?userid=199329941#!/work_time"/>
              <p:cNvSpPr/>
              <p:nvPr/>
            </p:nvSpPr>
            <p:spPr bwMode="auto">
              <a:xfrm>
                <a:off x="9484546" y="628542"/>
                <a:ext cx="90040" cy="6825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39" name="稻壳儿春秋广告/盗版必究        原创来源：http://chn.docer.com/works?userid=199329941#!/work_time"/>
              <p:cNvSpPr/>
              <p:nvPr/>
            </p:nvSpPr>
            <p:spPr bwMode="auto">
              <a:xfrm>
                <a:off x="10114829" y="627089"/>
                <a:ext cx="90040" cy="6825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40" name="稻壳儿春秋广告/盗版必究        原创来源：http://chn.docer.com/works?userid=199329941#!/work_time"/>
              <p:cNvSpPr/>
              <p:nvPr/>
            </p:nvSpPr>
            <p:spPr bwMode="auto">
              <a:xfrm>
                <a:off x="9443156" y="869618"/>
                <a:ext cx="103837" cy="5446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41" name="稻壳儿春秋广告/盗版必究        原创来源：http://chn.docer.com/works?userid=199329941#!/work_time"/>
              <p:cNvSpPr/>
              <p:nvPr/>
            </p:nvSpPr>
            <p:spPr bwMode="auto">
              <a:xfrm>
                <a:off x="10142422" y="865988"/>
                <a:ext cx="94398" cy="5518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42" name="稻壳儿春秋广告/盗版必究        原创来源：http://chn.docer.com/works?userid=199329941#!/work_time"/>
              <p:cNvSpPr/>
              <p:nvPr/>
            </p:nvSpPr>
            <p:spPr bwMode="auto">
              <a:xfrm>
                <a:off x="9584026" y="1050425"/>
                <a:ext cx="79148" cy="87136"/>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43" name="稻壳儿春秋广告/盗版必究        原创来源：http://chn.docer.com/works?userid=199329941#!/work_time"/>
              <p:cNvSpPr/>
              <p:nvPr/>
            </p:nvSpPr>
            <p:spPr bwMode="auto">
              <a:xfrm>
                <a:off x="10029146" y="1051878"/>
                <a:ext cx="76244" cy="85684"/>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44" name="稻壳儿春秋广告/盗版必究        原创来源：http://chn.docer.com/works?userid=199329941#!/work_time"/>
              <p:cNvSpPr/>
              <p:nvPr/>
            </p:nvSpPr>
            <p:spPr bwMode="auto">
              <a:xfrm>
                <a:off x="9825102" y="1123765"/>
                <a:ext cx="39211" cy="92945"/>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45" name="稻壳儿春秋广告/盗版必究        原创来源：http://chn.docer.com/works?userid=199329941#!/work_time"/>
              <p:cNvSpPr/>
              <p:nvPr/>
            </p:nvSpPr>
            <p:spPr bwMode="auto">
              <a:xfrm>
                <a:off x="9589835" y="529787"/>
                <a:ext cx="509745" cy="548231"/>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grpSp>
        <p:sp>
          <p:nvSpPr>
            <p:cNvPr id="1048646" name="稻壳儿春秋广告/盗版必究        原创来源：http://chn.docer.com/works?userid=199329941#!/work_time"/>
            <p:cNvSpPr>
              <a:spLocks noChangeArrowheads="1"/>
            </p:cNvSpPr>
            <p:nvPr/>
          </p:nvSpPr>
          <p:spPr bwMode="auto">
            <a:xfrm>
              <a:off x="9836448" y="211424"/>
              <a:ext cx="16518" cy="136693"/>
            </a:xfrm>
            <a:prstGeom prst="rect"/>
            <a:solidFill>
              <a:srgbClr val="FFFFFF"/>
            </a:solidFill>
            <a:ln>
              <a:noFill/>
            </a:ln>
          </p:spPr>
          <p:txBody>
            <a:bodyPr anchor="t" anchorCtr="0" bIns="45720" compatLnSpc="1" lIns="91440" numCol="1" rIns="91440" tIns="45720" vert="horz" wrap="square"/>
            <a:p>
              <a:endParaRPr altLang="en-US" lang="zh-CN"/>
            </a:p>
          </p:txBody>
        </p:sp>
      </p:grpSp>
      <p:sp>
        <p:nvSpPr>
          <p:cNvPr id="1048647" name="稻壳儿春秋广告/盗版必究        原创来源：http://chn.docer.com/works?userid=199329941#!/work_time"/>
          <p:cNvSpPr txBox="1"/>
          <p:nvPr/>
        </p:nvSpPr>
        <p:spPr>
          <a:xfrm>
            <a:off x="1436173" y="456504"/>
            <a:ext cx="5768575" cy="802640"/>
          </a:xfrm>
          <a:prstGeom prst="rect"/>
          <a:noFill/>
        </p:spPr>
        <p:txBody>
          <a:bodyPr rtlCol="0" wrap="square">
            <a:spAutoFit/>
          </a:bodyPr>
          <a:p>
            <a:pPr algn="ctr"/>
            <a:r>
              <a:rPr altLang="zh-CN" b="1" dirty="0" sz="2400" lang="en-US">
                <a:solidFill>
                  <a:srgbClr val="FFCB00"/>
                </a:solidFill>
                <a:latin typeface="微软雅黑" panose="020B0503020204020204" pitchFamily="34" charset="-122"/>
                <a:ea typeface="微软雅黑" panose="020B0503020204020204" pitchFamily="34" charset="-122"/>
              </a:rPr>
              <a:t>C</a:t>
            </a:r>
            <a:r>
              <a:rPr altLang="zh-CN" b="1" dirty="0" sz="2400" lang="en-US">
                <a:solidFill>
                  <a:srgbClr val="FFCB00"/>
                </a:solidFill>
                <a:latin typeface="微软雅黑" panose="020B0503020204020204" pitchFamily="34" charset="-122"/>
                <a:ea typeface="微软雅黑" panose="020B0503020204020204" pitchFamily="34" charset="-122"/>
              </a:rPr>
              <a:t>H</a:t>
            </a:r>
            <a:r>
              <a:rPr altLang="zh-CN" b="1" dirty="0" sz="2400" lang="en-US">
                <a:solidFill>
                  <a:srgbClr val="FFCB00"/>
                </a:solidFill>
                <a:latin typeface="微软雅黑" panose="020B0503020204020204" pitchFamily="34" charset="-122"/>
                <a:ea typeface="微软雅黑" panose="020B0503020204020204" pitchFamily="34" charset="-122"/>
              </a:rPr>
              <a:t>A</a:t>
            </a:r>
            <a:r>
              <a:rPr altLang="zh-CN" b="1" dirty="0" sz="2400" lang="en-US">
                <a:solidFill>
                  <a:srgbClr val="FFCB00"/>
                </a:solidFill>
                <a:latin typeface="微软雅黑" panose="020B0503020204020204" pitchFamily="34" charset="-122"/>
                <a:ea typeface="微软雅黑" panose="020B0503020204020204" pitchFamily="34" charset="-122"/>
              </a:rPr>
              <a:t>L</a:t>
            </a:r>
            <a:r>
              <a:rPr altLang="zh-CN" b="1" dirty="0" sz="2400" lang="en-US">
                <a:solidFill>
                  <a:srgbClr val="FFCB00"/>
                </a:solidFill>
                <a:latin typeface="微软雅黑" panose="020B0503020204020204" pitchFamily="34" charset="-122"/>
                <a:ea typeface="微软雅黑" panose="020B0503020204020204" pitchFamily="34" charset="-122"/>
              </a:rPr>
              <a:t>L</a:t>
            </a:r>
            <a:r>
              <a:rPr altLang="zh-CN" b="1" dirty="0" sz="2400" lang="en-US">
                <a:solidFill>
                  <a:srgbClr val="FFCB00"/>
                </a:solidFill>
                <a:latin typeface="微软雅黑" panose="020B0503020204020204" pitchFamily="34" charset="-122"/>
                <a:ea typeface="微软雅黑" panose="020B0503020204020204" pitchFamily="34" charset="-122"/>
              </a:rPr>
              <a:t>ENGE</a:t>
            </a:r>
            <a:r>
              <a:rPr altLang="zh-CN" b="1" dirty="0" sz="2400" lang="en-US">
                <a:solidFill>
                  <a:srgbClr val="FFCB00"/>
                </a:solidFill>
                <a:latin typeface="微软雅黑" panose="020B0503020204020204" pitchFamily="34" charset="-122"/>
                <a:ea typeface="微软雅黑" panose="020B0503020204020204" pitchFamily="34" charset="-122"/>
              </a:rPr>
              <a:t>S</a:t>
            </a:r>
            <a:r>
              <a:rPr altLang="zh-CN" b="1" dirty="0" sz="2400" lang="en-US">
                <a:solidFill>
                  <a:srgbClr val="FFCB00"/>
                </a:solidFill>
                <a:latin typeface="微软雅黑" panose="020B0503020204020204" pitchFamily="34" charset="-122"/>
                <a:ea typeface="微软雅黑" panose="020B0503020204020204" pitchFamily="34" charset="-122"/>
              </a:rPr>
              <a:t> </a:t>
            </a:r>
            <a:r>
              <a:rPr altLang="zh-CN" b="1" dirty="0" sz="2400" lang="en-US">
                <a:solidFill>
                  <a:srgbClr val="FFCB00"/>
                </a:solidFill>
                <a:latin typeface="微软雅黑" panose="020B0503020204020204" pitchFamily="34" charset="-122"/>
                <a:ea typeface="微软雅黑" panose="020B0503020204020204" pitchFamily="34" charset="-122"/>
              </a:rPr>
              <a:t>I</a:t>
            </a:r>
            <a:r>
              <a:rPr altLang="zh-CN" b="1" dirty="0" sz="2400" lang="en-US">
                <a:solidFill>
                  <a:srgbClr val="FFCB00"/>
                </a:solidFill>
                <a:latin typeface="微软雅黑" panose="020B0503020204020204" pitchFamily="34" charset="-122"/>
                <a:ea typeface="微软雅黑" panose="020B0503020204020204" pitchFamily="34" charset="-122"/>
              </a:rPr>
              <a:t>N</a:t>
            </a:r>
            <a:r>
              <a:rPr altLang="zh-CN" b="1" dirty="0" sz="2400" lang="en-US">
                <a:solidFill>
                  <a:srgbClr val="FFCB00"/>
                </a:solidFill>
                <a:latin typeface="微软雅黑" panose="020B0503020204020204" pitchFamily="34" charset="-122"/>
                <a:ea typeface="微软雅黑" panose="020B0503020204020204" pitchFamily="34" charset="-122"/>
              </a:rPr>
              <a:t> </a:t>
            </a:r>
            <a:r>
              <a:rPr altLang="zh-CN" b="1" dirty="0" sz="2400" lang="en-US">
                <a:solidFill>
                  <a:srgbClr val="FFCB00"/>
                </a:solidFill>
                <a:latin typeface="微软雅黑" panose="020B0503020204020204" pitchFamily="34" charset="-122"/>
                <a:ea typeface="微软雅黑" panose="020B0503020204020204" pitchFamily="34" charset="-122"/>
              </a:rPr>
              <a:t>M</a:t>
            </a:r>
            <a:r>
              <a:rPr altLang="zh-CN" b="1" dirty="0" sz="2400" lang="en-US">
                <a:solidFill>
                  <a:srgbClr val="FFCB00"/>
                </a:solidFill>
                <a:latin typeface="微软雅黑" panose="020B0503020204020204" pitchFamily="34" charset="-122"/>
                <a:ea typeface="微软雅黑" panose="020B0503020204020204" pitchFamily="34" charset="-122"/>
              </a:rPr>
              <a:t>E</a:t>
            </a:r>
            <a:r>
              <a:rPr altLang="zh-CN" b="1" dirty="0" sz="2400" lang="en-US">
                <a:solidFill>
                  <a:srgbClr val="FFCB00"/>
                </a:solidFill>
                <a:latin typeface="微软雅黑" panose="020B0503020204020204" pitchFamily="34" charset="-122"/>
                <a:ea typeface="微软雅黑" panose="020B0503020204020204" pitchFamily="34" charset="-122"/>
              </a:rPr>
              <a:t>A</a:t>
            </a:r>
            <a:r>
              <a:rPr altLang="zh-CN" b="1" dirty="0" sz="2400" lang="en-US">
                <a:solidFill>
                  <a:srgbClr val="FFCB00"/>
                </a:solidFill>
                <a:latin typeface="微软雅黑" panose="020B0503020204020204" pitchFamily="34" charset="-122"/>
                <a:ea typeface="微软雅黑" panose="020B0503020204020204" pitchFamily="34" charset="-122"/>
              </a:rPr>
              <a:t>S</a:t>
            </a:r>
            <a:r>
              <a:rPr altLang="zh-CN" b="1" dirty="0" sz="2400" lang="en-US">
                <a:solidFill>
                  <a:srgbClr val="FFCB00"/>
                </a:solidFill>
                <a:latin typeface="微软雅黑" panose="020B0503020204020204" pitchFamily="34" charset="-122"/>
                <a:ea typeface="微软雅黑" panose="020B0503020204020204" pitchFamily="34" charset="-122"/>
              </a:rPr>
              <a:t>URE</a:t>
            </a:r>
            <a:r>
              <a:rPr altLang="zh-CN" b="1" dirty="0" sz="2400" lang="en-US">
                <a:solidFill>
                  <a:srgbClr val="FFCB00"/>
                </a:solidFill>
                <a:latin typeface="微软雅黑" panose="020B0503020204020204" pitchFamily="34" charset="-122"/>
                <a:ea typeface="微软雅黑" panose="020B0503020204020204" pitchFamily="34" charset="-122"/>
              </a:rPr>
              <a:t> </a:t>
            </a:r>
            <a:r>
              <a:rPr altLang="zh-CN" b="1" dirty="0" sz="2400" lang="en-US">
                <a:solidFill>
                  <a:srgbClr val="FFCB00"/>
                </a:solidFill>
                <a:latin typeface="微软雅黑" panose="020B0503020204020204" pitchFamily="34" charset="-122"/>
                <a:ea typeface="微软雅黑" panose="020B0503020204020204" pitchFamily="34" charset="-122"/>
              </a:rPr>
              <a:t>E</a:t>
            </a:r>
            <a:r>
              <a:rPr altLang="zh-CN" b="1" dirty="0" sz="2400" lang="en-US">
                <a:solidFill>
                  <a:srgbClr val="FFCB00"/>
                </a:solidFill>
                <a:latin typeface="微软雅黑" panose="020B0503020204020204" pitchFamily="34" charset="-122"/>
                <a:ea typeface="微软雅黑" panose="020B0503020204020204" pitchFamily="34" charset="-122"/>
              </a:rPr>
              <a:t>N</a:t>
            </a:r>
            <a:r>
              <a:rPr altLang="zh-CN" b="1" dirty="0" sz="2400" lang="en-US">
                <a:solidFill>
                  <a:srgbClr val="FFCB00"/>
                </a:solidFill>
                <a:latin typeface="微软雅黑" panose="020B0503020204020204" pitchFamily="34" charset="-122"/>
                <a:ea typeface="微软雅黑" panose="020B0503020204020204" pitchFamily="34" charset="-122"/>
              </a:rPr>
              <a:t>E</a:t>
            </a:r>
            <a:r>
              <a:rPr altLang="zh-CN" b="1" dirty="0" sz="2400" lang="en-US">
                <a:solidFill>
                  <a:srgbClr val="FFCB00"/>
                </a:solidFill>
                <a:latin typeface="微软雅黑" panose="020B0503020204020204" pitchFamily="34" charset="-122"/>
                <a:ea typeface="微软雅黑" panose="020B0503020204020204" pitchFamily="34" charset="-122"/>
              </a:rPr>
              <a:t>RGY</a:t>
            </a:r>
            <a:r>
              <a:rPr altLang="zh-CN" b="1" dirty="0" sz="2400" lang="en-US">
                <a:solidFill>
                  <a:srgbClr val="FFCB00"/>
                </a:solidFill>
                <a:latin typeface="微软雅黑" panose="020B0503020204020204" pitchFamily="34" charset="-122"/>
                <a:ea typeface="微软雅黑" panose="020B0503020204020204" pitchFamily="34" charset="-122"/>
              </a:rPr>
              <a:t> </a:t>
            </a:r>
            <a:r>
              <a:rPr altLang="zh-CN" b="1" dirty="0" sz="2400" lang="en-US">
                <a:solidFill>
                  <a:srgbClr val="FFCB00"/>
                </a:solidFill>
                <a:latin typeface="微软雅黑" panose="020B0503020204020204" pitchFamily="34" charset="-122"/>
                <a:ea typeface="微软雅黑" panose="020B0503020204020204" pitchFamily="34" charset="-122"/>
              </a:rPr>
              <a:t>CONSUMPTION</a:t>
            </a:r>
            <a:endParaRPr altLang="zh-CN" b="1" dirty="0" sz="1400" lang="en-US">
              <a:solidFill>
                <a:srgbClr val="FFCB00"/>
              </a:solidFill>
              <a:latin typeface="微软雅黑" panose="020B0503020204020204" pitchFamily="34" charset="-122"/>
              <a:ea typeface="微软雅黑" panose="020B0503020204020204" pitchFamily="34" charset="-122"/>
            </a:endParaRPr>
          </a:p>
        </p:txBody>
      </p:sp>
      <p:grpSp>
        <p:nvGrpSpPr>
          <p:cNvPr id="31" name="组合 9"/>
          <p:cNvGrpSpPr/>
          <p:nvPr/>
        </p:nvGrpSpPr>
        <p:grpSpPr>
          <a:xfrm>
            <a:off x="544483" y="0"/>
            <a:ext cx="793664" cy="1047369"/>
            <a:chOff x="544483" y="169341"/>
            <a:chExt cx="793664" cy="1047369"/>
          </a:xfrm>
        </p:grpSpPr>
        <p:sp>
          <p:nvSpPr>
            <p:cNvPr id="1048648" name="稻壳儿春秋广告/盗版必究        原创来源：http://chn.docer.com/works?userid=199329941#!/work_time"/>
            <p:cNvSpPr/>
            <p:nvPr/>
          </p:nvSpPr>
          <p:spPr bwMode="auto">
            <a:xfrm>
              <a:off x="837841" y="340120"/>
              <a:ext cx="216388" cy="17877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49" name="稻壳儿春秋广告/盗版必究        原创来源：http://chn.docer.com/works?userid=199329941#!/work_time"/>
            <p:cNvSpPr/>
            <p:nvPr/>
          </p:nvSpPr>
          <p:spPr bwMode="auto">
            <a:xfrm>
              <a:off x="585873" y="628542"/>
              <a:ext cx="90040" cy="6825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0" name="稻壳儿春秋广告/盗版必究        原创来源：http://chn.docer.com/works?userid=199329941#!/work_time"/>
            <p:cNvSpPr/>
            <p:nvPr/>
          </p:nvSpPr>
          <p:spPr bwMode="auto">
            <a:xfrm>
              <a:off x="1216156" y="627089"/>
              <a:ext cx="90040" cy="6825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1" name="稻壳儿春秋广告/盗版必究        原创来源：http://chn.docer.com/works?userid=199329941#!/work_time"/>
            <p:cNvSpPr/>
            <p:nvPr/>
          </p:nvSpPr>
          <p:spPr bwMode="auto">
            <a:xfrm>
              <a:off x="544483" y="869618"/>
              <a:ext cx="103837" cy="5446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2" name="稻壳儿春秋广告/盗版必究        原创来源：http://chn.docer.com/works?userid=199329941#!/work_time"/>
            <p:cNvSpPr/>
            <p:nvPr/>
          </p:nvSpPr>
          <p:spPr bwMode="auto">
            <a:xfrm>
              <a:off x="1243749" y="865988"/>
              <a:ext cx="94398" cy="5518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3" name="稻壳儿春秋广告/盗版必究        原创来源：http://chn.docer.com/works?userid=199329941#!/work_time"/>
            <p:cNvSpPr/>
            <p:nvPr/>
          </p:nvSpPr>
          <p:spPr bwMode="auto">
            <a:xfrm>
              <a:off x="685353" y="1050425"/>
              <a:ext cx="79148" cy="87136"/>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4" name="稻壳儿春秋广告/盗版必究        原创来源：http://chn.docer.com/works?userid=199329941#!/work_time"/>
            <p:cNvSpPr/>
            <p:nvPr/>
          </p:nvSpPr>
          <p:spPr bwMode="auto">
            <a:xfrm>
              <a:off x="1130473" y="1051878"/>
              <a:ext cx="76244" cy="85684"/>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5" name="稻壳儿春秋广告/盗版必究        原创来源：http://chn.docer.com/works?userid=199329941#!/work_time"/>
            <p:cNvSpPr/>
            <p:nvPr/>
          </p:nvSpPr>
          <p:spPr bwMode="auto">
            <a:xfrm>
              <a:off x="926429" y="1123765"/>
              <a:ext cx="39211" cy="92945"/>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56" name="稻壳儿春秋广告/盗版必究        原创来源：http://chn.docer.com/works?userid=199329941#!/work_time"/>
            <p:cNvSpPr/>
            <p:nvPr/>
          </p:nvSpPr>
          <p:spPr bwMode="auto">
            <a:xfrm>
              <a:off x="691162" y="529787"/>
              <a:ext cx="509745" cy="548231"/>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57" name="稻壳儿春秋广告/盗版必究        原创来源：http://chn.docer.com/works?userid=199329941#!/work_time"/>
            <p:cNvSpPr>
              <a:spLocks noChangeArrowheads="1"/>
            </p:cNvSpPr>
            <p:nvPr/>
          </p:nvSpPr>
          <p:spPr bwMode="auto">
            <a:xfrm>
              <a:off x="937775" y="169341"/>
              <a:ext cx="16518" cy="178776"/>
            </a:xfrm>
            <a:prstGeom prst="rect"/>
            <a:solidFill>
              <a:srgbClr val="FFFFFF"/>
            </a:solidFill>
            <a:ln>
              <a:noFill/>
            </a:ln>
          </p:spPr>
          <p:txBody>
            <a:bodyPr anchor="t" anchorCtr="0" bIns="45720" compatLnSpc="1" lIns="91440" numCol="1" rIns="91440" tIns="45720" vert="horz" wrap="square"/>
            <a:p>
              <a:endParaRPr altLang="en-US" lang="zh-CN"/>
            </a:p>
          </p:txBody>
        </p:sp>
      </p:grpSp>
      <p:sp>
        <p:nvSpPr>
          <p:cNvPr id="1048658" name="稻壳儿春秋广告/盗版必究        原创来源：http://chn.docer.com/works?userid=199329941#!/work_time"/>
          <p:cNvSpPr txBox="1"/>
          <p:nvPr/>
        </p:nvSpPr>
        <p:spPr>
          <a:xfrm>
            <a:off x="2019312" y="1733829"/>
            <a:ext cx="7731843" cy="1767840"/>
          </a:xfrm>
          <a:prstGeom prst="rect"/>
          <a:noFill/>
        </p:spPr>
        <p:txBody>
          <a:bodyPr rtlCol="0" wrap="square">
            <a:spAutoFit/>
          </a:bodyPr>
          <a:p>
            <a:pPr algn="ctr"/>
            <a:r>
              <a:rPr altLang="en-US" dirty="0" sz="2800" lang="zh-CN">
                <a:solidFill>
                  <a:srgbClr val="FFFFFF"/>
                </a:solidFill>
                <a:latin typeface="微软雅黑" panose="020B0503020204020204" pitchFamily="34" charset="-122"/>
                <a:ea typeface="微软雅黑" panose="020B0503020204020204" pitchFamily="34" charset="-122"/>
              </a:rPr>
              <a:t>The environmental problems directly related to energy production and consumption include air pollution, climate change, water pollution, thermal pollution, and solid waste disposal.</a:t>
            </a:r>
            <a:endParaRPr altLang="en-US" dirty="0" lang="zh-CN">
              <a:solidFill>
                <a:srgbClr val="FFFFFF"/>
              </a:solidFill>
              <a:latin typeface="微软雅黑" panose="020B0503020204020204" pitchFamily="34" charset="-122"/>
              <a:ea typeface="微软雅黑" panose="020B0503020204020204" pitchFamily="34" charset="-122"/>
            </a:endParaRPr>
          </a:p>
        </p:txBody>
      </p:sp>
      <p:sp>
        <p:nvSpPr>
          <p:cNvPr id="1048659" name="稻壳儿春秋广告/盗版必究        原创来源：http://chn.docer.com/works?userid=199329941#!/work_time"/>
          <p:cNvSpPr/>
          <p:nvPr/>
        </p:nvSpPr>
        <p:spPr>
          <a:xfrm>
            <a:off x="5901326" y="4312197"/>
            <a:ext cx="389353" cy="339234"/>
          </a:xfrm>
          <a:custGeom>
            <a:avLst/>
            <a:ahLst/>
            <a:cxnLst>
              <a:cxn ang="0">
                <a:pos x="wd2" y="hd2"/>
              </a:cxn>
              <a:cxn ang="5400000">
                <a:pos x="wd2" y="hd2"/>
              </a:cxn>
              <a:cxn ang="10800000">
                <a:pos x="wd2" y="hd2"/>
              </a:cxn>
              <a:cxn ang="16200000">
                <a:pos x="wd2" y="hd2"/>
              </a:cxn>
            </a:cxnLst>
            <a:rect l="0" t="0" r="r" b="b"/>
            <a:pathLst>
              <a:path w="21600" h="21600" extrusionOk="0">
                <a:moveTo>
                  <a:pt x="20250" y="4821"/>
                </a:moveTo>
                <a:cubicBezTo>
                  <a:pt x="14850" y="8486"/>
                  <a:pt x="14850" y="8486"/>
                  <a:pt x="14850" y="8486"/>
                </a:cubicBezTo>
                <a:cubicBezTo>
                  <a:pt x="14850" y="6171"/>
                  <a:pt x="14850" y="6171"/>
                  <a:pt x="14850" y="6171"/>
                </a:cubicBezTo>
                <a:cubicBezTo>
                  <a:pt x="14850" y="5014"/>
                  <a:pt x="14006" y="3857"/>
                  <a:pt x="12825" y="3857"/>
                </a:cubicBezTo>
                <a:cubicBezTo>
                  <a:pt x="11475" y="3857"/>
                  <a:pt x="11475" y="3857"/>
                  <a:pt x="11475" y="3857"/>
                </a:cubicBezTo>
                <a:cubicBezTo>
                  <a:pt x="11475" y="2314"/>
                  <a:pt x="11475" y="2314"/>
                  <a:pt x="11475" y="2314"/>
                </a:cubicBezTo>
                <a:cubicBezTo>
                  <a:pt x="11475" y="964"/>
                  <a:pt x="10631" y="0"/>
                  <a:pt x="9450" y="0"/>
                </a:cubicBezTo>
                <a:cubicBezTo>
                  <a:pt x="5400" y="0"/>
                  <a:pt x="5400" y="0"/>
                  <a:pt x="5400" y="0"/>
                </a:cubicBezTo>
                <a:cubicBezTo>
                  <a:pt x="4219" y="0"/>
                  <a:pt x="3375" y="964"/>
                  <a:pt x="3375" y="2314"/>
                </a:cubicBezTo>
                <a:cubicBezTo>
                  <a:pt x="3375" y="3857"/>
                  <a:pt x="3375" y="3857"/>
                  <a:pt x="3375" y="3857"/>
                </a:cubicBezTo>
                <a:cubicBezTo>
                  <a:pt x="2025" y="3857"/>
                  <a:pt x="2025" y="3857"/>
                  <a:pt x="2025" y="3857"/>
                </a:cubicBezTo>
                <a:cubicBezTo>
                  <a:pt x="844" y="3857"/>
                  <a:pt x="0" y="4821"/>
                  <a:pt x="0" y="6171"/>
                </a:cubicBezTo>
                <a:cubicBezTo>
                  <a:pt x="0" y="19286"/>
                  <a:pt x="0" y="19286"/>
                  <a:pt x="0" y="19286"/>
                </a:cubicBezTo>
                <a:cubicBezTo>
                  <a:pt x="0" y="20443"/>
                  <a:pt x="844" y="21600"/>
                  <a:pt x="2025" y="21600"/>
                </a:cubicBezTo>
                <a:cubicBezTo>
                  <a:pt x="12825" y="21600"/>
                  <a:pt x="12825" y="21600"/>
                  <a:pt x="12825" y="21600"/>
                </a:cubicBezTo>
                <a:cubicBezTo>
                  <a:pt x="14006" y="21600"/>
                  <a:pt x="14850" y="20443"/>
                  <a:pt x="14850" y="19286"/>
                </a:cubicBezTo>
                <a:cubicBezTo>
                  <a:pt x="14850" y="16971"/>
                  <a:pt x="14850" y="16971"/>
                  <a:pt x="14850" y="16971"/>
                </a:cubicBezTo>
                <a:cubicBezTo>
                  <a:pt x="20419" y="20636"/>
                  <a:pt x="20419" y="20636"/>
                  <a:pt x="20419" y="20636"/>
                </a:cubicBezTo>
                <a:cubicBezTo>
                  <a:pt x="20756" y="21021"/>
                  <a:pt x="21600" y="20636"/>
                  <a:pt x="21600" y="20057"/>
                </a:cubicBezTo>
                <a:cubicBezTo>
                  <a:pt x="21600" y="5400"/>
                  <a:pt x="21600" y="5400"/>
                  <a:pt x="21600" y="5400"/>
                </a:cubicBezTo>
                <a:cubicBezTo>
                  <a:pt x="21600" y="4821"/>
                  <a:pt x="20756" y="4243"/>
                  <a:pt x="20250" y="4821"/>
                </a:cubicBezTo>
                <a:close/>
                <a:moveTo>
                  <a:pt x="6075" y="1543"/>
                </a:moveTo>
                <a:cubicBezTo>
                  <a:pt x="8775" y="1543"/>
                  <a:pt x="8775" y="1543"/>
                  <a:pt x="8775" y="1543"/>
                </a:cubicBezTo>
                <a:cubicBezTo>
                  <a:pt x="9450" y="1543"/>
                  <a:pt x="10125" y="2314"/>
                  <a:pt x="10125" y="3086"/>
                </a:cubicBezTo>
                <a:cubicBezTo>
                  <a:pt x="10125" y="3857"/>
                  <a:pt x="10125" y="3857"/>
                  <a:pt x="10125" y="3857"/>
                </a:cubicBezTo>
                <a:cubicBezTo>
                  <a:pt x="4725" y="3857"/>
                  <a:pt x="4725" y="3857"/>
                  <a:pt x="4725" y="3857"/>
                </a:cubicBezTo>
                <a:cubicBezTo>
                  <a:pt x="4725" y="3086"/>
                  <a:pt x="4725" y="3086"/>
                  <a:pt x="4725" y="3086"/>
                </a:cubicBezTo>
                <a:cubicBezTo>
                  <a:pt x="4725" y="2314"/>
                  <a:pt x="5400" y="1543"/>
                  <a:pt x="6075" y="1543"/>
                </a:cubicBezTo>
                <a:close/>
                <a:moveTo>
                  <a:pt x="20250" y="18514"/>
                </a:moveTo>
                <a:cubicBezTo>
                  <a:pt x="15694" y="15814"/>
                  <a:pt x="15694" y="15814"/>
                  <a:pt x="15694" y="15814"/>
                </a:cubicBezTo>
                <a:cubicBezTo>
                  <a:pt x="15188" y="15236"/>
                  <a:pt x="14513" y="15429"/>
                  <a:pt x="14175" y="15621"/>
                </a:cubicBezTo>
                <a:cubicBezTo>
                  <a:pt x="13838" y="15814"/>
                  <a:pt x="13500" y="16393"/>
                  <a:pt x="13500" y="16971"/>
                </a:cubicBezTo>
                <a:cubicBezTo>
                  <a:pt x="13500" y="16971"/>
                  <a:pt x="13500" y="17550"/>
                  <a:pt x="13500" y="18514"/>
                </a:cubicBezTo>
                <a:cubicBezTo>
                  <a:pt x="13500" y="19286"/>
                  <a:pt x="12825" y="20057"/>
                  <a:pt x="12150" y="20057"/>
                </a:cubicBezTo>
                <a:cubicBezTo>
                  <a:pt x="11306" y="20057"/>
                  <a:pt x="2700" y="20057"/>
                  <a:pt x="2700" y="20057"/>
                </a:cubicBezTo>
                <a:cubicBezTo>
                  <a:pt x="2025" y="20057"/>
                  <a:pt x="1350" y="19286"/>
                  <a:pt x="1350" y="18514"/>
                </a:cubicBezTo>
                <a:cubicBezTo>
                  <a:pt x="1350" y="6943"/>
                  <a:pt x="1350" y="6943"/>
                  <a:pt x="1350" y="6943"/>
                </a:cubicBezTo>
                <a:cubicBezTo>
                  <a:pt x="1350" y="6171"/>
                  <a:pt x="1856" y="5400"/>
                  <a:pt x="2700" y="5400"/>
                </a:cubicBezTo>
                <a:cubicBezTo>
                  <a:pt x="2700" y="5400"/>
                  <a:pt x="2700" y="5400"/>
                  <a:pt x="2700" y="5400"/>
                </a:cubicBezTo>
                <a:cubicBezTo>
                  <a:pt x="2700" y="5400"/>
                  <a:pt x="2700" y="5400"/>
                  <a:pt x="2700" y="5400"/>
                </a:cubicBezTo>
                <a:cubicBezTo>
                  <a:pt x="2700" y="5400"/>
                  <a:pt x="2700" y="5400"/>
                  <a:pt x="2700" y="5400"/>
                </a:cubicBezTo>
                <a:cubicBezTo>
                  <a:pt x="3375" y="5400"/>
                  <a:pt x="3375" y="5400"/>
                  <a:pt x="3375" y="5400"/>
                </a:cubicBezTo>
                <a:cubicBezTo>
                  <a:pt x="3375" y="5400"/>
                  <a:pt x="3375" y="5400"/>
                  <a:pt x="3375" y="5400"/>
                </a:cubicBezTo>
                <a:cubicBezTo>
                  <a:pt x="11475" y="5400"/>
                  <a:pt x="11475" y="5400"/>
                  <a:pt x="11475" y="5400"/>
                </a:cubicBezTo>
                <a:cubicBezTo>
                  <a:pt x="11475" y="5400"/>
                  <a:pt x="11475" y="5400"/>
                  <a:pt x="11475" y="5400"/>
                </a:cubicBezTo>
                <a:cubicBezTo>
                  <a:pt x="12150" y="5400"/>
                  <a:pt x="12150" y="5400"/>
                  <a:pt x="12150" y="5400"/>
                </a:cubicBezTo>
                <a:cubicBezTo>
                  <a:pt x="12150" y="5400"/>
                  <a:pt x="12150" y="5400"/>
                  <a:pt x="12150" y="5400"/>
                </a:cubicBezTo>
                <a:cubicBezTo>
                  <a:pt x="12150" y="5400"/>
                  <a:pt x="12150" y="5400"/>
                  <a:pt x="12150" y="5400"/>
                </a:cubicBezTo>
                <a:cubicBezTo>
                  <a:pt x="12150" y="5400"/>
                  <a:pt x="12150" y="5400"/>
                  <a:pt x="12150" y="5400"/>
                </a:cubicBezTo>
                <a:cubicBezTo>
                  <a:pt x="12825" y="5400"/>
                  <a:pt x="13500" y="6171"/>
                  <a:pt x="13500" y="6943"/>
                </a:cubicBezTo>
                <a:cubicBezTo>
                  <a:pt x="13500" y="7907"/>
                  <a:pt x="13500" y="8486"/>
                  <a:pt x="13500" y="8486"/>
                </a:cubicBezTo>
                <a:cubicBezTo>
                  <a:pt x="13500" y="9064"/>
                  <a:pt x="13838" y="9643"/>
                  <a:pt x="14175" y="9836"/>
                </a:cubicBezTo>
                <a:cubicBezTo>
                  <a:pt x="14513" y="10029"/>
                  <a:pt x="15188" y="10221"/>
                  <a:pt x="15694" y="9836"/>
                </a:cubicBezTo>
                <a:cubicBezTo>
                  <a:pt x="20250" y="6943"/>
                  <a:pt x="20250" y="6943"/>
                  <a:pt x="20250" y="6943"/>
                </a:cubicBezTo>
                <a:cubicBezTo>
                  <a:pt x="20250" y="18514"/>
                  <a:pt x="20250" y="18514"/>
                  <a:pt x="20250" y="18514"/>
                </a:cubicBezTo>
                <a:close/>
              </a:path>
            </a:pathLst>
          </a:custGeom>
          <a:solidFill>
            <a:srgbClr val="343131"/>
          </a:solidFill>
          <a:ln w="12700">
            <a:miter lim="400000"/>
          </a:ln>
        </p:spPr>
        <p:txBody>
          <a:bodyPr lIns="22860" rIns="22860"/>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p>
        </p:txBody>
      </p:sp>
      <p:sp>
        <p:nvSpPr>
          <p:cNvPr id="1048660" name="稻壳儿春秋广告/盗版必究        原创来源：http://chn.docer.com/works?userid=199329941#!/work_time"/>
          <p:cNvSpPr/>
          <p:nvPr/>
        </p:nvSpPr>
        <p:spPr>
          <a:xfrm>
            <a:off x="8289504" y="4323759"/>
            <a:ext cx="389353" cy="316106"/>
          </a:xfrm>
          <a:custGeom>
            <a:avLst/>
            <a:ahLst/>
            <a:cxnLst>
              <a:cxn ang="0">
                <a:pos x="wd2" y="hd2"/>
              </a:cxn>
              <a:cxn ang="5400000">
                <a:pos x="wd2" y="hd2"/>
              </a:cxn>
              <a:cxn ang="10800000">
                <a:pos x="wd2" y="hd2"/>
              </a:cxn>
              <a:cxn ang="16200000">
                <a:pos x="wd2" y="hd2"/>
              </a:cxn>
            </a:cxnLst>
            <a:rect l="0" t="0" r="r" b="b"/>
            <a:pathLst>
              <a:path w="21600" h="21600" extrusionOk="0">
                <a:moveTo>
                  <a:pt x="19575" y="21600"/>
                </a:moveTo>
                <a:cubicBezTo>
                  <a:pt x="2025" y="21600"/>
                  <a:pt x="2025" y="21600"/>
                  <a:pt x="2025" y="21600"/>
                </a:cubicBezTo>
                <a:cubicBezTo>
                  <a:pt x="844" y="21600"/>
                  <a:pt x="0" y="20562"/>
                  <a:pt x="0" y="19108"/>
                </a:cubicBezTo>
                <a:cubicBezTo>
                  <a:pt x="0" y="5815"/>
                  <a:pt x="0" y="5815"/>
                  <a:pt x="0" y="5815"/>
                </a:cubicBezTo>
                <a:cubicBezTo>
                  <a:pt x="0" y="4362"/>
                  <a:pt x="844" y="3323"/>
                  <a:pt x="2025" y="3323"/>
                </a:cubicBezTo>
                <a:cubicBezTo>
                  <a:pt x="2025" y="3323"/>
                  <a:pt x="2363" y="3323"/>
                  <a:pt x="4725" y="3323"/>
                </a:cubicBezTo>
                <a:cubicBezTo>
                  <a:pt x="5400" y="3323"/>
                  <a:pt x="6750" y="0"/>
                  <a:pt x="7425" y="0"/>
                </a:cubicBezTo>
                <a:cubicBezTo>
                  <a:pt x="9113" y="0"/>
                  <a:pt x="12488" y="0"/>
                  <a:pt x="14175" y="0"/>
                </a:cubicBezTo>
                <a:cubicBezTo>
                  <a:pt x="14850" y="0"/>
                  <a:pt x="16200" y="3323"/>
                  <a:pt x="16875" y="3323"/>
                </a:cubicBezTo>
                <a:cubicBezTo>
                  <a:pt x="19238" y="3323"/>
                  <a:pt x="19575" y="3323"/>
                  <a:pt x="19575" y="3323"/>
                </a:cubicBezTo>
                <a:cubicBezTo>
                  <a:pt x="20756" y="3323"/>
                  <a:pt x="21600" y="4362"/>
                  <a:pt x="21600" y="5815"/>
                </a:cubicBezTo>
                <a:cubicBezTo>
                  <a:pt x="21600" y="19108"/>
                  <a:pt x="21600" y="19108"/>
                  <a:pt x="21600" y="19108"/>
                </a:cubicBezTo>
                <a:cubicBezTo>
                  <a:pt x="21600" y="20562"/>
                  <a:pt x="20756" y="21600"/>
                  <a:pt x="19575" y="21600"/>
                </a:cubicBezTo>
                <a:close/>
                <a:moveTo>
                  <a:pt x="20250" y="6646"/>
                </a:moveTo>
                <a:cubicBezTo>
                  <a:pt x="20250" y="5815"/>
                  <a:pt x="19575" y="4985"/>
                  <a:pt x="18900" y="4985"/>
                </a:cubicBezTo>
                <a:cubicBezTo>
                  <a:pt x="18900" y="4985"/>
                  <a:pt x="18225" y="4985"/>
                  <a:pt x="16200" y="4985"/>
                </a:cubicBezTo>
                <a:cubicBezTo>
                  <a:pt x="15525" y="4985"/>
                  <a:pt x="14175" y="1662"/>
                  <a:pt x="13500" y="1662"/>
                </a:cubicBezTo>
                <a:cubicBezTo>
                  <a:pt x="11813" y="1662"/>
                  <a:pt x="9788" y="1662"/>
                  <a:pt x="8100" y="1662"/>
                </a:cubicBezTo>
                <a:cubicBezTo>
                  <a:pt x="7425" y="1662"/>
                  <a:pt x="6075" y="4985"/>
                  <a:pt x="5400" y="4985"/>
                </a:cubicBezTo>
                <a:cubicBezTo>
                  <a:pt x="3375" y="4985"/>
                  <a:pt x="2700" y="4985"/>
                  <a:pt x="2700" y="4985"/>
                </a:cubicBezTo>
                <a:cubicBezTo>
                  <a:pt x="2025" y="4985"/>
                  <a:pt x="1350" y="5815"/>
                  <a:pt x="1350" y="6646"/>
                </a:cubicBezTo>
                <a:cubicBezTo>
                  <a:pt x="1350" y="18277"/>
                  <a:pt x="1350" y="18277"/>
                  <a:pt x="1350" y="18277"/>
                </a:cubicBezTo>
                <a:cubicBezTo>
                  <a:pt x="1350" y="19315"/>
                  <a:pt x="2025" y="19938"/>
                  <a:pt x="2700" y="19938"/>
                </a:cubicBezTo>
                <a:cubicBezTo>
                  <a:pt x="18900" y="19938"/>
                  <a:pt x="18900" y="19938"/>
                  <a:pt x="18900" y="19938"/>
                </a:cubicBezTo>
                <a:cubicBezTo>
                  <a:pt x="19575" y="19938"/>
                  <a:pt x="20250" y="19315"/>
                  <a:pt x="20250" y="18277"/>
                </a:cubicBezTo>
                <a:cubicBezTo>
                  <a:pt x="20250" y="6646"/>
                  <a:pt x="20250" y="6646"/>
                  <a:pt x="20250" y="6646"/>
                </a:cubicBezTo>
                <a:close/>
                <a:moveTo>
                  <a:pt x="10800" y="17446"/>
                </a:moveTo>
                <a:cubicBezTo>
                  <a:pt x="8269" y="17446"/>
                  <a:pt x="6075" y="14954"/>
                  <a:pt x="6075" y="11631"/>
                </a:cubicBezTo>
                <a:cubicBezTo>
                  <a:pt x="6075" y="8515"/>
                  <a:pt x="8269" y="5815"/>
                  <a:pt x="10800" y="5815"/>
                </a:cubicBezTo>
                <a:cubicBezTo>
                  <a:pt x="13331" y="5815"/>
                  <a:pt x="15525" y="8515"/>
                  <a:pt x="15525" y="11631"/>
                </a:cubicBezTo>
                <a:cubicBezTo>
                  <a:pt x="15525" y="14954"/>
                  <a:pt x="13331" y="17446"/>
                  <a:pt x="10800" y="17446"/>
                </a:cubicBezTo>
                <a:close/>
                <a:moveTo>
                  <a:pt x="10800" y="7477"/>
                </a:moveTo>
                <a:cubicBezTo>
                  <a:pt x="8944" y="7477"/>
                  <a:pt x="7425" y="9346"/>
                  <a:pt x="7425" y="11631"/>
                </a:cubicBezTo>
                <a:cubicBezTo>
                  <a:pt x="7425" y="13915"/>
                  <a:pt x="8944" y="15785"/>
                  <a:pt x="10800" y="15785"/>
                </a:cubicBezTo>
                <a:cubicBezTo>
                  <a:pt x="12656" y="15785"/>
                  <a:pt x="14175" y="13915"/>
                  <a:pt x="14175" y="11631"/>
                </a:cubicBezTo>
                <a:cubicBezTo>
                  <a:pt x="14175" y="9346"/>
                  <a:pt x="12656" y="7477"/>
                  <a:pt x="10800" y="7477"/>
                </a:cubicBezTo>
                <a:close/>
              </a:path>
            </a:pathLst>
          </a:custGeom>
          <a:solidFill>
            <a:srgbClr val="343131"/>
          </a:solidFill>
          <a:ln w="12700">
            <a:miter lim="400000"/>
          </a:ln>
        </p:spPr>
        <p:txBody>
          <a:bodyPr lIns="22860" rIns="22860"/>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p>
        </p:txBody>
      </p:sp>
      <p:sp>
        <p:nvSpPr>
          <p:cNvPr id="1048661" name="稻壳儿春秋广告/盗版必究        原创来源：http://chn.docer.com/works?userid=199329941#!/work_time"/>
          <p:cNvSpPr/>
          <p:nvPr/>
        </p:nvSpPr>
        <p:spPr>
          <a:xfrm>
            <a:off x="3513147" y="4371358"/>
            <a:ext cx="389353" cy="364936"/>
          </a:xfrm>
          <a:custGeom>
            <a:avLst/>
            <a:ahLst/>
            <a:cxnLst>
              <a:cxn ang="0">
                <a:pos x="wd2" y="hd2"/>
              </a:cxn>
              <a:cxn ang="5400000">
                <a:pos x="wd2" y="hd2"/>
              </a:cxn>
              <a:cxn ang="10800000">
                <a:pos x="wd2" y="hd2"/>
              </a:cxn>
              <a:cxn ang="16200000">
                <a:pos x="wd2" y="hd2"/>
              </a:cxn>
            </a:cxnLst>
            <a:rect l="0" t="0" r="r" b="b"/>
            <a:pathLst>
              <a:path w="21600" h="21600" extrusionOk="0">
                <a:moveTo>
                  <a:pt x="20250" y="13140"/>
                </a:moveTo>
                <a:cubicBezTo>
                  <a:pt x="20250" y="10080"/>
                  <a:pt x="20250" y="10080"/>
                  <a:pt x="20250" y="10080"/>
                </a:cubicBezTo>
                <a:cubicBezTo>
                  <a:pt x="20250" y="4500"/>
                  <a:pt x="16031" y="0"/>
                  <a:pt x="10800" y="0"/>
                </a:cubicBezTo>
                <a:cubicBezTo>
                  <a:pt x="5569" y="0"/>
                  <a:pt x="1350" y="4500"/>
                  <a:pt x="1350" y="10080"/>
                </a:cubicBezTo>
                <a:cubicBezTo>
                  <a:pt x="1350" y="13140"/>
                  <a:pt x="1350" y="13140"/>
                  <a:pt x="1350" y="13140"/>
                </a:cubicBezTo>
                <a:cubicBezTo>
                  <a:pt x="506" y="13860"/>
                  <a:pt x="0" y="14940"/>
                  <a:pt x="0" y="16200"/>
                </a:cubicBezTo>
                <a:cubicBezTo>
                  <a:pt x="0" y="18360"/>
                  <a:pt x="1519" y="20160"/>
                  <a:pt x="3544" y="20160"/>
                </a:cubicBezTo>
                <a:cubicBezTo>
                  <a:pt x="3713" y="21060"/>
                  <a:pt x="4556" y="21600"/>
                  <a:pt x="5400" y="21600"/>
                </a:cubicBezTo>
                <a:cubicBezTo>
                  <a:pt x="6581" y="21600"/>
                  <a:pt x="7425" y="20700"/>
                  <a:pt x="7425" y="19440"/>
                </a:cubicBezTo>
                <a:cubicBezTo>
                  <a:pt x="7425" y="12960"/>
                  <a:pt x="7425" y="12960"/>
                  <a:pt x="7425" y="12960"/>
                </a:cubicBezTo>
                <a:cubicBezTo>
                  <a:pt x="7425" y="11700"/>
                  <a:pt x="6581" y="10800"/>
                  <a:pt x="5400" y="10800"/>
                </a:cubicBezTo>
                <a:cubicBezTo>
                  <a:pt x="4556" y="10800"/>
                  <a:pt x="3713" y="11340"/>
                  <a:pt x="3544" y="12240"/>
                </a:cubicBezTo>
                <a:cubicBezTo>
                  <a:pt x="3206" y="12240"/>
                  <a:pt x="3038" y="12240"/>
                  <a:pt x="2700" y="12420"/>
                </a:cubicBezTo>
                <a:cubicBezTo>
                  <a:pt x="2700" y="10080"/>
                  <a:pt x="2700" y="10080"/>
                  <a:pt x="2700" y="10080"/>
                </a:cubicBezTo>
                <a:cubicBezTo>
                  <a:pt x="2700" y="5400"/>
                  <a:pt x="6244" y="1440"/>
                  <a:pt x="10800" y="1440"/>
                </a:cubicBezTo>
                <a:cubicBezTo>
                  <a:pt x="15356" y="1440"/>
                  <a:pt x="18900" y="5400"/>
                  <a:pt x="18900" y="10080"/>
                </a:cubicBezTo>
                <a:cubicBezTo>
                  <a:pt x="18900" y="12420"/>
                  <a:pt x="18900" y="12420"/>
                  <a:pt x="18900" y="12420"/>
                </a:cubicBezTo>
                <a:cubicBezTo>
                  <a:pt x="18562" y="12240"/>
                  <a:pt x="18394" y="12240"/>
                  <a:pt x="18056" y="12240"/>
                </a:cubicBezTo>
                <a:cubicBezTo>
                  <a:pt x="17888" y="11340"/>
                  <a:pt x="17044" y="10800"/>
                  <a:pt x="16200" y="10800"/>
                </a:cubicBezTo>
                <a:cubicBezTo>
                  <a:pt x="15019" y="10800"/>
                  <a:pt x="14175" y="11700"/>
                  <a:pt x="14175" y="12960"/>
                </a:cubicBezTo>
                <a:cubicBezTo>
                  <a:pt x="14175" y="19440"/>
                  <a:pt x="14175" y="19440"/>
                  <a:pt x="14175" y="19440"/>
                </a:cubicBezTo>
                <a:cubicBezTo>
                  <a:pt x="14175" y="20700"/>
                  <a:pt x="15019" y="21600"/>
                  <a:pt x="16200" y="21600"/>
                </a:cubicBezTo>
                <a:cubicBezTo>
                  <a:pt x="17044" y="21600"/>
                  <a:pt x="17888" y="21060"/>
                  <a:pt x="18056" y="20160"/>
                </a:cubicBezTo>
                <a:cubicBezTo>
                  <a:pt x="20081" y="20160"/>
                  <a:pt x="21600" y="18360"/>
                  <a:pt x="21600" y="16200"/>
                </a:cubicBezTo>
                <a:cubicBezTo>
                  <a:pt x="21600" y="14940"/>
                  <a:pt x="21094" y="13860"/>
                  <a:pt x="20250" y="13140"/>
                </a:cubicBezTo>
                <a:close/>
                <a:moveTo>
                  <a:pt x="4725" y="12960"/>
                </a:moveTo>
                <a:cubicBezTo>
                  <a:pt x="4725" y="12600"/>
                  <a:pt x="5062" y="12240"/>
                  <a:pt x="5400" y="12240"/>
                </a:cubicBezTo>
                <a:cubicBezTo>
                  <a:pt x="5738" y="12240"/>
                  <a:pt x="6075" y="12600"/>
                  <a:pt x="6075" y="12960"/>
                </a:cubicBezTo>
                <a:cubicBezTo>
                  <a:pt x="6075" y="19440"/>
                  <a:pt x="6075" y="19440"/>
                  <a:pt x="6075" y="19440"/>
                </a:cubicBezTo>
                <a:cubicBezTo>
                  <a:pt x="6075" y="19800"/>
                  <a:pt x="5738" y="20160"/>
                  <a:pt x="5400" y="20160"/>
                </a:cubicBezTo>
                <a:cubicBezTo>
                  <a:pt x="5062" y="20160"/>
                  <a:pt x="4725" y="19800"/>
                  <a:pt x="4725" y="19440"/>
                </a:cubicBezTo>
                <a:cubicBezTo>
                  <a:pt x="4725" y="12960"/>
                  <a:pt x="4725" y="12960"/>
                  <a:pt x="4725" y="12960"/>
                </a:cubicBezTo>
                <a:close/>
                <a:moveTo>
                  <a:pt x="3375" y="13680"/>
                </a:moveTo>
                <a:cubicBezTo>
                  <a:pt x="3375" y="18720"/>
                  <a:pt x="3375" y="18720"/>
                  <a:pt x="3375" y="18720"/>
                </a:cubicBezTo>
                <a:cubicBezTo>
                  <a:pt x="2194" y="18540"/>
                  <a:pt x="1350" y="17460"/>
                  <a:pt x="1350" y="16200"/>
                </a:cubicBezTo>
                <a:cubicBezTo>
                  <a:pt x="1350" y="14940"/>
                  <a:pt x="2194" y="14040"/>
                  <a:pt x="3375" y="13680"/>
                </a:cubicBezTo>
                <a:close/>
                <a:moveTo>
                  <a:pt x="16875" y="19440"/>
                </a:moveTo>
                <a:cubicBezTo>
                  <a:pt x="16875" y="19800"/>
                  <a:pt x="16538" y="20160"/>
                  <a:pt x="16200" y="20160"/>
                </a:cubicBezTo>
                <a:cubicBezTo>
                  <a:pt x="15862" y="20160"/>
                  <a:pt x="15525" y="19800"/>
                  <a:pt x="15525" y="19440"/>
                </a:cubicBezTo>
                <a:cubicBezTo>
                  <a:pt x="15525" y="12960"/>
                  <a:pt x="15525" y="12960"/>
                  <a:pt x="15525" y="12960"/>
                </a:cubicBezTo>
                <a:cubicBezTo>
                  <a:pt x="15525" y="12600"/>
                  <a:pt x="15862" y="12240"/>
                  <a:pt x="16200" y="12240"/>
                </a:cubicBezTo>
                <a:cubicBezTo>
                  <a:pt x="16538" y="12240"/>
                  <a:pt x="16875" y="12600"/>
                  <a:pt x="16875" y="12960"/>
                </a:cubicBezTo>
                <a:cubicBezTo>
                  <a:pt x="16875" y="19440"/>
                  <a:pt x="16875" y="19440"/>
                  <a:pt x="16875" y="19440"/>
                </a:cubicBezTo>
                <a:close/>
                <a:moveTo>
                  <a:pt x="18225" y="18720"/>
                </a:moveTo>
                <a:cubicBezTo>
                  <a:pt x="18225" y="13680"/>
                  <a:pt x="18225" y="13680"/>
                  <a:pt x="18225" y="13680"/>
                </a:cubicBezTo>
                <a:cubicBezTo>
                  <a:pt x="19406" y="14040"/>
                  <a:pt x="20250" y="14940"/>
                  <a:pt x="20250" y="16200"/>
                </a:cubicBezTo>
                <a:cubicBezTo>
                  <a:pt x="20250" y="17460"/>
                  <a:pt x="19406" y="18540"/>
                  <a:pt x="18225" y="18720"/>
                </a:cubicBezTo>
                <a:close/>
              </a:path>
            </a:pathLst>
          </a:custGeom>
          <a:solidFill>
            <a:srgbClr val="343131"/>
          </a:solidFill>
          <a:ln w="12700">
            <a:miter lim="400000"/>
          </a:ln>
        </p:spPr>
        <p:txBody>
          <a:bodyPr lIns="22860" rIns="22860"/>
          <a:p>
            <a:pPr defTabSz="1219200">
              <a:defRPr sz="4800">
                <a:solidFill>
                  <a:srgbClr val="27282D"/>
                </a:solidFill>
                <a:latin typeface="Calibri" panose="020F0502020204030204"/>
                <a:ea typeface="Calibri" panose="020F0502020204030204"/>
                <a:cs typeface="Calibri" panose="020F0502020204030204"/>
                <a:sym typeface="Calibri" panose="020F0502020204030204"/>
              </a:defRPr>
            </a:pPr>
            <a:endParaRPr sz="2400"/>
          </a:p>
        </p:txBody>
      </p:sp>
      <p:sp>
        <p:nvSpPr>
          <p:cNvPr id="1048662" name=""/>
          <p:cNvSpPr txBox="1"/>
          <p:nvPr/>
        </p:nvSpPr>
        <p:spPr>
          <a:xfrm>
            <a:off x="2054911" y="3642823"/>
            <a:ext cx="8309215" cy="2186940"/>
          </a:xfrm>
          <a:prstGeom prst="rect"/>
        </p:spPr>
        <p:txBody>
          <a:bodyPr rtlCol="0" wrap="square">
            <a:spAutoFit/>
          </a:bodyPr>
          <a:p>
            <a:r>
              <a:rPr sz="2800" lang="en-US">
                <a:solidFill>
                  <a:srgbClr val="FFFFFF"/>
                </a:solidFill>
              </a:rPr>
              <a:t>Renewable electricity. The wind. Perhaps the most important challenge for us in the next few decades will be significantly increasing the contribution of renewable energy compared to current levels, which are marginal on a planetary scale.</a:t>
            </a:r>
            <a:endParaRPr sz="2800" lang="en-US">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33" name=""/>
        <p:cNvGrpSpPr/>
        <p:nvPr/>
      </p:nvGrpSpPr>
      <p:grpSpPr>
        <a:xfrm>
          <a:off x="0" y="0"/>
          <a:ext cx="0" cy="0"/>
          <a:chOff x="0" y="0"/>
          <a:chExt cx="0" cy="0"/>
        </a:xfrm>
      </p:grpSpPr>
      <p:grpSp>
        <p:nvGrpSpPr>
          <p:cNvPr id="34" name="组合 51"/>
          <p:cNvGrpSpPr/>
          <p:nvPr/>
        </p:nvGrpSpPr>
        <p:grpSpPr>
          <a:xfrm>
            <a:off x="10837058" y="0"/>
            <a:ext cx="793664" cy="1216710"/>
            <a:chOff x="1213556" y="1559117"/>
            <a:chExt cx="1093082" cy="1675726"/>
          </a:xfrm>
        </p:grpSpPr>
        <p:sp>
          <p:nvSpPr>
            <p:cNvPr id="1048664" name="稻壳儿春秋广告/盗版必究        原创来源：http://chn.docer.com/works?userid=199329941#!/work_time"/>
            <p:cNvSpPr/>
            <p:nvPr/>
          </p:nvSpPr>
          <p:spPr bwMode="auto">
            <a:xfrm>
              <a:off x="1617586" y="2027550"/>
              <a:ext cx="298022" cy="246221"/>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65" name="稻壳儿春秋广告/盗版必究        原创来源：http://chn.docer.com/works?userid=199329941#!/work_time"/>
            <p:cNvSpPr/>
            <p:nvPr/>
          </p:nvSpPr>
          <p:spPr bwMode="auto">
            <a:xfrm>
              <a:off x="1270561" y="2424783"/>
              <a:ext cx="124009" cy="9400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66" name="稻壳儿春秋广告/盗版必究        原创来源：http://chn.docer.com/works?userid=199329941#!/work_time"/>
            <p:cNvSpPr/>
            <p:nvPr/>
          </p:nvSpPr>
          <p:spPr bwMode="auto">
            <a:xfrm>
              <a:off x="2138625" y="2422782"/>
              <a:ext cx="124009" cy="9400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67" name="稻壳儿春秋广告/盗版必究        原创来源：http://chn.docer.com/works?userid=199329941#!/work_time"/>
            <p:cNvSpPr/>
            <p:nvPr/>
          </p:nvSpPr>
          <p:spPr bwMode="auto">
            <a:xfrm>
              <a:off x="1213556" y="2756807"/>
              <a:ext cx="143011" cy="75006"/>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68" name="稻壳儿春秋广告/盗版必究        原创来源：http://chn.docer.com/works?userid=199329941#!/work_time"/>
            <p:cNvSpPr/>
            <p:nvPr/>
          </p:nvSpPr>
          <p:spPr bwMode="auto">
            <a:xfrm>
              <a:off x="2176628" y="2751807"/>
              <a:ext cx="130010" cy="7600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69" name="稻壳儿春秋广告/盗版必究        原创来源：http://chn.docer.com/works?userid=199329941#!/work_time"/>
            <p:cNvSpPr/>
            <p:nvPr/>
          </p:nvSpPr>
          <p:spPr bwMode="auto">
            <a:xfrm>
              <a:off x="1407570" y="3005826"/>
              <a:ext cx="109008" cy="120009"/>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0" name="稻壳儿春秋广告/盗版必究        原创来源：http://chn.docer.com/works?userid=199329941#!/work_time"/>
            <p:cNvSpPr/>
            <p:nvPr/>
          </p:nvSpPr>
          <p:spPr bwMode="auto">
            <a:xfrm>
              <a:off x="2020617" y="3007826"/>
              <a:ext cx="105008" cy="118009"/>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1" name="稻壳儿春秋广告/盗版必究        原创来源：http://chn.docer.com/works?userid=199329941#!/work_time"/>
            <p:cNvSpPr/>
            <p:nvPr/>
          </p:nvSpPr>
          <p:spPr bwMode="auto">
            <a:xfrm>
              <a:off x="1739595" y="3106833"/>
              <a:ext cx="54004" cy="12801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2" name="稻壳儿春秋广告/盗版必究        原创来源：http://chn.docer.com/works?userid=199329941#!/work_time"/>
            <p:cNvSpPr/>
            <p:nvPr/>
          </p:nvSpPr>
          <p:spPr bwMode="auto">
            <a:xfrm>
              <a:off x="1415571" y="2288772"/>
              <a:ext cx="702052" cy="755057"/>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73" name="稻壳儿春秋广告/盗版必究        原创来源：http://chn.docer.com/works?userid=199329941#!/work_time"/>
            <p:cNvSpPr>
              <a:spLocks noChangeArrowheads="1"/>
            </p:cNvSpPr>
            <p:nvPr/>
          </p:nvSpPr>
          <p:spPr bwMode="auto">
            <a:xfrm>
              <a:off x="1755222" y="1559117"/>
              <a:ext cx="22750" cy="479448"/>
            </a:xfrm>
            <a:prstGeom prst="rect"/>
            <a:solidFill>
              <a:srgbClr val="FFFFFF"/>
            </a:solidFill>
            <a:ln>
              <a:noFill/>
            </a:ln>
          </p:spPr>
          <p:txBody>
            <a:bodyPr anchor="t" anchorCtr="0" bIns="45720" compatLnSpc="1" lIns="91440" numCol="1" rIns="91440" tIns="45720" vert="horz" wrap="square"/>
            <a:p>
              <a:endParaRPr altLang="en-US" lang="zh-CN"/>
            </a:p>
          </p:txBody>
        </p:sp>
      </p:grpSp>
      <p:grpSp>
        <p:nvGrpSpPr>
          <p:cNvPr id="35" name="组合 5"/>
          <p:cNvGrpSpPr/>
          <p:nvPr/>
        </p:nvGrpSpPr>
        <p:grpSpPr>
          <a:xfrm>
            <a:off x="10281886" y="0"/>
            <a:ext cx="496626" cy="656655"/>
            <a:chOff x="9591675" y="211424"/>
            <a:chExt cx="496626" cy="656655"/>
          </a:xfrm>
        </p:grpSpPr>
        <p:grpSp>
          <p:nvGrpSpPr>
            <p:cNvPr id="36" name="组合 3"/>
            <p:cNvGrpSpPr/>
            <p:nvPr/>
          </p:nvGrpSpPr>
          <p:grpSpPr>
            <a:xfrm>
              <a:off x="9591675" y="319563"/>
              <a:ext cx="496626" cy="548516"/>
              <a:chOff x="9443156" y="340120"/>
              <a:chExt cx="793664" cy="876590"/>
            </a:xfrm>
          </p:grpSpPr>
          <p:sp>
            <p:nvSpPr>
              <p:cNvPr id="1048674" name="稻壳儿春秋广告/盗版必究        原创来源：http://chn.docer.com/works?userid=199329941#!/work_time"/>
              <p:cNvSpPr/>
              <p:nvPr/>
            </p:nvSpPr>
            <p:spPr bwMode="auto">
              <a:xfrm>
                <a:off x="9736514" y="340120"/>
                <a:ext cx="216388" cy="17877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75" name="稻壳儿春秋广告/盗版必究        原创来源：http://chn.docer.com/works?userid=199329941#!/work_time"/>
              <p:cNvSpPr/>
              <p:nvPr/>
            </p:nvSpPr>
            <p:spPr bwMode="auto">
              <a:xfrm>
                <a:off x="9484546" y="628542"/>
                <a:ext cx="90040" cy="6825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6" name="稻壳儿春秋广告/盗版必究        原创来源：http://chn.docer.com/works?userid=199329941#!/work_time"/>
              <p:cNvSpPr/>
              <p:nvPr/>
            </p:nvSpPr>
            <p:spPr bwMode="auto">
              <a:xfrm>
                <a:off x="10114829" y="627089"/>
                <a:ext cx="90040" cy="6825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7" name="稻壳儿春秋广告/盗版必究        原创来源：http://chn.docer.com/works?userid=199329941#!/work_time"/>
              <p:cNvSpPr/>
              <p:nvPr/>
            </p:nvSpPr>
            <p:spPr bwMode="auto">
              <a:xfrm>
                <a:off x="9443156" y="869618"/>
                <a:ext cx="103837" cy="5446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8" name="稻壳儿春秋广告/盗版必究        原创来源：http://chn.docer.com/works?userid=199329941#!/work_time"/>
              <p:cNvSpPr/>
              <p:nvPr/>
            </p:nvSpPr>
            <p:spPr bwMode="auto">
              <a:xfrm>
                <a:off x="10142422" y="865988"/>
                <a:ext cx="94398" cy="5518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79" name="稻壳儿春秋广告/盗版必究        原创来源：http://chn.docer.com/works?userid=199329941#!/work_time"/>
              <p:cNvSpPr/>
              <p:nvPr/>
            </p:nvSpPr>
            <p:spPr bwMode="auto">
              <a:xfrm>
                <a:off x="9584026" y="1050425"/>
                <a:ext cx="79148" cy="87136"/>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80" name="稻壳儿春秋广告/盗版必究        原创来源：http://chn.docer.com/works?userid=199329941#!/work_time"/>
              <p:cNvSpPr/>
              <p:nvPr/>
            </p:nvSpPr>
            <p:spPr bwMode="auto">
              <a:xfrm>
                <a:off x="10029146" y="1051878"/>
                <a:ext cx="76244" cy="85684"/>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81" name="稻壳儿春秋广告/盗版必究        原创来源：http://chn.docer.com/works?userid=199329941#!/work_time"/>
              <p:cNvSpPr/>
              <p:nvPr/>
            </p:nvSpPr>
            <p:spPr bwMode="auto">
              <a:xfrm>
                <a:off x="9825102" y="1123765"/>
                <a:ext cx="39211" cy="92945"/>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82" name="稻壳儿春秋广告/盗版必究        原创来源：http://chn.docer.com/works?userid=199329941#!/work_time"/>
              <p:cNvSpPr/>
              <p:nvPr/>
            </p:nvSpPr>
            <p:spPr bwMode="auto">
              <a:xfrm>
                <a:off x="9589835" y="529787"/>
                <a:ext cx="509745" cy="548231"/>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grpSp>
        <p:sp>
          <p:nvSpPr>
            <p:cNvPr id="1048683" name="稻壳儿春秋广告/盗版必究        原创来源：http://chn.docer.com/works?userid=199329941#!/work_time"/>
            <p:cNvSpPr>
              <a:spLocks noChangeArrowheads="1"/>
            </p:cNvSpPr>
            <p:nvPr/>
          </p:nvSpPr>
          <p:spPr bwMode="auto">
            <a:xfrm>
              <a:off x="9836448" y="211424"/>
              <a:ext cx="16518" cy="136693"/>
            </a:xfrm>
            <a:prstGeom prst="rect"/>
            <a:solidFill>
              <a:srgbClr val="FFFFFF"/>
            </a:solidFill>
            <a:ln>
              <a:noFill/>
            </a:ln>
          </p:spPr>
          <p:txBody>
            <a:bodyPr anchor="t" anchorCtr="0" bIns="45720" compatLnSpc="1" lIns="91440" numCol="1" rIns="91440" tIns="45720" vert="horz" wrap="square"/>
            <a:p>
              <a:endParaRPr altLang="en-US" lang="zh-CN"/>
            </a:p>
          </p:txBody>
        </p:sp>
      </p:grpSp>
      <p:sp>
        <p:nvSpPr>
          <p:cNvPr id="1048684" name="稻壳儿春秋广告/盗版必究        原创来源：http://chn.docer.com/works?userid=199329941#!/work_time"/>
          <p:cNvSpPr txBox="1"/>
          <p:nvPr/>
        </p:nvSpPr>
        <p:spPr>
          <a:xfrm>
            <a:off x="1385778" y="552603"/>
            <a:ext cx="5630422" cy="802640"/>
          </a:xfrm>
          <a:prstGeom prst="rect"/>
          <a:noFill/>
        </p:spPr>
        <p:txBody>
          <a:bodyPr rtlCol="0" wrap="square">
            <a:spAutoFit/>
          </a:bodyPr>
          <a:p>
            <a:pPr algn="ctr"/>
            <a:r>
              <a:rPr altLang="zh-CN" dirty="0" sz="2400" lang="en-US">
                <a:solidFill>
                  <a:srgbClr val="FFCB00"/>
                </a:solidFill>
                <a:latin typeface="微软雅黑" panose="020B0503020204020204" pitchFamily="34" charset="-122"/>
                <a:ea typeface="微软雅黑" panose="020B0503020204020204" pitchFamily="34" charset="-122"/>
              </a:rPr>
              <a:t>BENEFIT</a:t>
            </a:r>
            <a:r>
              <a:rPr altLang="zh-CN" dirty="0" sz="2400" lang="en-US">
                <a:solidFill>
                  <a:srgbClr val="FFCB00"/>
                </a:solidFill>
                <a:latin typeface="微软雅黑" panose="020B0503020204020204" pitchFamily="34" charset="-122"/>
                <a:ea typeface="微软雅黑" panose="020B0503020204020204" pitchFamily="34" charset="-122"/>
              </a:rPr>
              <a:t>S</a:t>
            </a:r>
            <a:r>
              <a:rPr altLang="zh-CN" dirty="0" sz="2400" lang="en-US">
                <a:solidFill>
                  <a:srgbClr val="FFCB00"/>
                </a:solidFill>
                <a:latin typeface="微软雅黑" panose="020B0503020204020204" pitchFamily="34" charset="-122"/>
                <a:ea typeface="微软雅黑" panose="020B0503020204020204" pitchFamily="34" charset="-122"/>
              </a:rPr>
              <a:t> </a:t>
            </a:r>
            <a:r>
              <a:rPr altLang="zh-CN" dirty="0" sz="2400" lang="en-US">
                <a:solidFill>
                  <a:srgbClr val="FFCB00"/>
                </a:solidFill>
                <a:latin typeface="微软雅黑" panose="020B0503020204020204" pitchFamily="34" charset="-122"/>
                <a:ea typeface="微软雅黑" panose="020B0503020204020204" pitchFamily="34" charset="-122"/>
              </a:rPr>
              <a:t> </a:t>
            </a:r>
            <a:r>
              <a:rPr altLang="zh-CN" dirty="0" sz="2400" lang="en-US">
                <a:solidFill>
                  <a:srgbClr val="FFCB00"/>
                </a:solidFill>
                <a:latin typeface="微软雅黑" panose="020B0503020204020204" pitchFamily="34" charset="-122"/>
                <a:ea typeface="微软雅黑" panose="020B0503020204020204" pitchFamily="34" charset="-122"/>
              </a:rPr>
              <a:t>O</a:t>
            </a:r>
            <a:r>
              <a:rPr altLang="zh-CN" dirty="0" sz="2400" lang="en-US">
                <a:solidFill>
                  <a:srgbClr val="FFCB00"/>
                </a:solidFill>
                <a:latin typeface="微软雅黑" panose="020B0503020204020204" pitchFamily="34" charset="-122"/>
                <a:ea typeface="微软雅黑" panose="020B0503020204020204" pitchFamily="34" charset="-122"/>
              </a:rPr>
              <a:t>F</a:t>
            </a:r>
            <a:r>
              <a:rPr altLang="zh-CN" dirty="0" sz="2400" lang="en-US">
                <a:solidFill>
                  <a:srgbClr val="FFCB00"/>
                </a:solidFill>
                <a:latin typeface="微软雅黑" panose="020B0503020204020204" pitchFamily="34" charset="-122"/>
                <a:ea typeface="微软雅黑" panose="020B0503020204020204" pitchFamily="34" charset="-122"/>
              </a:rPr>
              <a:t> </a:t>
            </a:r>
            <a:r>
              <a:rPr altLang="zh-CN" dirty="0" sz="2400" lang="en-US">
                <a:solidFill>
                  <a:srgbClr val="FFCB00"/>
                </a:solidFill>
                <a:latin typeface="微软雅黑" panose="020B0503020204020204" pitchFamily="34" charset="-122"/>
                <a:ea typeface="微软雅黑" panose="020B0503020204020204" pitchFamily="34" charset="-122"/>
              </a:rPr>
              <a:t>M</a:t>
            </a:r>
            <a:r>
              <a:rPr altLang="zh-CN" dirty="0" sz="2400" lang="en-US">
                <a:solidFill>
                  <a:srgbClr val="FFCB00"/>
                </a:solidFill>
                <a:latin typeface="微软雅黑" panose="020B0503020204020204" pitchFamily="34" charset="-122"/>
                <a:ea typeface="微软雅黑" panose="020B0503020204020204" pitchFamily="34" charset="-122"/>
              </a:rPr>
              <a:t>E</a:t>
            </a:r>
            <a:r>
              <a:rPr altLang="zh-CN" dirty="0" sz="2400" lang="en-US">
                <a:solidFill>
                  <a:srgbClr val="FFCB00"/>
                </a:solidFill>
                <a:latin typeface="微软雅黑" panose="020B0503020204020204" pitchFamily="34" charset="-122"/>
                <a:ea typeface="微软雅黑" panose="020B0503020204020204" pitchFamily="34" charset="-122"/>
              </a:rPr>
              <a:t>A</a:t>
            </a:r>
            <a:r>
              <a:rPr altLang="zh-CN" dirty="0" sz="2400" lang="en-US">
                <a:solidFill>
                  <a:srgbClr val="FFCB00"/>
                </a:solidFill>
                <a:latin typeface="微软雅黑" panose="020B0503020204020204" pitchFamily="34" charset="-122"/>
                <a:ea typeface="微软雅黑" panose="020B0503020204020204" pitchFamily="34" charset="-122"/>
              </a:rPr>
              <a:t>S</a:t>
            </a:r>
            <a:r>
              <a:rPr altLang="zh-CN" dirty="0" sz="2400" lang="en-US">
                <a:solidFill>
                  <a:srgbClr val="FFCB00"/>
                </a:solidFill>
                <a:latin typeface="微软雅黑" panose="020B0503020204020204" pitchFamily="34" charset="-122"/>
                <a:ea typeface="微软雅黑" panose="020B0503020204020204" pitchFamily="34" charset="-122"/>
              </a:rPr>
              <a:t>URE</a:t>
            </a:r>
            <a:r>
              <a:rPr altLang="zh-CN" dirty="0" sz="2400" lang="en-US">
                <a:solidFill>
                  <a:srgbClr val="FFCB00"/>
                </a:solidFill>
                <a:latin typeface="微软雅黑" panose="020B0503020204020204" pitchFamily="34" charset="-122"/>
                <a:ea typeface="微软雅黑" panose="020B0503020204020204" pitchFamily="34" charset="-122"/>
              </a:rPr>
              <a:t> </a:t>
            </a:r>
            <a:r>
              <a:rPr altLang="zh-CN" dirty="0" sz="2400" lang="en-US">
                <a:solidFill>
                  <a:srgbClr val="FFCB00"/>
                </a:solidFill>
                <a:latin typeface="微软雅黑" panose="020B0503020204020204" pitchFamily="34" charset="-122"/>
                <a:ea typeface="微软雅黑" panose="020B0503020204020204" pitchFamily="34" charset="-122"/>
              </a:rPr>
              <a:t>E</a:t>
            </a:r>
            <a:r>
              <a:rPr altLang="zh-CN" dirty="0" sz="2400" lang="en-US">
                <a:solidFill>
                  <a:srgbClr val="FFCB00"/>
                </a:solidFill>
                <a:latin typeface="微软雅黑" panose="020B0503020204020204" pitchFamily="34" charset="-122"/>
                <a:ea typeface="微软雅黑" panose="020B0503020204020204" pitchFamily="34" charset="-122"/>
              </a:rPr>
              <a:t>N</a:t>
            </a:r>
            <a:r>
              <a:rPr altLang="zh-CN" dirty="0" sz="2400" lang="en-US">
                <a:solidFill>
                  <a:srgbClr val="FFCB00"/>
                </a:solidFill>
                <a:latin typeface="微软雅黑" panose="020B0503020204020204" pitchFamily="34" charset="-122"/>
                <a:ea typeface="微软雅黑" panose="020B0503020204020204" pitchFamily="34" charset="-122"/>
              </a:rPr>
              <a:t>E</a:t>
            </a:r>
            <a:r>
              <a:rPr altLang="zh-CN" dirty="0" sz="2400" lang="en-US">
                <a:solidFill>
                  <a:srgbClr val="FFCB00"/>
                </a:solidFill>
                <a:latin typeface="微软雅黑" panose="020B0503020204020204" pitchFamily="34" charset="-122"/>
                <a:ea typeface="微软雅黑" panose="020B0503020204020204" pitchFamily="34" charset="-122"/>
              </a:rPr>
              <a:t>RGY</a:t>
            </a:r>
            <a:r>
              <a:rPr altLang="zh-CN" dirty="0" sz="2400" lang="en-US">
                <a:solidFill>
                  <a:srgbClr val="FFCB00"/>
                </a:solidFill>
                <a:latin typeface="微软雅黑" panose="020B0503020204020204" pitchFamily="34" charset="-122"/>
                <a:ea typeface="微软雅黑" panose="020B0503020204020204" pitchFamily="34" charset="-122"/>
              </a:rPr>
              <a:t> </a:t>
            </a:r>
            <a:r>
              <a:rPr altLang="zh-CN" dirty="0" sz="2400" lang="en-US">
                <a:solidFill>
                  <a:srgbClr val="FFCB00"/>
                </a:solidFill>
                <a:latin typeface="微软雅黑" panose="020B0503020204020204" pitchFamily="34" charset="-122"/>
                <a:ea typeface="微软雅黑" panose="020B0503020204020204" pitchFamily="34" charset="-122"/>
              </a:rPr>
              <a:t>CONSUMPTION</a:t>
            </a:r>
            <a:endParaRPr altLang="zh-CN" dirty="0" sz="1400" lang="en-US">
              <a:solidFill>
                <a:srgbClr val="FFCB00"/>
              </a:solidFill>
              <a:latin typeface="微软雅黑" panose="020B0503020204020204" pitchFamily="34" charset="-122"/>
              <a:ea typeface="微软雅黑" panose="020B0503020204020204" pitchFamily="34" charset="-122"/>
            </a:endParaRPr>
          </a:p>
        </p:txBody>
      </p:sp>
      <p:grpSp>
        <p:nvGrpSpPr>
          <p:cNvPr id="37" name="组合 9"/>
          <p:cNvGrpSpPr/>
          <p:nvPr/>
        </p:nvGrpSpPr>
        <p:grpSpPr>
          <a:xfrm>
            <a:off x="544483" y="0"/>
            <a:ext cx="793664" cy="1047369"/>
            <a:chOff x="544483" y="169341"/>
            <a:chExt cx="793664" cy="1047369"/>
          </a:xfrm>
        </p:grpSpPr>
        <p:sp>
          <p:nvSpPr>
            <p:cNvPr id="1048685" name="稻壳儿春秋广告/盗版必究        原创来源：http://chn.docer.com/works?userid=199329941#!/work_time"/>
            <p:cNvSpPr/>
            <p:nvPr/>
          </p:nvSpPr>
          <p:spPr bwMode="auto">
            <a:xfrm>
              <a:off x="837841" y="340120"/>
              <a:ext cx="216388" cy="17877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686" name="稻壳儿春秋广告/盗版必究        原创来源：http://chn.docer.com/works?userid=199329941#!/work_time"/>
            <p:cNvSpPr/>
            <p:nvPr/>
          </p:nvSpPr>
          <p:spPr bwMode="auto">
            <a:xfrm>
              <a:off x="585873" y="628542"/>
              <a:ext cx="90040" cy="6825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87" name="稻壳儿春秋广告/盗版必究        原创来源：http://chn.docer.com/works?userid=199329941#!/work_time"/>
            <p:cNvSpPr/>
            <p:nvPr/>
          </p:nvSpPr>
          <p:spPr bwMode="auto">
            <a:xfrm>
              <a:off x="1216156" y="627089"/>
              <a:ext cx="90040" cy="6825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88" name="稻壳儿春秋广告/盗版必究        原创来源：http://chn.docer.com/works?userid=199329941#!/work_time"/>
            <p:cNvSpPr/>
            <p:nvPr/>
          </p:nvSpPr>
          <p:spPr bwMode="auto">
            <a:xfrm>
              <a:off x="544483" y="869618"/>
              <a:ext cx="103837" cy="5446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89" name="稻壳儿春秋广告/盗版必究        原创来源：http://chn.docer.com/works?userid=199329941#!/work_time"/>
            <p:cNvSpPr/>
            <p:nvPr/>
          </p:nvSpPr>
          <p:spPr bwMode="auto">
            <a:xfrm>
              <a:off x="1243749" y="865988"/>
              <a:ext cx="94398" cy="5518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90" name="稻壳儿春秋广告/盗版必究        原创来源：http://chn.docer.com/works?userid=199329941#!/work_time"/>
            <p:cNvSpPr/>
            <p:nvPr/>
          </p:nvSpPr>
          <p:spPr bwMode="auto">
            <a:xfrm>
              <a:off x="685353" y="1050425"/>
              <a:ext cx="79148" cy="87136"/>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91" name="稻壳儿春秋广告/盗版必究        原创来源：http://chn.docer.com/works?userid=199329941#!/work_time"/>
            <p:cNvSpPr/>
            <p:nvPr/>
          </p:nvSpPr>
          <p:spPr bwMode="auto">
            <a:xfrm>
              <a:off x="1130473" y="1051878"/>
              <a:ext cx="76244" cy="85684"/>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92" name="稻壳儿春秋广告/盗版必究        原创来源：http://chn.docer.com/works?userid=199329941#!/work_time"/>
            <p:cNvSpPr/>
            <p:nvPr/>
          </p:nvSpPr>
          <p:spPr bwMode="auto">
            <a:xfrm>
              <a:off x="926429" y="1123765"/>
              <a:ext cx="39211" cy="92945"/>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693" name="稻壳儿春秋广告/盗版必究        原创来源：http://chn.docer.com/works?userid=199329941#!/work_time"/>
            <p:cNvSpPr/>
            <p:nvPr/>
          </p:nvSpPr>
          <p:spPr bwMode="auto">
            <a:xfrm>
              <a:off x="691162" y="529787"/>
              <a:ext cx="509745" cy="548231"/>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694" name="稻壳儿春秋广告/盗版必究        原创来源：http://chn.docer.com/works?userid=199329941#!/work_time"/>
            <p:cNvSpPr>
              <a:spLocks noChangeArrowheads="1"/>
            </p:cNvSpPr>
            <p:nvPr/>
          </p:nvSpPr>
          <p:spPr bwMode="auto">
            <a:xfrm>
              <a:off x="937775" y="169341"/>
              <a:ext cx="16518" cy="178776"/>
            </a:xfrm>
            <a:prstGeom prst="rect"/>
            <a:solidFill>
              <a:srgbClr val="FFFFFF"/>
            </a:solidFill>
            <a:ln>
              <a:noFill/>
            </a:ln>
          </p:spPr>
          <p:txBody>
            <a:bodyPr anchor="t" anchorCtr="0" bIns="45720" compatLnSpc="1" lIns="91440" numCol="1" rIns="91440" tIns="45720" vert="horz" wrap="square"/>
            <a:p>
              <a:endParaRPr altLang="en-US" lang="zh-CN"/>
            </a:p>
          </p:txBody>
        </p:sp>
      </p:grpSp>
      <p:sp>
        <p:nvSpPr>
          <p:cNvPr id="1048695" name="稻壳儿春秋广告/盗版必究        原创来源：http://chn.docer.com/works?userid=199329941#!/work_time"/>
          <p:cNvSpPr txBox="1"/>
          <p:nvPr/>
        </p:nvSpPr>
        <p:spPr>
          <a:xfrm>
            <a:off x="2090941" y="1771153"/>
            <a:ext cx="8886987" cy="1051560"/>
          </a:xfrm>
          <a:prstGeom prst="rect"/>
          <a:noFill/>
        </p:spPr>
        <p:txBody>
          <a:bodyPr rtlCol="0" wrap="square">
            <a:spAutoFit/>
          </a:bodyPr>
          <a:p>
            <a:pPr>
              <a:lnSpc>
                <a:spcPct val="120000"/>
              </a:lnSpc>
            </a:pPr>
            <a:r>
              <a:rPr dirty="0" sz="1800" lang="en-US">
                <a:solidFill>
                  <a:srgbClr val="FFFFFF"/>
                </a:solidFill>
                <a:latin typeface="微软雅黑" panose="020B0503020204020204" pitchFamily="34" charset="-122"/>
                <a:ea typeface="微软雅黑" panose="020B0503020204020204" pitchFamily="34" charset="-122"/>
                <a:cs typeface="+mn-ea"/>
                <a:sym typeface="+mn-lt"/>
              </a:rPr>
              <a:t>Monitoring the energy consumption allows users to understand and hence optimise energy usage by initiating production plan adjustments and behaviour changes that improve the efficiency of the machines.</a:t>
            </a:r>
            <a:endParaRPr dirty="0" lang="en-US">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048696" name=""/>
          <p:cNvSpPr txBox="1"/>
          <p:nvPr/>
        </p:nvSpPr>
        <p:spPr>
          <a:xfrm>
            <a:off x="2050461" y="3375784"/>
            <a:ext cx="8698516" cy="1005840"/>
          </a:xfrm>
          <a:prstGeom prst="rect"/>
        </p:spPr>
        <p:txBody>
          <a:bodyPr rtlCol="0" wrap="square">
            <a:spAutoFit/>
          </a:bodyPr>
          <a:p>
            <a:r>
              <a:rPr sz="2000" lang="en-US">
                <a:solidFill>
                  <a:srgbClr val="FFFFFF"/>
                </a:solidFill>
              </a:rPr>
              <a:t>Businesses that are proactive in monitoring energy usage and resolving anomalies that cause waste will be able to save energy and reduce energy bills. </a:t>
            </a:r>
            <a:endParaRPr sz="2800" lang="en-US">
              <a:solidFill>
                <a:srgbClr val="FFFFFF"/>
              </a:solidFill>
            </a:endParaRPr>
          </a:p>
        </p:txBody>
      </p:sp>
      <p:sp>
        <p:nvSpPr>
          <p:cNvPr id="1048697" name=""/>
          <p:cNvSpPr txBox="1"/>
          <p:nvPr/>
        </p:nvSpPr>
        <p:spPr>
          <a:xfrm>
            <a:off x="2050461" y="4797533"/>
            <a:ext cx="7904940" cy="891541"/>
          </a:xfrm>
          <a:prstGeom prst="rect"/>
        </p:spPr>
        <p:txBody>
          <a:bodyPr rtlCol="0" wrap="square">
            <a:spAutoFit/>
          </a:bodyPr>
          <a:p>
            <a:r>
              <a:rPr sz="1800" lang="en-US">
                <a:solidFill>
                  <a:srgbClr val="FFFFFF"/>
                </a:solidFill>
              </a:rPr>
              <a:t>Reducing energy use in your home saves you money, increases our energy security, and reduces the pollution that is emitted from non-renewable sources of energy.</a:t>
            </a:r>
            <a:endParaRPr sz="2800" lang="en-US">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38" name=""/>
        <p:cNvGrpSpPr/>
        <p:nvPr/>
      </p:nvGrpSpPr>
      <p:grpSpPr>
        <a:xfrm>
          <a:off x="0" y="0"/>
          <a:ext cx="0" cy="0"/>
          <a:chOff x="0" y="0"/>
          <a:chExt cx="0" cy="0"/>
        </a:xfrm>
      </p:grpSpPr>
      <p:sp>
        <p:nvSpPr>
          <p:cNvPr id="1048698" name="稻壳儿春秋广告/盗版必究        原创来源：http://chn.docer.com/works?userid=199329941#!/work_time"/>
          <p:cNvSpPr/>
          <p:nvPr/>
        </p:nvSpPr>
        <p:spPr bwMode="auto">
          <a:xfrm>
            <a:off x="10074520" y="3131116"/>
            <a:ext cx="473075" cy="39084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699" name="稻壳儿春秋广告/盗版必究        原创来源：http://chn.docer.com/works?userid=199329941#!/work_time"/>
          <p:cNvSpPr/>
          <p:nvPr/>
        </p:nvSpPr>
        <p:spPr bwMode="auto">
          <a:xfrm>
            <a:off x="9523658" y="3761675"/>
            <a:ext cx="196850" cy="14922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0" name="稻壳儿春秋广告/盗版必究        原创来源：http://chn.docer.com/works?userid=199329941#!/work_time"/>
          <p:cNvSpPr/>
          <p:nvPr/>
        </p:nvSpPr>
        <p:spPr bwMode="auto">
          <a:xfrm>
            <a:off x="10901608" y="3758500"/>
            <a:ext cx="196850" cy="14922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1" name="稻壳儿春秋广告/盗版必究        原创来源：http://chn.docer.com/works?userid=199329941#!/work_time"/>
          <p:cNvSpPr/>
          <p:nvPr/>
        </p:nvSpPr>
        <p:spPr bwMode="auto">
          <a:xfrm>
            <a:off x="9433170" y="4288725"/>
            <a:ext cx="227013" cy="119063"/>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2" name="稻壳儿春秋广告/盗版必究        原创来源：http://chn.docer.com/works?userid=199329941#!/work_time"/>
          <p:cNvSpPr/>
          <p:nvPr/>
        </p:nvSpPr>
        <p:spPr bwMode="auto">
          <a:xfrm>
            <a:off x="10961933" y="4280787"/>
            <a:ext cx="206375" cy="120650"/>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3" name="稻壳儿春秋广告/盗版必究        原创来源：http://chn.docer.com/works?userid=199329941#!/work_time"/>
          <p:cNvSpPr/>
          <p:nvPr/>
        </p:nvSpPr>
        <p:spPr bwMode="auto">
          <a:xfrm>
            <a:off x="9741145" y="4684012"/>
            <a:ext cx="173038" cy="190500"/>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4" name="稻壳儿春秋广告/盗版必究        原创来源：http://chn.docer.com/works?userid=199329941#!/work_time"/>
          <p:cNvSpPr/>
          <p:nvPr/>
        </p:nvSpPr>
        <p:spPr bwMode="auto">
          <a:xfrm>
            <a:off x="10714283" y="4687187"/>
            <a:ext cx="166688" cy="187325"/>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5" name="稻壳儿春秋广告/盗版必究        原创来源：http://chn.docer.com/works?userid=199329941#!/work_time"/>
          <p:cNvSpPr/>
          <p:nvPr/>
        </p:nvSpPr>
        <p:spPr bwMode="auto">
          <a:xfrm>
            <a:off x="10268195" y="4844350"/>
            <a:ext cx="85725" cy="20320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6" name="稻壳儿春秋广告/盗版必究        原创来源：http://chn.docer.com/works?userid=199329941#!/work_time"/>
          <p:cNvSpPr/>
          <p:nvPr/>
        </p:nvSpPr>
        <p:spPr bwMode="auto">
          <a:xfrm>
            <a:off x="9753845" y="3545775"/>
            <a:ext cx="1114425" cy="1198563"/>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grpSp>
        <p:nvGrpSpPr>
          <p:cNvPr id="39" name="组合 3"/>
          <p:cNvGrpSpPr/>
          <p:nvPr/>
        </p:nvGrpSpPr>
        <p:grpSpPr>
          <a:xfrm>
            <a:off x="942377" y="0"/>
            <a:ext cx="1554099" cy="3936235"/>
            <a:chOff x="942377" y="0"/>
            <a:chExt cx="1554099" cy="3936235"/>
          </a:xfrm>
        </p:grpSpPr>
        <p:sp>
          <p:nvSpPr>
            <p:cNvPr id="1048707" name="稻壳儿春秋广告/盗版必究        原创来源：http://chn.docer.com/works?userid=199329941#!/work_time"/>
            <p:cNvSpPr/>
            <p:nvPr/>
          </p:nvSpPr>
          <p:spPr bwMode="auto">
            <a:xfrm>
              <a:off x="1516810" y="2219755"/>
              <a:ext cx="423716" cy="35006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8" name="稻壳儿春秋广告/盗版必究        原创来源：http://chn.docer.com/works?userid=199329941#!/work_time"/>
            <p:cNvSpPr/>
            <p:nvPr/>
          </p:nvSpPr>
          <p:spPr bwMode="auto">
            <a:xfrm>
              <a:off x="1023424" y="2784524"/>
              <a:ext cx="176311" cy="13365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09" name="稻壳儿春秋广告/盗版必究        原创来源：http://chn.docer.com/works?userid=199329941#!/work_time"/>
            <p:cNvSpPr/>
            <p:nvPr/>
          </p:nvSpPr>
          <p:spPr bwMode="auto">
            <a:xfrm>
              <a:off x="2257603" y="2781680"/>
              <a:ext cx="176311" cy="13365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0" name="稻壳儿春秋广告/盗版必究        原创来源：http://chn.docer.com/works?userid=199329941#!/work_time"/>
            <p:cNvSpPr/>
            <p:nvPr/>
          </p:nvSpPr>
          <p:spPr bwMode="auto">
            <a:xfrm>
              <a:off x="942377" y="3256583"/>
              <a:ext cx="203327" cy="10664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1" name="稻壳儿春秋广告/盗版必究        原创来源：http://chn.docer.com/works?userid=199329941#!/work_time"/>
            <p:cNvSpPr/>
            <p:nvPr/>
          </p:nvSpPr>
          <p:spPr bwMode="auto">
            <a:xfrm>
              <a:off x="2311634" y="3249474"/>
              <a:ext cx="184842" cy="108062"/>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2" name="稻壳儿春秋广告/盗版必究        原创来源：http://chn.docer.com/works?userid=199329941#!/work_time"/>
            <p:cNvSpPr/>
            <p:nvPr/>
          </p:nvSpPr>
          <p:spPr bwMode="auto">
            <a:xfrm>
              <a:off x="1218219" y="3610627"/>
              <a:ext cx="154984" cy="170624"/>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3" name="稻壳儿春秋广告/盗版必究        原创来源：http://chn.docer.com/works?userid=199329941#!/work_time"/>
            <p:cNvSpPr/>
            <p:nvPr/>
          </p:nvSpPr>
          <p:spPr bwMode="auto">
            <a:xfrm>
              <a:off x="2089823" y="3613471"/>
              <a:ext cx="149296" cy="167780"/>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4" name="稻壳儿春秋广告/盗版必究        原创来源：http://chn.docer.com/works?userid=199329941#!/work_time"/>
            <p:cNvSpPr/>
            <p:nvPr/>
          </p:nvSpPr>
          <p:spPr bwMode="auto">
            <a:xfrm>
              <a:off x="1690278" y="3754236"/>
              <a:ext cx="76781" cy="181999"/>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5" name="稻壳儿春秋广告/盗版必究        原创来源：http://chn.docer.com/works?userid=199329941#!/work_time"/>
            <p:cNvSpPr/>
            <p:nvPr/>
          </p:nvSpPr>
          <p:spPr bwMode="auto">
            <a:xfrm>
              <a:off x="1229594" y="2591150"/>
              <a:ext cx="998149" cy="1073509"/>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6" name="稻壳儿春秋广告/盗版必究        原创来源：http://chn.docer.com/works?userid=199329941#!/work_time"/>
            <p:cNvSpPr>
              <a:spLocks noChangeArrowheads="1"/>
            </p:cNvSpPr>
            <p:nvPr/>
          </p:nvSpPr>
          <p:spPr bwMode="auto">
            <a:xfrm>
              <a:off x="1717294" y="0"/>
              <a:ext cx="22750" cy="2247059"/>
            </a:xfrm>
            <a:prstGeom prst="rect"/>
            <a:solidFill>
              <a:srgbClr val="FFFFFF"/>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grpSp>
      <p:sp>
        <p:nvSpPr>
          <p:cNvPr id="1048717" name="稻壳儿春秋广告/盗版必究        原创来源：http://chn.docer.com/works?userid=199329941#!/work_time"/>
          <p:cNvSpPr>
            <a:spLocks noChangeArrowheads="1"/>
          </p:cNvSpPr>
          <p:nvPr/>
        </p:nvSpPr>
        <p:spPr bwMode="auto">
          <a:xfrm>
            <a:off x="10298358" y="-35936"/>
            <a:ext cx="25400" cy="3197536"/>
          </a:xfrm>
          <a:prstGeom prst="rect"/>
          <a:solidFill>
            <a:srgbClr val="FFFFFF"/>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18" name="稻壳儿春秋广告/盗版必究        原创来源：http://chn.docer.com/works?userid=199329941#!/work_time"/>
          <p:cNvSpPr txBox="1"/>
          <p:nvPr/>
        </p:nvSpPr>
        <p:spPr>
          <a:xfrm flipH="1">
            <a:off x="1516810" y="193889"/>
            <a:ext cx="6464385" cy="1158240"/>
          </a:xfrm>
          <a:prstGeom prst="rect"/>
          <a:noFill/>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defTabSz="914400" eaLnBrk="1" fontAlgn="auto" hangingPunct="1" indent="0" latinLnBrk="0" lvl="0" marL="0" marR="0" rtl="0">
              <a:lnSpc>
                <a:spcPct val="100000"/>
              </a:lnSpc>
              <a:spcBef>
                <a:spcPts val="0"/>
              </a:spcBef>
              <a:spcAft>
                <a:spcPts val="0"/>
              </a:spcAft>
              <a:buClrTx/>
              <a:buSzTx/>
              <a:buFontTx/>
              <a:buNone/>
            </a:pP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A</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P</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P</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L</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ICATION</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 </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I</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N</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 </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ENERGY</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 </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C</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O</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N</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S</a:t>
            </a:r>
            <a:r>
              <a:rPr altLang="en-US" baseline="0" b="0" cap="none" dirty="0" sz="36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UMPTION</a:t>
            </a:r>
            <a:endParaRPr altLang="en-US" baseline="0" b="0" cap="none" dirty="0" sz="2800" i="0" kern="1200" kumimoji="0" lang="zh-CN" noProof="0" normalizeH="0" spc="0" strike="noStrike" u="none">
              <a:ln>
                <a:noFill/>
              </a:ln>
              <a:solidFill>
                <a:srgbClr val="FABF24"/>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48719" name=""/>
          <p:cNvSpPr txBox="1"/>
          <p:nvPr/>
        </p:nvSpPr>
        <p:spPr>
          <a:xfrm>
            <a:off x="2552124" y="1558699"/>
            <a:ext cx="6661564" cy="1513841"/>
          </a:xfrm>
          <a:prstGeom prst="rect"/>
        </p:spPr>
        <p:txBody>
          <a:bodyPr rtlCol="0" wrap="square">
            <a:spAutoFit/>
          </a:bodyPr>
          <a:p>
            <a:r>
              <a:rPr sz="2400" lang="en-US">
                <a:solidFill>
                  <a:srgbClr val="FFFFFF"/>
                </a:solidFill>
              </a:rPr>
              <a:t>Electricity is used to light the roads, heat water in a pool, the lawnmower is used to cut grasses and also uses electricity and water sprinklers also use electricity. </a:t>
            </a:r>
            <a:endParaRPr sz="2800" lang="en-US">
              <a:solidFill>
                <a:srgbClr val="FFFFFF"/>
              </a:solidFill>
            </a:endParaRPr>
          </a:p>
        </p:txBody>
      </p:sp>
      <p:sp>
        <p:nvSpPr>
          <p:cNvPr id="1048720" name=""/>
          <p:cNvSpPr txBox="1"/>
          <p:nvPr/>
        </p:nvSpPr>
        <p:spPr>
          <a:xfrm>
            <a:off x="2496475" y="3131115"/>
            <a:ext cx="6661565" cy="1513841"/>
          </a:xfrm>
          <a:prstGeom prst="rect"/>
        </p:spPr>
        <p:txBody>
          <a:bodyPr rtlCol="0" wrap="square">
            <a:spAutoFit/>
          </a:bodyPr>
          <a:p>
            <a:r>
              <a:rPr sz="2400" lang="en-US">
                <a:solidFill>
                  <a:srgbClr val="FFFFFF"/>
                </a:solidFill>
              </a:rPr>
              <a:t>One of the most important resources we must protect is energy, as its consumption has a significant impact on the environment and our economy.</a:t>
            </a:r>
            <a:endParaRPr sz="2800" lang="en-US">
              <a:solidFill>
                <a:srgbClr val="FFFFFF"/>
              </a:solidFill>
            </a:endParaRPr>
          </a:p>
        </p:txBody>
      </p:sp>
      <p:sp>
        <p:nvSpPr>
          <p:cNvPr id="1048721" name=""/>
          <p:cNvSpPr txBox="1"/>
          <p:nvPr/>
        </p:nvSpPr>
        <p:spPr>
          <a:xfrm>
            <a:off x="2552124" y="4644955"/>
            <a:ext cx="7861435" cy="1513840"/>
          </a:xfrm>
          <a:prstGeom prst="rect"/>
        </p:spPr>
        <p:txBody>
          <a:bodyPr rtlCol="0" wrap="square">
            <a:spAutoFit/>
          </a:bodyPr>
          <a:p>
            <a:r>
              <a:rPr sz="2400" lang="en-US">
                <a:solidFill>
                  <a:srgbClr val="FFFFFF"/>
                </a:solidFill>
              </a:rPr>
              <a:t>Energy consumption is the total amount of energy required for a given process and is measured in kilowatt hours (kWh). This includes the use of electricity, gas, diesel, oil, and biomass.</a:t>
            </a:r>
            <a:endParaRPr sz="2800" 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41" name=""/>
        <p:cNvGrpSpPr/>
        <p:nvPr/>
      </p:nvGrpSpPr>
      <p:grpSpPr>
        <a:xfrm>
          <a:off x="0" y="0"/>
          <a:ext cx="0" cy="0"/>
          <a:chOff x="0" y="0"/>
          <a:chExt cx="0" cy="0"/>
        </a:xfrm>
      </p:grpSpPr>
      <p:grpSp>
        <p:nvGrpSpPr>
          <p:cNvPr id="42" name="组合 51"/>
          <p:cNvGrpSpPr/>
          <p:nvPr/>
        </p:nvGrpSpPr>
        <p:grpSpPr>
          <a:xfrm>
            <a:off x="10837058" y="0"/>
            <a:ext cx="793664" cy="1216710"/>
            <a:chOff x="1213556" y="1559117"/>
            <a:chExt cx="1093082" cy="1675726"/>
          </a:xfrm>
        </p:grpSpPr>
        <p:sp>
          <p:nvSpPr>
            <p:cNvPr id="1048723" name="稻壳儿春秋广告/盗版必究        原创来源：http://chn.docer.com/works?userid=199329941#!/work_time"/>
            <p:cNvSpPr/>
            <p:nvPr/>
          </p:nvSpPr>
          <p:spPr bwMode="auto">
            <a:xfrm>
              <a:off x="1617586" y="2027550"/>
              <a:ext cx="298022" cy="246221"/>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724" name="稻壳儿春秋广告/盗版必究        原创来源：http://chn.docer.com/works?userid=199329941#!/work_time"/>
            <p:cNvSpPr/>
            <p:nvPr/>
          </p:nvSpPr>
          <p:spPr bwMode="auto">
            <a:xfrm>
              <a:off x="1270561" y="2424783"/>
              <a:ext cx="124009" cy="9400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25" name="稻壳儿春秋广告/盗版必究        原创来源：http://chn.docer.com/works?userid=199329941#!/work_time"/>
            <p:cNvSpPr/>
            <p:nvPr/>
          </p:nvSpPr>
          <p:spPr bwMode="auto">
            <a:xfrm>
              <a:off x="2138625" y="2422782"/>
              <a:ext cx="124009" cy="9400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26" name="稻壳儿春秋广告/盗版必究        原创来源：http://chn.docer.com/works?userid=199329941#!/work_time"/>
            <p:cNvSpPr/>
            <p:nvPr/>
          </p:nvSpPr>
          <p:spPr bwMode="auto">
            <a:xfrm>
              <a:off x="1213556" y="2756807"/>
              <a:ext cx="143011" cy="75006"/>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27" name="稻壳儿春秋广告/盗版必究        原创来源：http://chn.docer.com/works?userid=199329941#!/work_time"/>
            <p:cNvSpPr/>
            <p:nvPr/>
          </p:nvSpPr>
          <p:spPr bwMode="auto">
            <a:xfrm>
              <a:off x="2176628" y="2751807"/>
              <a:ext cx="130010" cy="7600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28" name="稻壳儿春秋广告/盗版必究        原创来源：http://chn.docer.com/works?userid=199329941#!/work_time"/>
            <p:cNvSpPr/>
            <p:nvPr/>
          </p:nvSpPr>
          <p:spPr bwMode="auto">
            <a:xfrm>
              <a:off x="1407570" y="3005826"/>
              <a:ext cx="109008" cy="120009"/>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29" name="稻壳儿春秋广告/盗版必究        原创来源：http://chn.docer.com/works?userid=199329941#!/work_time"/>
            <p:cNvSpPr/>
            <p:nvPr/>
          </p:nvSpPr>
          <p:spPr bwMode="auto">
            <a:xfrm>
              <a:off x="2020617" y="3007826"/>
              <a:ext cx="105008" cy="118009"/>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0" name="稻壳儿春秋广告/盗版必究        原创来源：http://chn.docer.com/works?userid=199329941#!/work_time"/>
            <p:cNvSpPr/>
            <p:nvPr/>
          </p:nvSpPr>
          <p:spPr bwMode="auto">
            <a:xfrm>
              <a:off x="1739595" y="3106833"/>
              <a:ext cx="54004" cy="12801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1" name="稻壳儿春秋广告/盗版必究        原创来源：http://chn.docer.com/works?userid=199329941#!/work_time"/>
            <p:cNvSpPr/>
            <p:nvPr/>
          </p:nvSpPr>
          <p:spPr bwMode="auto">
            <a:xfrm>
              <a:off x="1415571" y="2288772"/>
              <a:ext cx="702052" cy="755057"/>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732" name="稻壳儿春秋广告/盗版必究        原创来源：http://chn.docer.com/works?userid=199329941#!/work_time"/>
            <p:cNvSpPr>
              <a:spLocks noChangeArrowheads="1"/>
            </p:cNvSpPr>
            <p:nvPr/>
          </p:nvSpPr>
          <p:spPr bwMode="auto">
            <a:xfrm>
              <a:off x="1755222" y="1559117"/>
              <a:ext cx="22750" cy="479448"/>
            </a:xfrm>
            <a:prstGeom prst="rect"/>
            <a:solidFill>
              <a:srgbClr val="FFFFFF"/>
            </a:solidFill>
            <a:ln>
              <a:noFill/>
            </a:ln>
          </p:spPr>
          <p:txBody>
            <a:bodyPr anchor="t" anchorCtr="0" bIns="45720" compatLnSpc="1" lIns="91440" numCol="1" rIns="91440" tIns="45720" vert="horz" wrap="square"/>
            <a:p>
              <a:endParaRPr altLang="en-US" lang="zh-CN"/>
            </a:p>
          </p:txBody>
        </p:sp>
      </p:grpSp>
      <p:grpSp>
        <p:nvGrpSpPr>
          <p:cNvPr id="43" name="组合 5"/>
          <p:cNvGrpSpPr/>
          <p:nvPr/>
        </p:nvGrpSpPr>
        <p:grpSpPr>
          <a:xfrm>
            <a:off x="10281886" y="0"/>
            <a:ext cx="496626" cy="656655"/>
            <a:chOff x="9591675" y="211424"/>
            <a:chExt cx="496626" cy="656655"/>
          </a:xfrm>
        </p:grpSpPr>
        <p:grpSp>
          <p:nvGrpSpPr>
            <p:cNvPr id="44" name="组合 3"/>
            <p:cNvGrpSpPr/>
            <p:nvPr/>
          </p:nvGrpSpPr>
          <p:grpSpPr>
            <a:xfrm>
              <a:off x="9591675" y="319563"/>
              <a:ext cx="496626" cy="548516"/>
              <a:chOff x="9443156" y="340120"/>
              <a:chExt cx="793664" cy="876590"/>
            </a:xfrm>
          </p:grpSpPr>
          <p:sp>
            <p:nvSpPr>
              <p:cNvPr id="1048733" name="稻壳儿春秋广告/盗版必究        原创来源：http://chn.docer.com/works?userid=199329941#!/work_time"/>
              <p:cNvSpPr/>
              <p:nvPr/>
            </p:nvSpPr>
            <p:spPr bwMode="auto">
              <a:xfrm>
                <a:off x="9736514" y="340120"/>
                <a:ext cx="216388" cy="17877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734" name="稻壳儿春秋广告/盗版必究        原创来源：http://chn.docer.com/works?userid=199329941#!/work_time"/>
              <p:cNvSpPr/>
              <p:nvPr/>
            </p:nvSpPr>
            <p:spPr bwMode="auto">
              <a:xfrm>
                <a:off x="9484546" y="628542"/>
                <a:ext cx="90040" cy="6825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5" name="稻壳儿春秋广告/盗版必究        原创来源：http://chn.docer.com/works?userid=199329941#!/work_time"/>
              <p:cNvSpPr/>
              <p:nvPr/>
            </p:nvSpPr>
            <p:spPr bwMode="auto">
              <a:xfrm>
                <a:off x="10114829" y="627089"/>
                <a:ext cx="90040" cy="6825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6" name="稻壳儿春秋广告/盗版必究        原创来源：http://chn.docer.com/works?userid=199329941#!/work_time"/>
              <p:cNvSpPr/>
              <p:nvPr/>
            </p:nvSpPr>
            <p:spPr bwMode="auto">
              <a:xfrm>
                <a:off x="9443156" y="869618"/>
                <a:ext cx="103837" cy="5446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7" name="稻壳儿春秋广告/盗版必究        原创来源：http://chn.docer.com/works?userid=199329941#!/work_time"/>
              <p:cNvSpPr/>
              <p:nvPr/>
            </p:nvSpPr>
            <p:spPr bwMode="auto">
              <a:xfrm>
                <a:off x="10142422" y="865988"/>
                <a:ext cx="94398" cy="5518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8" name="稻壳儿春秋广告/盗版必究        原创来源：http://chn.docer.com/works?userid=199329941#!/work_time"/>
              <p:cNvSpPr/>
              <p:nvPr/>
            </p:nvSpPr>
            <p:spPr bwMode="auto">
              <a:xfrm>
                <a:off x="9584026" y="1050425"/>
                <a:ext cx="79148" cy="87136"/>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39" name="稻壳儿春秋广告/盗版必究        原创来源：http://chn.docer.com/works?userid=199329941#!/work_time"/>
              <p:cNvSpPr/>
              <p:nvPr/>
            </p:nvSpPr>
            <p:spPr bwMode="auto">
              <a:xfrm>
                <a:off x="10029146" y="1051878"/>
                <a:ext cx="76244" cy="85684"/>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0" name="稻壳儿春秋广告/盗版必究        原创来源：http://chn.docer.com/works?userid=199329941#!/work_time"/>
              <p:cNvSpPr/>
              <p:nvPr/>
            </p:nvSpPr>
            <p:spPr bwMode="auto">
              <a:xfrm>
                <a:off x="9825102" y="1123765"/>
                <a:ext cx="39211" cy="92945"/>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1" name="稻壳儿春秋广告/盗版必究        原创来源：http://chn.docer.com/works?userid=199329941#!/work_time"/>
              <p:cNvSpPr/>
              <p:nvPr/>
            </p:nvSpPr>
            <p:spPr bwMode="auto">
              <a:xfrm>
                <a:off x="9589835" y="529787"/>
                <a:ext cx="509745" cy="548231"/>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grpSp>
        <p:sp>
          <p:nvSpPr>
            <p:cNvPr id="1048742" name="稻壳儿春秋广告/盗版必究        原创来源：http://chn.docer.com/works?userid=199329941#!/work_time"/>
            <p:cNvSpPr>
              <a:spLocks noChangeArrowheads="1"/>
            </p:cNvSpPr>
            <p:nvPr/>
          </p:nvSpPr>
          <p:spPr bwMode="auto">
            <a:xfrm>
              <a:off x="9836448" y="211424"/>
              <a:ext cx="16518" cy="136693"/>
            </a:xfrm>
            <a:prstGeom prst="rect"/>
            <a:solidFill>
              <a:srgbClr val="FFFFFF"/>
            </a:solidFill>
            <a:ln>
              <a:noFill/>
            </a:ln>
          </p:spPr>
          <p:txBody>
            <a:bodyPr anchor="t" anchorCtr="0" bIns="45720" compatLnSpc="1" lIns="91440" numCol="1" rIns="91440" tIns="45720" vert="horz" wrap="square"/>
            <a:p>
              <a:endParaRPr altLang="en-US" lang="zh-CN"/>
            </a:p>
          </p:txBody>
        </p:sp>
      </p:grpSp>
      <p:grpSp>
        <p:nvGrpSpPr>
          <p:cNvPr id="45" name="组合 9"/>
          <p:cNvGrpSpPr/>
          <p:nvPr/>
        </p:nvGrpSpPr>
        <p:grpSpPr>
          <a:xfrm>
            <a:off x="544483" y="0"/>
            <a:ext cx="793664" cy="1047369"/>
            <a:chOff x="544483" y="169341"/>
            <a:chExt cx="793664" cy="1047369"/>
          </a:xfrm>
        </p:grpSpPr>
        <p:sp>
          <p:nvSpPr>
            <p:cNvPr id="1048743" name="稻壳儿春秋广告/盗版必究        原创来源：http://chn.docer.com/works?userid=199329941#!/work_time"/>
            <p:cNvSpPr/>
            <p:nvPr/>
          </p:nvSpPr>
          <p:spPr bwMode="auto">
            <a:xfrm>
              <a:off x="837841" y="340120"/>
              <a:ext cx="216388" cy="17877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endParaRPr altLang="en-US" lang="zh-CN"/>
            </a:p>
          </p:txBody>
        </p:sp>
        <p:sp>
          <p:nvSpPr>
            <p:cNvPr id="1048744" name="稻壳儿春秋广告/盗版必究        原创来源：http://chn.docer.com/works?userid=199329941#!/work_time"/>
            <p:cNvSpPr/>
            <p:nvPr/>
          </p:nvSpPr>
          <p:spPr bwMode="auto">
            <a:xfrm>
              <a:off x="585873" y="628542"/>
              <a:ext cx="90040" cy="6825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5" name="稻壳儿春秋广告/盗版必究        原创来源：http://chn.docer.com/works?userid=199329941#!/work_time"/>
            <p:cNvSpPr/>
            <p:nvPr/>
          </p:nvSpPr>
          <p:spPr bwMode="auto">
            <a:xfrm>
              <a:off x="1216156" y="627089"/>
              <a:ext cx="90040" cy="6825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6" name="稻壳儿春秋广告/盗版必究        原创来源：http://chn.docer.com/works?userid=199329941#!/work_time"/>
            <p:cNvSpPr/>
            <p:nvPr/>
          </p:nvSpPr>
          <p:spPr bwMode="auto">
            <a:xfrm>
              <a:off x="544483" y="869618"/>
              <a:ext cx="103837" cy="5446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7" name="稻壳儿春秋广告/盗版必究        原创来源：http://chn.docer.com/works?userid=199329941#!/work_time"/>
            <p:cNvSpPr/>
            <p:nvPr/>
          </p:nvSpPr>
          <p:spPr bwMode="auto">
            <a:xfrm>
              <a:off x="1243749" y="865988"/>
              <a:ext cx="94398" cy="5518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8" name="稻壳儿春秋广告/盗版必究        原创来源：http://chn.docer.com/works?userid=199329941#!/work_time"/>
            <p:cNvSpPr/>
            <p:nvPr/>
          </p:nvSpPr>
          <p:spPr bwMode="auto">
            <a:xfrm>
              <a:off x="685353" y="1050425"/>
              <a:ext cx="79148" cy="87136"/>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49" name="稻壳儿春秋广告/盗版必究        原创来源：http://chn.docer.com/works?userid=199329941#!/work_time"/>
            <p:cNvSpPr/>
            <p:nvPr/>
          </p:nvSpPr>
          <p:spPr bwMode="auto">
            <a:xfrm>
              <a:off x="1130473" y="1051878"/>
              <a:ext cx="76244" cy="85684"/>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50" name="稻壳儿春秋广告/盗版必究        原创来源：http://chn.docer.com/works?userid=199329941#!/work_time"/>
            <p:cNvSpPr/>
            <p:nvPr/>
          </p:nvSpPr>
          <p:spPr bwMode="auto">
            <a:xfrm>
              <a:off x="926429" y="1123765"/>
              <a:ext cx="39211" cy="92945"/>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endParaRPr altLang="en-US" lang="zh-CN"/>
            </a:p>
          </p:txBody>
        </p:sp>
        <p:sp>
          <p:nvSpPr>
            <p:cNvPr id="1048751" name="稻壳儿春秋广告/盗版必究        原创来源：http://chn.docer.com/works?userid=199329941#!/work_time"/>
            <p:cNvSpPr/>
            <p:nvPr/>
          </p:nvSpPr>
          <p:spPr bwMode="auto">
            <a:xfrm>
              <a:off x="691162" y="529787"/>
              <a:ext cx="509745" cy="548231"/>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endParaRPr altLang="en-US" lang="zh-CN"/>
            </a:p>
          </p:txBody>
        </p:sp>
        <p:sp>
          <p:nvSpPr>
            <p:cNvPr id="1048752" name="稻壳儿春秋广告/盗版必究        原创来源：http://chn.docer.com/works?userid=199329941#!/work_time"/>
            <p:cNvSpPr>
              <a:spLocks noChangeArrowheads="1"/>
            </p:cNvSpPr>
            <p:nvPr/>
          </p:nvSpPr>
          <p:spPr bwMode="auto">
            <a:xfrm>
              <a:off x="937775" y="169341"/>
              <a:ext cx="16518" cy="178776"/>
            </a:xfrm>
            <a:prstGeom prst="rect"/>
            <a:solidFill>
              <a:srgbClr val="FFFFFF"/>
            </a:solidFill>
            <a:ln>
              <a:noFill/>
            </a:ln>
          </p:spPr>
          <p:txBody>
            <a:bodyPr anchor="t" anchorCtr="0" bIns="45720" compatLnSpc="1" lIns="91440" numCol="1" rIns="91440" tIns="45720" vert="horz" wrap="square"/>
            <a:p>
              <a:endParaRPr altLang="en-US" lang="zh-CN"/>
            </a:p>
          </p:txBody>
        </p:sp>
      </p:grpSp>
      <p:pic>
        <p:nvPicPr>
          <p:cNvPr id="2097152" name="图片占位符 4"/>
          <p:cNvPicPr>
            <a:picLocks noChangeAspect="1" noGrp="1"/>
          </p:cNvPicPr>
          <p:nvPr>
            <p:ph type="pic" sz="quarter" idx="10"/>
          </p:nvPr>
        </p:nvPicPr>
        <p:blipFill rotWithShape="1">
          <a:blip xmlns:r="http://schemas.openxmlformats.org/officeDocument/2006/relationships" r:embed="rId1"/>
          <a:srcRect l="9173" r="34577"/>
          <a:stretch>
            <a:fillRect/>
          </a:stretch>
        </p:blipFill>
        <p:spPr>
          <a:xfrm>
            <a:off x="695325" y="1676400"/>
            <a:ext cx="4263793" cy="4264377"/>
          </a:xfrm>
        </p:spPr>
      </p:pic>
      <p:sp>
        <p:nvSpPr>
          <p:cNvPr id="1048753" name=""/>
          <p:cNvSpPr txBox="1"/>
          <p:nvPr/>
        </p:nvSpPr>
        <p:spPr>
          <a:xfrm>
            <a:off x="5340476" y="2337504"/>
            <a:ext cx="6851524" cy="2186940"/>
          </a:xfrm>
          <a:prstGeom prst="rect"/>
        </p:spPr>
        <p:txBody>
          <a:bodyPr rtlCol="0" wrap="square">
            <a:spAutoFit/>
          </a:bodyPr>
          <a:p>
            <a:r>
              <a:rPr sz="2800" lang="en-US">
                <a:solidFill>
                  <a:srgbClr val="FFFFFF"/>
                </a:solidFill>
              </a:rPr>
              <a:t>Conservation of energy is an action made to decrease energy consumption by any means. This can be done by using less energy. It is important for saving our natural resources.</a:t>
            </a:r>
            <a:endParaRPr sz="2800" lang="en-US">
              <a:solidFill>
                <a:srgbClr val="FFFFFF"/>
              </a:solidFill>
            </a:endParaRPr>
          </a:p>
        </p:txBody>
      </p:sp>
      <p:sp>
        <p:nvSpPr>
          <p:cNvPr id="1048754" name=""/>
          <p:cNvSpPr txBox="1"/>
          <p:nvPr/>
        </p:nvSpPr>
        <p:spPr>
          <a:xfrm>
            <a:off x="4310386" y="-1931670"/>
            <a:ext cx="3915773" cy="510540"/>
          </a:xfrm>
          <a:prstGeom prst="rect"/>
        </p:spPr>
        <p:txBody>
          <a:bodyPr rtlCol="0" wrap="square">
            <a:spAutoFit/>
          </a:bodyPr>
          <a:p>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C</a:t>
            </a:r>
            <a:r>
              <a:rPr sz="2800" lang="en-US">
                <a:solidFill>
                  <a:srgbClr val="000000"/>
                </a:solidFill>
              </a:rPr>
              <a:t>L</a:t>
            </a:r>
            <a:r>
              <a:rPr sz="2800" lang="en-US">
                <a:solidFill>
                  <a:srgbClr val="000000"/>
                </a:solidFill>
              </a:rPr>
              <a:t>USION</a:t>
            </a:r>
            <a:endParaRPr sz="2800" lang="en-US">
              <a:solidFill>
                <a:srgbClr val="000000"/>
              </a:solidFill>
            </a:endParaRPr>
          </a:p>
        </p:txBody>
      </p:sp>
      <p:sp>
        <p:nvSpPr>
          <p:cNvPr id="1048755" name=""/>
          <p:cNvSpPr txBox="1"/>
          <p:nvPr/>
        </p:nvSpPr>
        <p:spPr>
          <a:xfrm>
            <a:off x="2514396" y="700276"/>
            <a:ext cx="5711762" cy="751839"/>
          </a:xfrm>
          <a:prstGeom prst="rect"/>
        </p:spPr>
        <p:txBody>
          <a:bodyPr rtlCol="0" wrap="square">
            <a:spAutoFit/>
          </a:bodyPr>
          <a:p>
            <a:r>
              <a:rPr sz="4400" lang="en-US">
                <a:solidFill>
                  <a:srgbClr val="FFCB00"/>
                </a:solidFill>
              </a:rPr>
              <a:t>C</a:t>
            </a:r>
            <a:r>
              <a:rPr sz="4400" lang="en-US">
                <a:solidFill>
                  <a:srgbClr val="FFCB00"/>
                </a:solidFill>
              </a:rPr>
              <a:t>O</a:t>
            </a:r>
            <a:r>
              <a:rPr sz="4400" lang="en-US">
                <a:solidFill>
                  <a:srgbClr val="FFCB00"/>
                </a:solidFill>
              </a:rPr>
              <a:t>N</a:t>
            </a:r>
            <a:r>
              <a:rPr sz="4400" lang="en-US">
                <a:solidFill>
                  <a:srgbClr val="FFCB00"/>
                </a:solidFill>
              </a:rPr>
              <a:t>C</a:t>
            </a:r>
            <a:r>
              <a:rPr sz="4400" lang="en-US">
                <a:solidFill>
                  <a:srgbClr val="FFCB00"/>
                </a:solidFill>
              </a:rPr>
              <a:t>L</a:t>
            </a:r>
            <a:r>
              <a:rPr sz="4400" lang="en-US">
                <a:solidFill>
                  <a:srgbClr val="FFCB00"/>
                </a:solidFill>
              </a:rPr>
              <a:t>USION</a:t>
            </a:r>
            <a:endParaRPr sz="4400" lang="en-US">
              <a:solidFill>
                <a:srgbClr val="FFCB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3131"/>
        </a:solidFill>
        <a:effectLst/>
      </p:bgPr>
    </p:bg>
    <p:spTree>
      <p:nvGrpSpPr>
        <p:cNvPr id="46" name=""/>
        <p:cNvGrpSpPr/>
        <p:nvPr/>
      </p:nvGrpSpPr>
      <p:grpSpPr>
        <a:xfrm>
          <a:off x="0" y="0"/>
          <a:ext cx="0" cy="0"/>
          <a:chOff x="0" y="0"/>
          <a:chExt cx="0" cy="0"/>
        </a:xfrm>
      </p:grpSpPr>
      <p:sp>
        <p:nvSpPr>
          <p:cNvPr id="1048756" name="稻壳儿春秋广告/盗版必究        原创来源：http://chn.docer.com/works?userid=199329941#!/work_time"/>
          <p:cNvSpPr/>
          <p:nvPr/>
        </p:nvSpPr>
        <p:spPr bwMode="auto">
          <a:xfrm>
            <a:off x="10074520" y="3131116"/>
            <a:ext cx="473075" cy="39084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57" name="稻壳儿春秋广告/盗版必究        原创来源：http://chn.docer.com/works?userid=199329941#!/work_time"/>
          <p:cNvSpPr/>
          <p:nvPr/>
        </p:nvSpPr>
        <p:spPr bwMode="auto">
          <a:xfrm>
            <a:off x="9523658" y="3761675"/>
            <a:ext cx="196850" cy="14922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58" name="稻壳儿春秋广告/盗版必究        原创来源：http://chn.docer.com/works?userid=199329941#!/work_time"/>
          <p:cNvSpPr/>
          <p:nvPr/>
        </p:nvSpPr>
        <p:spPr bwMode="auto">
          <a:xfrm>
            <a:off x="10901608" y="3758500"/>
            <a:ext cx="196850" cy="14922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59" name="稻壳儿春秋广告/盗版必究        原创来源：http://chn.docer.com/works?userid=199329941#!/work_time"/>
          <p:cNvSpPr/>
          <p:nvPr/>
        </p:nvSpPr>
        <p:spPr bwMode="auto">
          <a:xfrm>
            <a:off x="9433170" y="4288725"/>
            <a:ext cx="227013" cy="119063"/>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0" name="稻壳儿春秋广告/盗版必究        原创来源：http://chn.docer.com/works?userid=199329941#!/work_time"/>
          <p:cNvSpPr/>
          <p:nvPr/>
        </p:nvSpPr>
        <p:spPr bwMode="auto">
          <a:xfrm>
            <a:off x="10961933" y="4280787"/>
            <a:ext cx="206375" cy="120650"/>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1" name="稻壳儿春秋广告/盗版必究        原创来源：http://chn.docer.com/works?userid=199329941#!/work_time"/>
          <p:cNvSpPr/>
          <p:nvPr/>
        </p:nvSpPr>
        <p:spPr bwMode="auto">
          <a:xfrm>
            <a:off x="9741145" y="4684012"/>
            <a:ext cx="173038" cy="190500"/>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2" name="稻壳儿春秋广告/盗版必究        原创来源：http://chn.docer.com/works?userid=199329941#!/work_time"/>
          <p:cNvSpPr/>
          <p:nvPr/>
        </p:nvSpPr>
        <p:spPr bwMode="auto">
          <a:xfrm>
            <a:off x="10714283" y="4687187"/>
            <a:ext cx="166688" cy="187325"/>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3" name="稻壳儿春秋广告/盗版必究        原创来源：http://chn.docer.com/works?userid=199329941#!/work_time"/>
          <p:cNvSpPr/>
          <p:nvPr/>
        </p:nvSpPr>
        <p:spPr bwMode="auto">
          <a:xfrm>
            <a:off x="10268195" y="4844350"/>
            <a:ext cx="85725" cy="20320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4" name="稻壳儿春秋广告/盗版必究        原创来源：http://chn.docer.com/works?userid=199329941#!/work_time"/>
          <p:cNvSpPr/>
          <p:nvPr/>
        </p:nvSpPr>
        <p:spPr bwMode="auto">
          <a:xfrm>
            <a:off x="9753845" y="3545775"/>
            <a:ext cx="1114425" cy="1198563"/>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grpSp>
        <p:nvGrpSpPr>
          <p:cNvPr id="47" name="组合 58"/>
          <p:cNvGrpSpPr/>
          <p:nvPr/>
        </p:nvGrpSpPr>
        <p:grpSpPr>
          <a:xfrm>
            <a:off x="3464628" y="-35936"/>
            <a:ext cx="1093082" cy="3234842"/>
            <a:chOff x="7556952" y="1"/>
            <a:chExt cx="1093082" cy="3234842"/>
          </a:xfrm>
        </p:grpSpPr>
        <p:sp>
          <p:nvSpPr>
            <p:cNvPr id="1048765" name="稻壳儿春秋广告/盗版必究        原创来源：http://chn.docer.com/works?userid=199329941#!/work_time"/>
            <p:cNvSpPr/>
            <p:nvPr/>
          </p:nvSpPr>
          <p:spPr bwMode="auto">
            <a:xfrm>
              <a:off x="7960982" y="2027550"/>
              <a:ext cx="298022" cy="246221"/>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6" name="稻壳儿春秋广告/盗版必究        原创来源：http://chn.docer.com/works?userid=199329941#!/work_time"/>
            <p:cNvSpPr/>
            <p:nvPr/>
          </p:nvSpPr>
          <p:spPr bwMode="auto">
            <a:xfrm>
              <a:off x="7613957" y="2424783"/>
              <a:ext cx="124009" cy="94007"/>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7" name="稻壳儿春秋广告/盗版必究        原创来源：http://chn.docer.com/works?userid=199329941#!/work_time"/>
            <p:cNvSpPr/>
            <p:nvPr/>
          </p:nvSpPr>
          <p:spPr bwMode="auto">
            <a:xfrm>
              <a:off x="8482021" y="2422782"/>
              <a:ext cx="124009" cy="94007"/>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8" name="稻壳儿春秋广告/盗版必究        原创来源：http://chn.docer.com/works?userid=199329941#!/work_time"/>
            <p:cNvSpPr/>
            <p:nvPr/>
          </p:nvSpPr>
          <p:spPr bwMode="auto">
            <a:xfrm>
              <a:off x="7556952" y="2756807"/>
              <a:ext cx="143011" cy="75006"/>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69" name="稻壳儿春秋广告/盗版必究        原创来源：http://chn.docer.com/works?userid=199329941#!/work_time"/>
            <p:cNvSpPr/>
            <p:nvPr/>
          </p:nvSpPr>
          <p:spPr bwMode="auto">
            <a:xfrm>
              <a:off x="8520024" y="2751807"/>
              <a:ext cx="130010" cy="76006"/>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0" name="稻壳儿春秋广告/盗版必究        原创来源：http://chn.docer.com/works?userid=199329941#!/work_time"/>
            <p:cNvSpPr/>
            <p:nvPr/>
          </p:nvSpPr>
          <p:spPr bwMode="auto">
            <a:xfrm>
              <a:off x="7750966" y="3005826"/>
              <a:ext cx="109008" cy="120009"/>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1" name="稻壳儿春秋广告/盗版必究        原创来源：http://chn.docer.com/works?userid=199329941#!/work_time"/>
            <p:cNvSpPr/>
            <p:nvPr/>
          </p:nvSpPr>
          <p:spPr bwMode="auto">
            <a:xfrm>
              <a:off x="8364013" y="3007826"/>
              <a:ext cx="105008" cy="118009"/>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2" name="稻壳儿春秋广告/盗版必究        原创来源：http://chn.docer.com/works?userid=199329941#!/work_time"/>
            <p:cNvSpPr/>
            <p:nvPr/>
          </p:nvSpPr>
          <p:spPr bwMode="auto">
            <a:xfrm>
              <a:off x="8082991" y="3106833"/>
              <a:ext cx="54004" cy="128010"/>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3" name="稻壳儿春秋广告/盗版必究        原创来源：http://chn.docer.com/works?userid=199329941#!/work_time"/>
            <p:cNvSpPr/>
            <p:nvPr/>
          </p:nvSpPr>
          <p:spPr bwMode="auto">
            <a:xfrm>
              <a:off x="7758967" y="2288772"/>
              <a:ext cx="702052" cy="755057"/>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4" name="稻壳儿春秋广告/盗版必究        原创来源：http://chn.docer.com/works?userid=199329941#!/work_time"/>
            <p:cNvSpPr>
              <a:spLocks noChangeArrowheads="1"/>
            </p:cNvSpPr>
            <p:nvPr/>
          </p:nvSpPr>
          <p:spPr bwMode="auto">
            <a:xfrm>
              <a:off x="8098618" y="1"/>
              <a:ext cx="22750" cy="2038564"/>
            </a:xfrm>
            <a:prstGeom prst="rect"/>
            <a:solidFill>
              <a:srgbClr val="FFFFFF"/>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8" name="组合 3"/>
          <p:cNvGrpSpPr/>
          <p:nvPr/>
        </p:nvGrpSpPr>
        <p:grpSpPr>
          <a:xfrm>
            <a:off x="942377" y="0"/>
            <a:ext cx="1554099" cy="3936235"/>
            <a:chOff x="942377" y="0"/>
            <a:chExt cx="1554099" cy="3936235"/>
          </a:xfrm>
        </p:grpSpPr>
        <p:sp>
          <p:nvSpPr>
            <p:cNvPr id="1048775" name="稻壳儿春秋广告/盗版必究        原创来源：http://chn.docer.com/works?userid=199329941#!/work_time"/>
            <p:cNvSpPr/>
            <p:nvPr/>
          </p:nvSpPr>
          <p:spPr bwMode="auto">
            <a:xfrm>
              <a:off x="1516810" y="2219755"/>
              <a:ext cx="423716" cy="350066"/>
            </a:xfrm>
            <a:custGeom>
              <a:avLst/>
              <a:gdLst>
                <a:gd name="connsiteX0" fmla="*/ 29984 w 473075"/>
                <a:gd name="connsiteY0" fmla="*/ 320996 h 390846"/>
                <a:gd name="connsiteX1" fmla="*/ 443092 w 473075"/>
                <a:gd name="connsiteY1" fmla="*/ 320996 h 390846"/>
                <a:gd name="connsiteX2" fmla="*/ 473075 w 473075"/>
                <a:gd name="connsiteY2" fmla="*/ 357584 h 390846"/>
                <a:gd name="connsiteX3" fmla="*/ 443092 w 473075"/>
                <a:gd name="connsiteY3" fmla="*/ 390846 h 390846"/>
                <a:gd name="connsiteX4" fmla="*/ 29984 w 473075"/>
                <a:gd name="connsiteY4" fmla="*/ 390846 h 390846"/>
                <a:gd name="connsiteX5" fmla="*/ 0 w 473075"/>
                <a:gd name="connsiteY5" fmla="*/ 357584 h 390846"/>
                <a:gd name="connsiteX6" fmla="*/ 29984 w 473075"/>
                <a:gd name="connsiteY6" fmla="*/ 320996 h 390846"/>
                <a:gd name="connsiteX7" fmla="*/ 29984 w 473075"/>
                <a:gd name="connsiteY7" fmla="*/ 227334 h 390846"/>
                <a:gd name="connsiteX8" fmla="*/ 443092 w 473075"/>
                <a:gd name="connsiteY8" fmla="*/ 227334 h 390846"/>
                <a:gd name="connsiteX9" fmla="*/ 473075 w 473075"/>
                <a:gd name="connsiteY9" fmla="*/ 260671 h 390846"/>
                <a:gd name="connsiteX10" fmla="*/ 443092 w 473075"/>
                <a:gd name="connsiteY10" fmla="*/ 294009 h 390846"/>
                <a:gd name="connsiteX11" fmla="*/ 29984 w 473075"/>
                <a:gd name="connsiteY11" fmla="*/ 294009 h 390846"/>
                <a:gd name="connsiteX12" fmla="*/ 0 w 473075"/>
                <a:gd name="connsiteY12" fmla="*/ 260671 h 390846"/>
                <a:gd name="connsiteX13" fmla="*/ 29984 w 473075"/>
                <a:gd name="connsiteY13" fmla="*/ 227334 h 390846"/>
                <a:gd name="connsiteX14" fmla="*/ 242865 w 473075"/>
                <a:gd name="connsiteY14" fmla="*/ 359 h 390846"/>
                <a:gd name="connsiteX15" fmla="*/ 319932 w 473075"/>
                <a:gd name="connsiteY15" fmla="*/ 7427 h 390846"/>
                <a:gd name="connsiteX16" fmla="*/ 353258 w 473075"/>
                <a:gd name="connsiteY16" fmla="*/ 40689 h 390846"/>
                <a:gd name="connsiteX17" fmla="*/ 396583 w 473075"/>
                <a:gd name="connsiteY17" fmla="*/ 130496 h 390846"/>
                <a:gd name="connsiteX18" fmla="*/ 443239 w 473075"/>
                <a:gd name="connsiteY18" fmla="*/ 130496 h 390846"/>
                <a:gd name="connsiteX19" fmla="*/ 469900 w 473075"/>
                <a:gd name="connsiteY19" fmla="*/ 163758 h 390846"/>
                <a:gd name="connsiteX20" fmla="*/ 443239 w 473075"/>
                <a:gd name="connsiteY20" fmla="*/ 200346 h 390846"/>
                <a:gd name="connsiteX21" fmla="*/ 29994 w 473075"/>
                <a:gd name="connsiteY21" fmla="*/ 200346 h 390846"/>
                <a:gd name="connsiteX22" fmla="*/ 0 w 473075"/>
                <a:gd name="connsiteY22" fmla="*/ 167084 h 390846"/>
                <a:gd name="connsiteX23" fmla="*/ 29994 w 473075"/>
                <a:gd name="connsiteY23" fmla="*/ 130496 h 390846"/>
                <a:gd name="connsiteX24" fmla="*/ 63320 w 473075"/>
                <a:gd name="connsiteY24" fmla="*/ 130496 h 390846"/>
                <a:gd name="connsiteX25" fmla="*/ 109977 w 473075"/>
                <a:gd name="connsiteY25" fmla="*/ 44015 h 390846"/>
                <a:gd name="connsiteX26" fmla="*/ 143303 w 473075"/>
                <a:gd name="connsiteY26" fmla="*/ 10753 h 390846"/>
                <a:gd name="connsiteX27" fmla="*/ 242865 w 473075"/>
                <a:gd name="connsiteY27" fmla="*/ 359 h 3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3075" h="390846">
                  <a:moveTo>
                    <a:pt x="29984" y="320996"/>
                  </a:moveTo>
                  <a:cubicBezTo>
                    <a:pt x="29984" y="320996"/>
                    <a:pt x="29984" y="320996"/>
                    <a:pt x="443092" y="320996"/>
                  </a:cubicBezTo>
                  <a:cubicBezTo>
                    <a:pt x="459749" y="320996"/>
                    <a:pt x="473075" y="337627"/>
                    <a:pt x="473075" y="357584"/>
                  </a:cubicBezTo>
                  <a:cubicBezTo>
                    <a:pt x="473075" y="374215"/>
                    <a:pt x="459749" y="390846"/>
                    <a:pt x="443092" y="390846"/>
                  </a:cubicBezTo>
                  <a:cubicBezTo>
                    <a:pt x="443092" y="390846"/>
                    <a:pt x="443092" y="390846"/>
                    <a:pt x="29984" y="390846"/>
                  </a:cubicBezTo>
                  <a:cubicBezTo>
                    <a:pt x="13326" y="390846"/>
                    <a:pt x="0" y="374215"/>
                    <a:pt x="0" y="357584"/>
                  </a:cubicBezTo>
                  <a:cubicBezTo>
                    <a:pt x="0" y="337627"/>
                    <a:pt x="13326" y="320996"/>
                    <a:pt x="29984" y="320996"/>
                  </a:cubicBezTo>
                  <a:close/>
                  <a:moveTo>
                    <a:pt x="29984" y="227334"/>
                  </a:moveTo>
                  <a:cubicBezTo>
                    <a:pt x="29984" y="227334"/>
                    <a:pt x="29984" y="227334"/>
                    <a:pt x="443092" y="227334"/>
                  </a:cubicBezTo>
                  <a:cubicBezTo>
                    <a:pt x="459749" y="227334"/>
                    <a:pt x="469744" y="240669"/>
                    <a:pt x="473075" y="260671"/>
                  </a:cubicBezTo>
                  <a:cubicBezTo>
                    <a:pt x="473075" y="280674"/>
                    <a:pt x="459749" y="294009"/>
                    <a:pt x="443092" y="294009"/>
                  </a:cubicBezTo>
                  <a:cubicBezTo>
                    <a:pt x="443092" y="294009"/>
                    <a:pt x="443092" y="294009"/>
                    <a:pt x="29984" y="294009"/>
                  </a:cubicBezTo>
                  <a:cubicBezTo>
                    <a:pt x="13326" y="294009"/>
                    <a:pt x="0" y="280674"/>
                    <a:pt x="0" y="260671"/>
                  </a:cubicBezTo>
                  <a:cubicBezTo>
                    <a:pt x="0" y="244003"/>
                    <a:pt x="13326" y="227334"/>
                    <a:pt x="29984" y="227334"/>
                  </a:cubicBezTo>
                  <a:close/>
                  <a:moveTo>
                    <a:pt x="242865" y="359"/>
                  </a:moveTo>
                  <a:cubicBezTo>
                    <a:pt x="280774" y="1606"/>
                    <a:pt x="314933" y="5764"/>
                    <a:pt x="319932" y="7427"/>
                  </a:cubicBezTo>
                  <a:cubicBezTo>
                    <a:pt x="329930" y="10753"/>
                    <a:pt x="353258" y="40689"/>
                    <a:pt x="353258" y="40689"/>
                  </a:cubicBezTo>
                  <a:cubicBezTo>
                    <a:pt x="353258" y="40689"/>
                    <a:pt x="353258" y="40689"/>
                    <a:pt x="396583" y="130496"/>
                  </a:cubicBezTo>
                  <a:cubicBezTo>
                    <a:pt x="396583" y="130496"/>
                    <a:pt x="396583" y="130496"/>
                    <a:pt x="443239" y="130496"/>
                  </a:cubicBezTo>
                  <a:cubicBezTo>
                    <a:pt x="456570" y="130496"/>
                    <a:pt x="469900" y="147127"/>
                    <a:pt x="469900" y="163758"/>
                  </a:cubicBezTo>
                  <a:cubicBezTo>
                    <a:pt x="469900" y="183715"/>
                    <a:pt x="456570" y="200346"/>
                    <a:pt x="443239" y="200346"/>
                  </a:cubicBezTo>
                  <a:cubicBezTo>
                    <a:pt x="443239" y="200346"/>
                    <a:pt x="443239" y="200346"/>
                    <a:pt x="29994" y="200346"/>
                  </a:cubicBezTo>
                  <a:cubicBezTo>
                    <a:pt x="13331" y="200346"/>
                    <a:pt x="0" y="183715"/>
                    <a:pt x="0" y="167084"/>
                  </a:cubicBezTo>
                  <a:cubicBezTo>
                    <a:pt x="0" y="147127"/>
                    <a:pt x="13331" y="130496"/>
                    <a:pt x="29994" y="130496"/>
                  </a:cubicBezTo>
                  <a:cubicBezTo>
                    <a:pt x="29994" y="130496"/>
                    <a:pt x="29994" y="130496"/>
                    <a:pt x="63320" y="130496"/>
                  </a:cubicBezTo>
                  <a:cubicBezTo>
                    <a:pt x="73318" y="110539"/>
                    <a:pt x="96646" y="67298"/>
                    <a:pt x="109977" y="44015"/>
                  </a:cubicBezTo>
                  <a:cubicBezTo>
                    <a:pt x="123307" y="14079"/>
                    <a:pt x="143303" y="10753"/>
                    <a:pt x="143303" y="10753"/>
                  </a:cubicBezTo>
                  <a:cubicBezTo>
                    <a:pt x="163299" y="775"/>
                    <a:pt x="204957" y="-889"/>
                    <a:pt x="242865" y="359"/>
                  </a:cubicBezTo>
                  <a:close/>
                </a:path>
              </a:pathLst>
            </a:custGeom>
            <a:solidFill>
              <a:srgbClr val="F7F8F8"/>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6" name="稻壳儿春秋广告/盗版必究        原创来源：http://chn.docer.com/works?userid=199329941#!/work_time"/>
            <p:cNvSpPr/>
            <p:nvPr/>
          </p:nvSpPr>
          <p:spPr bwMode="auto">
            <a:xfrm>
              <a:off x="1023424" y="2784524"/>
              <a:ext cx="176311" cy="133655"/>
            </a:xfrm>
            <a:custGeom>
              <a:avLst/>
              <a:gdLst>
                <a:gd name="T0" fmla="*/ 7 w 59"/>
                <a:gd name="T1" fmla="*/ 26 h 45"/>
                <a:gd name="T2" fmla="*/ 38 w 59"/>
                <a:gd name="T3" fmla="*/ 42 h 45"/>
                <a:gd name="T4" fmla="*/ 56 w 59"/>
                <a:gd name="T5" fmla="*/ 37 h 45"/>
                <a:gd name="T6" fmla="*/ 56 w 59"/>
                <a:gd name="T7" fmla="*/ 37 h 45"/>
                <a:gd name="T8" fmla="*/ 51 w 59"/>
                <a:gd name="T9" fmla="*/ 19 h 45"/>
                <a:gd name="T10" fmla="*/ 20 w 59"/>
                <a:gd name="T11" fmla="*/ 3 h 45"/>
                <a:gd name="T12" fmla="*/ 2 w 59"/>
                <a:gd name="T13" fmla="*/ 8 h 45"/>
                <a:gd name="T14" fmla="*/ 0 w 59"/>
                <a:gd name="T15" fmla="*/ 15 h 45"/>
                <a:gd name="T16" fmla="*/ 7 w 59"/>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7" y="26"/>
                  </a:moveTo>
                  <a:cubicBezTo>
                    <a:pt x="17" y="31"/>
                    <a:pt x="28" y="36"/>
                    <a:pt x="38" y="42"/>
                  </a:cubicBezTo>
                  <a:cubicBezTo>
                    <a:pt x="44" y="45"/>
                    <a:pt x="53" y="43"/>
                    <a:pt x="56" y="37"/>
                  </a:cubicBezTo>
                  <a:cubicBezTo>
                    <a:pt x="56" y="37"/>
                    <a:pt x="56" y="37"/>
                    <a:pt x="56" y="37"/>
                  </a:cubicBezTo>
                  <a:cubicBezTo>
                    <a:pt x="59" y="30"/>
                    <a:pt x="58" y="22"/>
                    <a:pt x="51" y="19"/>
                  </a:cubicBezTo>
                  <a:cubicBezTo>
                    <a:pt x="41" y="13"/>
                    <a:pt x="30" y="8"/>
                    <a:pt x="20" y="3"/>
                  </a:cubicBezTo>
                  <a:cubicBezTo>
                    <a:pt x="14" y="0"/>
                    <a:pt x="5" y="2"/>
                    <a:pt x="2" y="8"/>
                  </a:cubicBezTo>
                  <a:cubicBezTo>
                    <a:pt x="1" y="10"/>
                    <a:pt x="0" y="13"/>
                    <a:pt x="0" y="15"/>
                  </a:cubicBezTo>
                  <a:cubicBezTo>
                    <a:pt x="1" y="20"/>
                    <a:pt x="3" y="24"/>
                    <a:pt x="7" y="26"/>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7" name="稻壳儿春秋广告/盗版必究        原创来源：http://chn.docer.com/works?userid=199329941#!/work_time"/>
            <p:cNvSpPr/>
            <p:nvPr/>
          </p:nvSpPr>
          <p:spPr bwMode="auto">
            <a:xfrm>
              <a:off x="2257603" y="2781680"/>
              <a:ext cx="176311" cy="133655"/>
            </a:xfrm>
            <a:custGeom>
              <a:avLst/>
              <a:gdLst>
                <a:gd name="T0" fmla="*/ 3 w 59"/>
                <a:gd name="T1" fmla="*/ 38 h 45"/>
                <a:gd name="T2" fmla="*/ 21 w 59"/>
                <a:gd name="T3" fmla="*/ 42 h 45"/>
                <a:gd name="T4" fmla="*/ 52 w 59"/>
                <a:gd name="T5" fmla="*/ 26 h 45"/>
                <a:gd name="T6" fmla="*/ 59 w 59"/>
                <a:gd name="T7" fmla="*/ 16 h 45"/>
                <a:gd name="T8" fmla="*/ 57 w 59"/>
                <a:gd name="T9" fmla="*/ 8 h 45"/>
                <a:gd name="T10" fmla="*/ 39 w 59"/>
                <a:gd name="T11" fmla="*/ 4 h 45"/>
                <a:gd name="T12" fmla="*/ 8 w 59"/>
                <a:gd name="T13" fmla="*/ 19 h 45"/>
                <a:gd name="T14" fmla="*/ 3 w 59"/>
                <a:gd name="T15" fmla="*/ 37 h 45"/>
                <a:gd name="T16" fmla="*/ 3 w 59"/>
                <a:gd name="T17"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5">
                  <a:moveTo>
                    <a:pt x="3" y="38"/>
                  </a:moveTo>
                  <a:cubicBezTo>
                    <a:pt x="6" y="44"/>
                    <a:pt x="15" y="45"/>
                    <a:pt x="21" y="42"/>
                  </a:cubicBezTo>
                  <a:cubicBezTo>
                    <a:pt x="31" y="37"/>
                    <a:pt x="42" y="32"/>
                    <a:pt x="52" y="26"/>
                  </a:cubicBezTo>
                  <a:cubicBezTo>
                    <a:pt x="56" y="24"/>
                    <a:pt x="58" y="20"/>
                    <a:pt x="59" y="16"/>
                  </a:cubicBezTo>
                  <a:cubicBezTo>
                    <a:pt x="59" y="13"/>
                    <a:pt x="58" y="11"/>
                    <a:pt x="57" y="8"/>
                  </a:cubicBezTo>
                  <a:cubicBezTo>
                    <a:pt x="54" y="2"/>
                    <a:pt x="45" y="0"/>
                    <a:pt x="39" y="4"/>
                  </a:cubicBezTo>
                  <a:cubicBezTo>
                    <a:pt x="28" y="9"/>
                    <a:pt x="18" y="14"/>
                    <a:pt x="8" y="19"/>
                  </a:cubicBezTo>
                  <a:cubicBezTo>
                    <a:pt x="1" y="23"/>
                    <a:pt x="0" y="31"/>
                    <a:pt x="3" y="37"/>
                  </a:cubicBezTo>
                  <a:cubicBezTo>
                    <a:pt x="3" y="37"/>
                    <a:pt x="3" y="37"/>
                    <a:pt x="3" y="38"/>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8" name="稻壳儿春秋广告/盗版必究        原创来源：http://chn.docer.com/works?userid=199329941#!/work_time"/>
            <p:cNvSpPr/>
            <p:nvPr/>
          </p:nvSpPr>
          <p:spPr bwMode="auto">
            <a:xfrm>
              <a:off x="942377" y="3256583"/>
              <a:ext cx="203327" cy="106640"/>
            </a:xfrm>
            <a:custGeom>
              <a:avLst/>
              <a:gdLst>
                <a:gd name="T0" fmla="*/ 24 w 68"/>
                <a:gd name="T1" fmla="*/ 33 h 36"/>
                <a:gd name="T2" fmla="*/ 58 w 68"/>
                <a:gd name="T3" fmla="*/ 26 h 36"/>
                <a:gd name="T4" fmla="*/ 65 w 68"/>
                <a:gd name="T5" fmla="*/ 21 h 36"/>
                <a:gd name="T6" fmla="*/ 67 w 68"/>
                <a:gd name="T7" fmla="*/ 17 h 36"/>
                <a:gd name="T8" fmla="*/ 67 w 68"/>
                <a:gd name="T9" fmla="*/ 10 h 36"/>
                <a:gd name="T10" fmla="*/ 67 w 68"/>
                <a:gd name="T11" fmla="*/ 9 h 36"/>
                <a:gd name="T12" fmla="*/ 56 w 68"/>
                <a:gd name="T13" fmla="*/ 0 h 36"/>
                <a:gd name="T14" fmla="*/ 51 w 68"/>
                <a:gd name="T15" fmla="*/ 0 h 36"/>
                <a:gd name="T16" fmla="*/ 17 w 68"/>
                <a:gd name="T17" fmla="*/ 8 h 36"/>
                <a:gd name="T18" fmla="*/ 24 w 68"/>
                <a:gd name="T19"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
                  <a:moveTo>
                    <a:pt x="24" y="33"/>
                  </a:moveTo>
                  <a:cubicBezTo>
                    <a:pt x="35" y="31"/>
                    <a:pt x="47" y="28"/>
                    <a:pt x="58" y="26"/>
                  </a:cubicBezTo>
                  <a:cubicBezTo>
                    <a:pt x="61" y="25"/>
                    <a:pt x="64" y="23"/>
                    <a:pt x="65" y="21"/>
                  </a:cubicBezTo>
                  <a:cubicBezTo>
                    <a:pt x="66" y="19"/>
                    <a:pt x="67" y="18"/>
                    <a:pt x="67" y="17"/>
                  </a:cubicBezTo>
                  <a:cubicBezTo>
                    <a:pt x="68" y="14"/>
                    <a:pt x="68" y="12"/>
                    <a:pt x="67" y="10"/>
                  </a:cubicBezTo>
                  <a:cubicBezTo>
                    <a:pt x="67" y="10"/>
                    <a:pt x="67" y="9"/>
                    <a:pt x="67" y="9"/>
                  </a:cubicBezTo>
                  <a:cubicBezTo>
                    <a:pt x="66" y="3"/>
                    <a:pt x="61" y="0"/>
                    <a:pt x="56" y="0"/>
                  </a:cubicBezTo>
                  <a:cubicBezTo>
                    <a:pt x="55" y="0"/>
                    <a:pt x="53" y="0"/>
                    <a:pt x="51" y="0"/>
                  </a:cubicBezTo>
                  <a:cubicBezTo>
                    <a:pt x="40" y="3"/>
                    <a:pt x="28" y="5"/>
                    <a:pt x="17" y="8"/>
                  </a:cubicBezTo>
                  <a:cubicBezTo>
                    <a:pt x="0" y="11"/>
                    <a:pt x="7" y="36"/>
                    <a:pt x="24" y="3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79" name="稻壳儿春秋广告/盗版必究        原创来源：http://chn.docer.com/works?userid=199329941#!/work_time"/>
            <p:cNvSpPr/>
            <p:nvPr/>
          </p:nvSpPr>
          <p:spPr bwMode="auto">
            <a:xfrm>
              <a:off x="2311634" y="3249474"/>
              <a:ext cx="184842" cy="108062"/>
            </a:xfrm>
            <a:custGeom>
              <a:avLst/>
              <a:gdLst>
                <a:gd name="T0" fmla="*/ 1 w 62"/>
                <a:gd name="T1" fmla="*/ 13 h 36"/>
                <a:gd name="T2" fmla="*/ 10 w 62"/>
                <a:gd name="T3" fmla="*/ 27 h 36"/>
                <a:gd name="T4" fmla="*/ 44 w 62"/>
                <a:gd name="T5" fmla="*/ 35 h 36"/>
                <a:gd name="T6" fmla="*/ 60 w 62"/>
                <a:gd name="T7" fmla="*/ 26 h 36"/>
                <a:gd name="T8" fmla="*/ 61 w 62"/>
                <a:gd name="T9" fmla="*/ 25 h 36"/>
                <a:gd name="T10" fmla="*/ 51 w 62"/>
                <a:gd name="T11" fmla="*/ 9 h 36"/>
                <a:gd name="T12" fmla="*/ 17 w 62"/>
                <a:gd name="T13" fmla="*/ 2 h 36"/>
                <a:gd name="T14" fmla="*/ 1 w 62"/>
                <a:gd name="T15" fmla="*/ 13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6">
                  <a:moveTo>
                    <a:pt x="1" y="13"/>
                  </a:moveTo>
                  <a:cubicBezTo>
                    <a:pt x="0" y="19"/>
                    <a:pt x="2" y="26"/>
                    <a:pt x="10" y="27"/>
                  </a:cubicBezTo>
                  <a:cubicBezTo>
                    <a:pt x="22" y="30"/>
                    <a:pt x="33" y="32"/>
                    <a:pt x="44" y="35"/>
                  </a:cubicBezTo>
                  <a:cubicBezTo>
                    <a:pt x="51" y="36"/>
                    <a:pt x="59" y="33"/>
                    <a:pt x="60" y="26"/>
                  </a:cubicBezTo>
                  <a:cubicBezTo>
                    <a:pt x="60" y="25"/>
                    <a:pt x="60" y="25"/>
                    <a:pt x="61" y="25"/>
                  </a:cubicBezTo>
                  <a:cubicBezTo>
                    <a:pt x="62" y="19"/>
                    <a:pt x="59" y="11"/>
                    <a:pt x="51" y="9"/>
                  </a:cubicBezTo>
                  <a:cubicBezTo>
                    <a:pt x="40" y="7"/>
                    <a:pt x="29" y="4"/>
                    <a:pt x="17" y="2"/>
                  </a:cubicBezTo>
                  <a:cubicBezTo>
                    <a:pt x="8" y="0"/>
                    <a:pt x="2" y="6"/>
                    <a:pt x="1" y="13"/>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80" name="稻壳儿春秋广告/盗版必究        原创来源：http://chn.docer.com/works?userid=199329941#!/work_time"/>
            <p:cNvSpPr/>
            <p:nvPr/>
          </p:nvSpPr>
          <p:spPr bwMode="auto">
            <a:xfrm>
              <a:off x="1218219" y="3610627"/>
              <a:ext cx="154984" cy="170624"/>
            </a:xfrm>
            <a:custGeom>
              <a:avLst/>
              <a:gdLst>
                <a:gd name="T0" fmla="*/ 6 w 52"/>
                <a:gd name="T1" fmla="*/ 51 h 57"/>
                <a:gd name="T2" fmla="*/ 6 w 52"/>
                <a:gd name="T3" fmla="*/ 51 h 57"/>
                <a:gd name="T4" fmla="*/ 25 w 52"/>
                <a:gd name="T5" fmla="*/ 51 h 57"/>
                <a:gd name="T6" fmla="*/ 47 w 52"/>
                <a:gd name="T7" fmla="*/ 24 h 57"/>
                <a:gd name="T8" fmla="*/ 47 w 52"/>
                <a:gd name="T9" fmla="*/ 5 h 57"/>
                <a:gd name="T10" fmla="*/ 46 w 52"/>
                <a:gd name="T11" fmla="*/ 4 h 57"/>
                <a:gd name="T12" fmla="*/ 28 w 52"/>
                <a:gd name="T13" fmla="*/ 5 h 57"/>
                <a:gd name="T14" fmla="*/ 6 w 52"/>
                <a:gd name="T15" fmla="*/ 32 h 57"/>
                <a:gd name="T16" fmla="*/ 6 w 52"/>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57">
                  <a:moveTo>
                    <a:pt x="6" y="51"/>
                  </a:moveTo>
                  <a:cubicBezTo>
                    <a:pt x="6" y="51"/>
                    <a:pt x="6" y="51"/>
                    <a:pt x="6" y="51"/>
                  </a:cubicBezTo>
                  <a:cubicBezTo>
                    <a:pt x="12" y="55"/>
                    <a:pt x="20" y="57"/>
                    <a:pt x="25" y="51"/>
                  </a:cubicBezTo>
                  <a:cubicBezTo>
                    <a:pt x="32" y="42"/>
                    <a:pt x="40" y="33"/>
                    <a:pt x="47" y="24"/>
                  </a:cubicBezTo>
                  <a:cubicBezTo>
                    <a:pt x="51" y="18"/>
                    <a:pt x="52" y="10"/>
                    <a:pt x="47" y="5"/>
                  </a:cubicBezTo>
                  <a:cubicBezTo>
                    <a:pt x="46" y="5"/>
                    <a:pt x="46" y="4"/>
                    <a:pt x="46" y="4"/>
                  </a:cubicBezTo>
                  <a:cubicBezTo>
                    <a:pt x="41" y="0"/>
                    <a:pt x="32" y="0"/>
                    <a:pt x="28" y="5"/>
                  </a:cubicBezTo>
                  <a:cubicBezTo>
                    <a:pt x="21" y="14"/>
                    <a:pt x="13" y="23"/>
                    <a:pt x="6" y="32"/>
                  </a:cubicBezTo>
                  <a:cubicBezTo>
                    <a:pt x="2" y="37"/>
                    <a:pt x="0" y="46"/>
                    <a:pt x="6" y="5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81" name="稻壳儿春秋广告/盗版必究        原创来源：http://chn.docer.com/works?userid=199329941#!/work_time"/>
            <p:cNvSpPr/>
            <p:nvPr/>
          </p:nvSpPr>
          <p:spPr bwMode="auto">
            <a:xfrm>
              <a:off x="2089823" y="3613471"/>
              <a:ext cx="149296" cy="167780"/>
            </a:xfrm>
            <a:custGeom>
              <a:avLst/>
              <a:gdLst>
                <a:gd name="T0" fmla="*/ 4 w 50"/>
                <a:gd name="T1" fmla="*/ 22 h 56"/>
                <a:gd name="T2" fmla="*/ 26 w 50"/>
                <a:gd name="T3" fmla="*/ 50 h 56"/>
                <a:gd name="T4" fmla="*/ 44 w 50"/>
                <a:gd name="T5" fmla="*/ 50 h 56"/>
                <a:gd name="T6" fmla="*/ 44 w 50"/>
                <a:gd name="T7" fmla="*/ 49 h 56"/>
                <a:gd name="T8" fmla="*/ 44 w 50"/>
                <a:gd name="T9" fmla="*/ 31 h 56"/>
                <a:gd name="T10" fmla="*/ 22 w 50"/>
                <a:gd name="T11" fmla="*/ 4 h 56"/>
                <a:gd name="T12" fmla="*/ 12 w 50"/>
                <a:gd name="T13" fmla="*/ 0 h 56"/>
                <a:gd name="T14" fmla="*/ 4 w 50"/>
                <a:gd name="T15" fmla="*/ 4 h 56"/>
                <a:gd name="T16" fmla="*/ 0 w 50"/>
                <a:gd name="T17" fmla="*/ 11 h 56"/>
                <a:gd name="T18" fmla="*/ 4 w 50"/>
                <a:gd name="T1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6">
                  <a:moveTo>
                    <a:pt x="4" y="22"/>
                  </a:moveTo>
                  <a:cubicBezTo>
                    <a:pt x="11" y="32"/>
                    <a:pt x="18" y="41"/>
                    <a:pt x="26" y="50"/>
                  </a:cubicBezTo>
                  <a:cubicBezTo>
                    <a:pt x="30" y="56"/>
                    <a:pt x="39" y="54"/>
                    <a:pt x="44" y="50"/>
                  </a:cubicBezTo>
                  <a:cubicBezTo>
                    <a:pt x="44" y="50"/>
                    <a:pt x="44" y="49"/>
                    <a:pt x="44" y="49"/>
                  </a:cubicBezTo>
                  <a:cubicBezTo>
                    <a:pt x="50" y="45"/>
                    <a:pt x="48" y="36"/>
                    <a:pt x="44" y="31"/>
                  </a:cubicBezTo>
                  <a:cubicBezTo>
                    <a:pt x="37" y="22"/>
                    <a:pt x="30" y="13"/>
                    <a:pt x="22" y="4"/>
                  </a:cubicBezTo>
                  <a:cubicBezTo>
                    <a:pt x="20" y="1"/>
                    <a:pt x="16" y="0"/>
                    <a:pt x="12" y="0"/>
                  </a:cubicBezTo>
                  <a:cubicBezTo>
                    <a:pt x="9" y="0"/>
                    <a:pt x="6" y="2"/>
                    <a:pt x="4" y="4"/>
                  </a:cubicBezTo>
                  <a:cubicBezTo>
                    <a:pt x="1" y="6"/>
                    <a:pt x="0" y="9"/>
                    <a:pt x="0" y="11"/>
                  </a:cubicBezTo>
                  <a:cubicBezTo>
                    <a:pt x="0" y="15"/>
                    <a:pt x="1" y="19"/>
                    <a:pt x="4" y="22"/>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82" name="稻壳儿春秋广告/盗版必究        原创来源：http://chn.docer.com/works?userid=199329941#!/work_time"/>
            <p:cNvSpPr/>
            <p:nvPr/>
          </p:nvSpPr>
          <p:spPr bwMode="auto">
            <a:xfrm>
              <a:off x="1690278" y="3754236"/>
              <a:ext cx="76781" cy="181999"/>
            </a:xfrm>
            <a:custGeom>
              <a:avLst/>
              <a:gdLst>
                <a:gd name="T0" fmla="*/ 13 w 26"/>
                <a:gd name="T1" fmla="*/ 61 h 61"/>
                <a:gd name="T2" fmla="*/ 13 w 26"/>
                <a:gd name="T3" fmla="*/ 61 h 61"/>
                <a:gd name="T4" fmla="*/ 26 w 26"/>
                <a:gd name="T5" fmla="*/ 48 h 61"/>
                <a:gd name="T6" fmla="*/ 26 w 26"/>
                <a:gd name="T7" fmla="*/ 13 h 61"/>
                <a:gd name="T8" fmla="*/ 13 w 26"/>
                <a:gd name="T9" fmla="*/ 0 h 61"/>
                <a:gd name="T10" fmla="*/ 13 w 26"/>
                <a:gd name="T11" fmla="*/ 0 h 61"/>
                <a:gd name="T12" fmla="*/ 4 w 26"/>
                <a:gd name="T13" fmla="*/ 3 h 61"/>
                <a:gd name="T14" fmla="*/ 0 w 26"/>
                <a:gd name="T15" fmla="*/ 13 h 61"/>
                <a:gd name="T16" fmla="*/ 0 w 26"/>
                <a:gd name="T17" fmla="*/ 48 h 61"/>
                <a:gd name="T18" fmla="*/ 13 w 26"/>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1">
                  <a:moveTo>
                    <a:pt x="13" y="61"/>
                  </a:moveTo>
                  <a:cubicBezTo>
                    <a:pt x="13" y="61"/>
                    <a:pt x="13" y="61"/>
                    <a:pt x="13" y="61"/>
                  </a:cubicBezTo>
                  <a:cubicBezTo>
                    <a:pt x="20" y="61"/>
                    <a:pt x="26" y="56"/>
                    <a:pt x="26" y="48"/>
                  </a:cubicBezTo>
                  <a:cubicBezTo>
                    <a:pt x="26" y="37"/>
                    <a:pt x="26" y="25"/>
                    <a:pt x="26" y="13"/>
                  </a:cubicBezTo>
                  <a:cubicBezTo>
                    <a:pt x="26" y="6"/>
                    <a:pt x="21" y="0"/>
                    <a:pt x="13" y="0"/>
                  </a:cubicBezTo>
                  <a:cubicBezTo>
                    <a:pt x="13" y="0"/>
                    <a:pt x="13" y="0"/>
                    <a:pt x="13" y="0"/>
                  </a:cubicBezTo>
                  <a:cubicBezTo>
                    <a:pt x="9" y="0"/>
                    <a:pt x="7" y="2"/>
                    <a:pt x="4" y="3"/>
                  </a:cubicBezTo>
                  <a:cubicBezTo>
                    <a:pt x="2" y="6"/>
                    <a:pt x="0" y="9"/>
                    <a:pt x="0" y="13"/>
                  </a:cubicBezTo>
                  <a:cubicBezTo>
                    <a:pt x="0" y="25"/>
                    <a:pt x="0" y="37"/>
                    <a:pt x="0" y="48"/>
                  </a:cubicBezTo>
                  <a:cubicBezTo>
                    <a:pt x="0" y="55"/>
                    <a:pt x="6" y="61"/>
                    <a:pt x="13" y="61"/>
                  </a:cubicBezTo>
                  <a:close/>
                </a:path>
              </a:pathLst>
            </a:custGeom>
            <a:solidFill>
              <a:srgbClr val="EF9E00"/>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83" name="稻壳儿春秋广告/盗版必究        原创来源：http://chn.docer.com/works?userid=199329941#!/work_time"/>
            <p:cNvSpPr/>
            <p:nvPr/>
          </p:nvSpPr>
          <p:spPr bwMode="auto">
            <a:xfrm>
              <a:off x="1229594" y="2591150"/>
              <a:ext cx="998149" cy="1073509"/>
            </a:xfrm>
            <a:custGeom>
              <a:avLst/>
              <a:gdLst>
                <a:gd name="connsiteX0" fmla="*/ 623744 w 1114425"/>
                <a:gd name="connsiteY0" fmla="*/ 549275 h 1198563"/>
                <a:gd name="connsiteX1" fmla="*/ 620425 w 1114425"/>
                <a:gd name="connsiteY1" fmla="*/ 595948 h 1198563"/>
                <a:gd name="connsiteX2" fmla="*/ 600508 w 1114425"/>
                <a:gd name="connsiteY2" fmla="*/ 612616 h 1198563"/>
                <a:gd name="connsiteX3" fmla="*/ 593870 w 1114425"/>
                <a:gd name="connsiteY3" fmla="*/ 615950 h 1198563"/>
                <a:gd name="connsiteX4" fmla="*/ 590550 w 1114425"/>
                <a:gd name="connsiteY4" fmla="*/ 612616 h 1198563"/>
                <a:gd name="connsiteX5" fmla="*/ 593870 w 1114425"/>
                <a:gd name="connsiteY5" fmla="*/ 592614 h 1198563"/>
                <a:gd name="connsiteX6" fmla="*/ 620425 w 1114425"/>
                <a:gd name="connsiteY6" fmla="*/ 552609 h 1198563"/>
                <a:gd name="connsiteX7" fmla="*/ 623744 w 1114425"/>
                <a:gd name="connsiteY7" fmla="*/ 549275 h 1198563"/>
                <a:gd name="connsiteX8" fmla="*/ 444357 w 1114425"/>
                <a:gd name="connsiteY8" fmla="*/ 546100 h 1198563"/>
                <a:gd name="connsiteX9" fmla="*/ 441038 w 1114425"/>
                <a:gd name="connsiteY9" fmla="*/ 582117 h 1198563"/>
                <a:gd name="connsiteX10" fmla="*/ 421121 w 1114425"/>
                <a:gd name="connsiteY10" fmla="*/ 598488 h 1198563"/>
                <a:gd name="connsiteX11" fmla="*/ 414483 w 1114425"/>
                <a:gd name="connsiteY11" fmla="*/ 591940 h 1198563"/>
                <a:gd name="connsiteX12" fmla="*/ 417802 w 1114425"/>
                <a:gd name="connsiteY12" fmla="*/ 575568 h 1198563"/>
                <a:gd name="connsiteX13" fmla="*/ 444357 w 1114425"/>
                <a:gd name="connsiteY13" fmla="*/ 546100 h 1198563"/>
                <a:gd name="connsiteX14" fmla="*/ 781050 w 1114425"/>
                <a:gd name="connsiteY14" fmla="*/ 431800 h 1198563"/>
                <a:gd name="connsiteX15" fmla="*/ 784324 w 1114425"/>
                <a:gd name="connsiteY15" fmla="*/ 431800 h 1198563"/>
                <a:gd name="connsiteX16" fmla="*/ 826890 w 1114425"/>
                <a:gd name="connsiteY16" fmla="*/ 455507 h 1198563"/>
                <a:gd name="connsiteX17" fmla="*/ 833438 w 1114425"/>
                <a:gd name="connsiteY17" fmla="*/ 475827 h 1198563"/>
                <a:gd name="connsiteX18" fmla="*/ 820341 w 1114425"/>
                <a:gd name="connsiteY18" fmla="*/ 482600 h 1198563"/>
                <a:gd name="connsiteX19" fmla="*/ 817067 w 1114425"/>
                <a:gd name="connsiteY19" fmla="*/ 482600 h 1198563"/>
                <a:gd name="connsiteX20" fmla="*/ 790873 w 1114425"/>
                <a:gd name="connsiteY20" fmla="*/ 452120 h 1198563"/>
                <a:gd name="connsiteX21" fmla="*/ 781050 w 1114425"/>
                <a:gd name="connsiteY21" fmla="*/ 431800 h 1198563"/>
                <a:gd name="connsiteX22" fmla="*/ 320676 w 1114425"/>
                <a:gd name="connsiteY22" fmla="*/ 415925 h 1198563"/>
                <a:gd name="connsiteX23" fmla="*/ 300832 w 1114425"/>
                <a:gd name="connsiteY23" fmla="*/ 452905 h 1198563"/>
                <a:gd name="connsiteX24" fmla="*/ 287603 w 1114425"/>
                <a:gd name="connsiteY24" fmla="*/ 473075 h 1198563"/>
                <a:gd name="connsiteX25" fmla="*/ 280988 w 1114425"/>
                <a:gd name="connsiteY25" fmla="*/ 456266 h 1198563"/>
                <a:gd name="connsiteX26" fmla="*/ 287603 w 1114425"/>
                <a:gd name="connsiteY26" fmla="*/ 429372 h 1198563"/>
                <a:gd name="connsiteX27" fmla="*/ 320676 w 1114425"/>
                <a:gd name="connsiteY27" fmla="*/ 415925 h 1198563"/>
                <a:gd name="connsiteX28" fmla="*/ 514259 w 1114425"/>
                <a:gd name="connsiteY28" fmla="*/ 0 h 1198563"/>
                <a:gd name="connsiteX29" fmla="*/ 577484 w 1114425"/>
                <a:gd name="connsiteY29" fmla="*/ 0 h 1198563"/>
                <a:gd name="connsiteX30" fmla="*/ 723900 w 1114425"/>
                <a:gd name="connsiteY30" fmla="*/ 408996 h 1198563"/>
                <a:gd name="connsiteX31" fmla="*/ 620743 w 1114425"/>
                <a:gd name="connsiteY31" fmla="*/ 492125 h 1198563"/>
                <a:gd name="connsiteX32" fmla="*/ 557518 w 1114425"/>
                <a:gd name="connsiteY32" fmla="*/ 475499 h 1198563"/>
                <a:gd name="connsiteX33" fmla="*/ 467672 w 1114425"/>
                <a:gd name="connsiteY33" fmla="*/ 485475 h 1198563"/>
                <a:gd name="connsiteX34" fmla="*/ 377825 w 1114425"/>
                <a:gd name="connsiteY34" fmla="*/ 385720 h 1198563"/>
                <a:gd name="connsiteX35" fmla="*/ 514259 w 1114425"/>
                <a:gd name="connsiteY35" fmla="*/ 0 h 1198563"/>
                <a:gd name="connsiteX36" fmla="*/ 357017 w 1114425"/>
                <a:gd name="connsiteY36" fmla="*/ 0 h 1198563"/>
                <a:gd name="connsiteX37" fmla="*/ 473798 w 1114425"/>
                <a:gd name="connsiteY37" fmla="*/ 0 h 1198563"/>
                <a:gd name="connsiteX38" fmla="*/ 336997 w 1114425"/>
                <a:gd name="connsiteY38" fmla="*/ 376216 h 1198563"/>
                <a:gd name="connsiteX39" fmla="*/ 326987 w 1114425"/>
                <a:gd name="connsiteY39" fmla="*/ 376216 h 1198563"/>
                <a:gd name="connsiteX40" fmla="*/ 246909 w 1114425"/>
                <a:gd name="connsiteY40" fmla="*/ 422827 h 1198563"/>
                <a:gd name="connsiteX41" fmla="*/ 260255 w 1114425"/>
                <a:gd name="connsiteY41" fmla="*/ 502731 h 1198563"/>
                <a:gd name="connsiteX42" fmla="*/ 283611 w 1114425"/>
                <a:gd name="connsiteY42" fmla="*/ 512719 h 1198563"/>
                <a:gd name="connsiteX43" fmla="*/ 333660 w 1114425"/>
                <a:gd name="connsiteY43" fmla="*/ 476096 h 1198563"/>
                <a:gd name="connsiteX44" fmla="*/ 336997 w 1114425"/>
                <a:gd name="connsiteY44" fmla="*/ 472767 h 1198563"/>
                <a:gd name="connsiteX45" fmla="*/ 360353 w 1114425"/>
                <a:gd name="connsiteY45" fmla="*/ 422827 h 1198563"/>
                <a:gd name="connsiteX46" fmla="*/ 433758 w 1114425"/>
                <a:gd name="connsiteY46" fmla="*/ 506060 h 1198563"/>
                <a:gd name="connsiteX47" fmla="*/ 420412 w 1114425"/>
                <a:gd name="connsiteY47" fmla="*/ 516048 h 1198563"/>
                <a:gd name="connsiteX48" fmla="*/ 373700 w 1114425"/>
                <a:gd name="connsiteY48" fmla="*/ 582635 h 1198563"/>
                <a:gd name="connsiteX49" fmla="*/ 390383 w 1114425"/>
                <a:gd name="connsiteY49" fmla="*/ 629246 h 1198563"/>
                <a:gd name="connsiteX50" fmla="*/ 420412 w 1114425"/>
                <a:gd name="connsiteY50" fmla="*/ 639234 h 1198563"/>
                <a:gd name="connsiteX51" fmla="*/ 453778 w 1114425"/>
                <a:gd name="connsiteY51" fmla="*/ 629246 h 1198563"/>
                <a:gd name="connsiteX52" fmla="*/ 483807 w 1114425"/>
                <a:gd name="connsiteY52" fmla="*/ 549342 h 1198563"/>
                <a:gd name="connsiteX53" fmla="*/ 477134 w 1114425"/>
                <a:gd name="connsiteY53" fmla="*/ 526036 h 1198563"/>
                <a:gd name="connsiteX54" fmla="*/ 490481 w 1114425"/>
                <a:gd name="connsiteY54" fmla="*/ 519377 h 1198563"/>
                <a:gd name="connsiteX55" fmla="*/ 577232 w 1114425"/>
                <a:gd name="connsiteY55" fmla="*/ 516048 h 1198563"/>
                <a:gd name="connsiteX56" fmla="*/ 593915 w 1114425"/>
                <a:gd name="connsiteY56" fmla="*/ 522707 h 1198563"/>
                <a:gd name="connsiteX57" fmla="*/ 590579 w 1114425"/>
                <a:gd name="connsiteY57" fmla="*/ 526036 h 1198563"/>
                <a:gd name="connsiteX58" fmla="*/ 550540 w 1114425"/>
                <a:gd name="connsiteY58" fmla="*/ 612599 h 1198563"/>
                <a:gd name="connsiteX59" fmla="*/ 570559 w 1114425"/>
                <a:gd name="connsiteY59" fmla="*/ 645892 h 1198563"/>
                <a:gd name="connsiteX60" fmla="*/ 637291 w 1114425"/>
                <a:gd name="connsiteY60" fmla="*/ 635904 h 1198563"/>
                <a:gd name="connsiteX61" fmla="*/ 663984 w 1114425"/>
                <a:gd name="connsiteY61" fmla="*/ 556000 h 1198563"/>
                <a:gd name="connsiteX62" fmla="*/ 650638 w 1114425"/>
                <a:gd name="connsiteY62" fmla="*/ 519377 h 1198563"/>
                <a:gd name="connsiteX63" fmla="*/ 740726 w 1114425"/>
                <a:gd name="connsiteY63" fmla="*/ 446132 h 1198563"/>
                <a:gd name="connsiteX64" fmla="*/ 754072 w 1114425"/>
                <a:gd name="connsiteY64" fmla="*/ 472767 h 1198563"/>
                <a:gd name="connsiteX65" fmla="*/ 820804 w 1114425"/>
                <a:gd name="connsiteY65" fmla="*/ 522707 h 1198563"/>
                <a:gd name="connsiteX66" fmla="*/ 850834 w 1114425"/>
                <a:gd name="connsiteY66" fmla="*/ 512719 h 1198563"/>
                <a:gd name="connsiteX67" fmla="*/ 874190 w 1114425"/>
                <a:gd name="connsiteY67" fmla="*/ 479425 h 1198563"/>
                <a:gd name="connsiteX68" fmla="*/ 844160 w 1114425"/>
                <a:gd name="connsiteY68" fmla="*/ 416168 h 1198563"/>
                <a:gd name="connsiteX69" fmla="*/ 760745 w 1114425"/>
                <a:gd name="connsiteY69" fmla="*/ 396192 h 1198563"/>
                <a:gd name="connsiteX70" fmla="*/ 617272 w 1114425"/>
                <a:gd name="connsiteY70" fmla="*/ 0 h 1198563"/>
                <a:gd name="connsiteX71" fmla="*/ 757409 w 1114425"/>
                <a:gd name="connsiteY71" fmla="*/ 0 h 1198563"/>
                <a:gd name="connsiteX72" fmla="*/ 790775 w 1114425"/>
                <a:gd name="connsiteY72" fmla="*/ 33294 h 1198563"/>
                <a:gd name="connsiteX73" fmla="*/ 790775 w 1114425"/>
                <a:gd name="connsiteY73" fmla="*/ 139832 h 1198563"/>
                <a:gd name="connsiteX74" fmla="*/ 1114425 w 1114425"/>
                <a:gd name="connsiteY74" fmla="*/ 642563 h 1198563"/>
                <a:gd name="connsiteX75" fmla="*/ 557213 w 1114425"/>
                <a:gd name="connsiteY75" fmla="*/ 1198563 h 1198563"/>
                <a:gd name="connsiteX76" fmla="*/ 0 w 1114425"/>
                <a:gd name="connsiteY76" fmla="*/ 645892 h 1198563"/>
                <a:gd name="connsiteX77" fmla="*/ 323651 w 1114425"/>
                <a:gd name="connsiteY77" fmla="*/ 139832 h 1198563"/>
                <a:gd name="connsiteX78" fmla="*/ 323651 w 1114425"/>
                <a:gd name="connsiteY78" fmla="*/ 33294 h 1198563"/>
                <a:gd name="connsiteX79" fmla="*/ 357017 w 1114425"/>
                <a:gd name="connsiteY79" fmla="*/ 0 h 119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14425" h="1198563">
                  <a:moveTo>
                    <a:pt x="623744" y="549275"/>
                  </a:moveTo>
                  <a:cubicBezTo>
                    <a:pt x="627063" y="562610"/>
                    <a:pt x="627063" y="579279"/>
                    <a:pt x="620425" y="595948"/>
                  </a:cubicBezTo>
                  <a:cubicBezTo>
                    <a:pt x="613786" y="602615"/>
                    <a:pt x="610466" y="609283"/>
                    <a:pt x="600508" y="612616"/>
                  </a:cubicBezTo>
                  <a:cubicBezTo>
                    <a:pt x="597189" y="615950"/>
                    <a:pt x="597189" y="615950"/>
                    <a:pt x="593870" y="615950"/>
                  </a:cubicBezTo>
                  <a:cubicBezTo>
                    <a:pt x="593870" y="615950"/>
                    <a:pt x="593870" y="615950"/>
                    <a:pt x="590550" y="612616"/>
                  </a:cubicBezTo>
                  <a:cubicBezTo>
                    <a:pt x="590550" y="609283"/>
                    <a:pt x="590550" y="595948"/>
                    <a:pt x="593870" y="592614"/>
                  </a:cubicBezTo>
                  <a:cubicBezTo>
                    <a:pt x="600508" y="579279"/>
                    <a:pt x="610466" y="565944"/>
                    <a:pt x="620425" y="552609"/>
                  </a:cubicBezTo>
                  <a:cubicBezTo>
                    <a:pt x="620425" y="552609"/>
                    <a:pt x="620425" y="552609"/>
                    <a:pt x="623744" y="549275"/>
                  </a:cubicBezTo>
                  <a:close/>
                  <a:moveTo>
                    <a:pt x="444357" y="546100"/>
                  </a:moveTo>
                  <a:cubicBezTo>
                    <a:pt x="444357" y="559197"/>
                    <a:pt x="447676" y="572294"/>
                    <a:pt x="441038" y="582117"/>
                  </a:cubicBezTo>
                  <a:cubicBezTo>
                    <a:pt x="437718" y="591940"/>
                    <a:pt x="427760" y="598488"/>
                    <a:pt x="421121" y="598488"/>
                  </a:cubicBezTo>
                  <a:cubicBezTo>
                    <a:pt x="417802" y="598488"/>
                    <a:pt x="417802" y="598488"/>
                    <a:pt x="414483" y="591940"/>
                  </a:cubicBezTo>
                  <a:cubicBezTo>
                    <a:pt x="411163" y="588665"/>
                    <a:pt x="411163" y="582117"/>
                    <a:pt x="417802" y="575568"/>
                  </a:cubicBezTo>
                  <a:cubicBezTo>
                    <a:pt x="421121" y="565746"/>
                    <a:pt x="431079" y="555923"/>
                    <a:pt x="444357" y="546100"/>
                  </a:cubicBezTo>
                  <a:close/>
                  <a:moveTo>
                    <a:pt x="781050" y="431800"/>
                  </a:moveTo>
                  <a:cubicBezTo>
                    <a:pt x="781050" y="431800"/>
                    <a:pt x="781050" y="431800"/>
                    <a:pt x="784324" y="431800"/>
                  </a:cubicBezTo>
                  <a:cubicBezTo>
                    <a:pt x="797421" y="431800"/>
                    <a:pt x="817067" y="441960"/>
                    <a:pt x="826890" y="455507"/>
                  </a:cubicBezTo>
                  <a:cubicBezTo>
                    <a:pt x="830164" y="458893"/>
                    <a:pt x="833438" y="469053"/>
                    <a:pt x="833438" y="475827"/>
                  </a:cubicBezTo>
                  <a:cubicBezTo>
                    <a:pt x="830164" y="482600"/>
                    <a:pt x="826890" y="482600"/>
                    <a:pt x="820341" y="482600"/>
                  </a:cubicBezTo>
                  <a:cubicBezTo>
                    <a:pt x="820341" y="482600"/>
                    <a:pt x="817067" y="482600"/>
                    <a:pt x="817067" y="482600"/>
                  </a:cubicBezTo>
                  <a:cubicBezTo>
                    <a:pt x="803970" y="482600"/>
                    <a:pt x="797421" y="465667"/>
                    <a:pt x="790873" y="452120"/>
                  </a:cubicBezTo>
                  <a:cubicBezTo>
                    <a:pt x="787599" y="445347"/>
                    <a:pt x="784324" y="438573"/>
                    <a:pt x="781050" y="431800"/>
                  </a:cubicBezTo>
                  <a:close/>
                  <a:moveTo>
                    <a:pt x="320676" y="415925"/>
                  </a:moveTo>
                  <a:cubicBezTo>
                    <a:pt x="314062" y="429372"/>
                    <a:pt x="307447" y="439457"/>
                    <a:pt x="300832" y="452905"/>
                  </a:cubicBezTo>
                  <a:cubicBezTo>
                    <a:pt x="290910" y="469713"/>
                    <a:pt x="287603" y="473075"/>
                    <a:pt x="287603" y="473075"/>
                  </a:cubicBezTo>
                  <a:cubicBezTo>
                    <a:pt x="284296" y="469713"/>
                    <a:pt x="280988" y="466352"/>
                    <a:pt x="280988" y="456266"/>
                  </a:cubicBezTo>
                  <a:cubicBezTo>
                    <a:pt x="280988" y="442819"/>
                    <a:pt x="284296" y="436096"/>
                    <a:pt x="287603" y="429372"/>
                  </a:cubicBezTo>
                  <a:cubicBezTo>
                    <a:pt x="294218" y="422649"/>
                    <a:pt x="307447" y="415925"/>
                    <a:pt x="320676" y="415925"/>
                  </a:cubicBezTo>
                  <a:close/>
                  <a:moveTo>
                    <a:pt x="514259" y="0"/>
                  </a:moveTo>
                  <a:cubicBezTo>
                    <a:pt x="514259" y="0"/>
                    <a:pt x="514259" y="0"/>
                    <a:pt x="577484" y="0"/>
                  </a:cubicBezTo>
                  <a:cubicBezTo>
                    <a:pt x="620743" y="152958"/>
                    <a:pt x="667330" y="289290"/>
                    <a:pt x="723900" y="408996"/>
                  </a:cubicBezTo>
                  <a:cubicBezTo>
                    <a:pt x="677313" y="428947"/>
                    <a:pt x="637381" y="472174"/>
                    <a:pt x="620743" y="492125"/>
                  </a:cubicBezTo>
                  <a:cubicBezTo>
                    <a:pt x="604105" y="482150"/>
                    <a:pt x="580812" y="475499"/>
                    <a:pt x="557518" y="475499"/>
                  </a:cubicBezTo>
                  <a:cubicBezTo>
                    <a:pt x="524242" y="472174"/>
                    <a:pt x="497620" y="475499"/>
                    <a:pt x="467672" y="485475"/>
                  </a:cubicBezTo>
                  <a:cubicBezTo>
                    <a:pt x="451033" y="438922"/>
                    <a:pt x="417757" y="405671"/>
                    <a:pt x="377825" y="385720"/>
                  </a:cubicBezTo>
                  <a:cubicBezTo>
                    <a:pt x="427740" y="272664"/>
                    <a:pt x="474327" y="146308"/>
                    <a:pt x="514259" y="0"/>
                  </a:cubicBezTo>
                  <a:close/>
                  <a:moveTo>
                    <a:pt x="357017" y="0"/>
                  </a:moveTo>
                  <a:cubicBezTo>
                    <a:pt x="357017" y="0"/>
                    <a:pt x="357017" y="0"/>
                    <a:pt x="473798" y="0"/>
                  </a:cubicBezTo>
                  <a:cubicBezTo>
                    <a:pt x="433758" y="143162"/>
                    <a:pt x="390383" y="266347"/>
                    <a:pt x="336997" y="376216"/>
                  </a:cubicBezTo>
                  <a:cubicBezTo>
                    <a:pt x="333660" y="376216"/>
                    <a:pt x="330324" y="376216"/>
                    <a:pt x="326987" y="376216"/>
                  </a:cubicBezTo>
                  <a:cubicBezTo>
                    <a:pt x="286948" y="376216"/>
                    <a:pt x="256919" y="392862"/>
                    <a:pt x="246909" y="422827"/>
                  </a:cubicBezTo>
                  <a:cubicBezTo>
                    <a:pt x="236899" y="449461"/>
                    <a:pt x="236899" y="482755"/>
                    <a:pt x="260255" y="502731"/>
                  </a:cubicBezTo>
                  <a:cubicBezTo>
                    <a:pt x="266928" y="509389"/>
                    <a:pt x="276938" y="512719"/>
                    <a:pt x="283611" y="512719"/>
                  </a:cubicBezTo>
                  <a:cubicBezTo>
                    <a:pt x="306968" y="512719"/>
                    <a:pt x="326987" y="486084"/>
                    <a:pt x="333660" y="476096"/>
                  </a:cubicBezTo>
                  <a:cubicBezTo>
                    <a:pt x="333660" y="472767"/>
                    <a:pt x="336997" y="472767"/>
                    <a:pt x="336997" y="472767"/>
                  </a:cubicBezTo>
                  <a:cubicBezTo>
                    <a:pt x="343670" y="456120"/>
                    <a:pt x="353680" y="439473"/>
                    <a:pt x="360353" y="422827"/>
                  </a:cubicBezTo>
                  <a:cubicBezTo>
                    <a:pt x="400392" y="436144"/>
                    <a:pt x="420412" y="479425"/>
                    <a:pt x="433758" y="506060"/>
                  </a:cubicBezTo>
                  <a:cubicBezTo>
                    <a:pt x="427085" y="509389"/>
                    <a:pt x="423749" y="512719"/>
                    <a:pt x="420412" y="516048"/>
                  </a:cubicBezTo>
                  <a:cubicBezTo>
                    <a:pt x="407066" y="522707"/>
                    <a:pt x="377036" y="549342"/>
                    <a:pt x="373700" y="582635"/>
                  </a:cubicBezTo>
                  <a:cubicBezTo>
                    <a:pt x="370363" y="599282"/>
                    <a:pt x="377036" y="615928"/>
                    <a:pt x="390383" y="629246"/>
                  </a:cubicBezTo>
                  <a:cubicBezTo>
                    <a:pt x="397056" y="635904"/>
                    <a:pt x="407066" y="639234"/>
                    <a:pt x="420412" y="639234"/>
                  </a:cubicBezTo>
                  <a:cubicBezTo>
                    <a:pt x="430422" y="639234"/>
                    <a:pt x="443768" y="635904"/>
                    <a:pt x="453778" y="629246"/>
                  </a:cubicBezTo>
                  <a:cubicBezTo>
                    <a:pt x="477134" y="609270"/>
                    <a:pt x="487144" y="582635"/>
                    <a:pt x="483807" y="549342"/>
                  </a:cubicBezTo>
                  <a:cubicBezTo>
                    <a:pt x="480471" y="542683"/>
                    <a:pt x="480471" y="532695"/>
                    <a:pt x="477134" y="526036"/>
                  </a:cubicBezTo>
                  <a:cubicBezTo>
                    <a:pt x="483807" y="522707"/>
                    <a:pt x="487144" y="522707"/>
                    <a:pt x="490481" y="519377"/>
                  </a:cubicBezTo>
                  <a:cubicBezTo>
                    <a:pt x="513837" y="512719"/>
                    <a:pt x="543866" y="509389"/>
                    <a:pt x="577232" y="516048"/>
                  </a:cubicBezTo>
                  <a:cubicBezTo>
                    <a:pt x="583906" y="519377"/>
                    <a:pt x="587242" y="519377"/>
                    <a:pt x="593915" y="522707"/>
                  </a:cubicBezTo>
                  <a:cubicBezTo>
                    <a:pt x="593915" y="522707"/>
                    <a:pt x="590579" y="526036"/>
                    <a:pt x="590579" y="526036"/>
                  </a:cubicBezTo>
                  <a:cubicBezTo>
                    <a:pt x="570559" y="549342"/>
                    <a:pt x="547203" y="582635"/>
                    <a:pt x="550540" y="612599"/>
                  </a:cubicBezTo>
                  <a:cubicBezTo>
                    <a:pt x="550540" y="625916"/>
                    <a:pt x="557213" y="635904"/>
                    <a:pt x="570559" y="645892"/>
                  </a:cubicBezTo>
                  <a:cubicBezTo>
                    <a:pt x="593915" y="662539"/>
                    <a:pt x="617272" y="655880"/>
                    <a:pt x="637291" y="635904"/>
                  </a:cubicBezTo>
                  <a:cubicBezTo>
                    <a:pt x="657311" y="612599"/>
                    <a:pt x="667321" y="579306"/>
                    <a:pt x="663984" y="556000"/>
                  </a:cubicBezTo>
                  <a:cubicBezTo>
                    <a:pt x="663984" y="542683"/>
                    <a:pt x="657311" y="529365"/>
                    <a:pt x="650638" y="519377"/>
                  </a:cubicBezTo>
                  <a:cubicBezTo>
                    <a:pt x="677330" y="486084"/>
                    <a:pt x="710696" y="459449"/>
                    <a:pt x="740726" y="446132"/>
                  </a:cubicBezTo>
                  <a:cubicBezTo>
                    <a:pt x="747399" y="452791"/>
                    <a:pt x="750736" y="462779"/>
                    <a:pt x="754072" y="472767"/>
                  </a:cubicBezTo>
                  <a:cubicBezTo>
                    <a:pt x="767419" y="496072"/>
                    <a:pt x="790775" y="522707"/>
                    <a:pt x="820804" y="522707"/>
                  </a:cubicBezTo>
                  <a:cubicBezTo>
                    <a:pt x="830814" y="522707"/>
                    <a:pt x="840824" y="519377"/>
                    <a:pt x="850834" y="512719"/>
                  </a:cubicBezTo>
                  <a:cubicBezTo>
                    <a:pt x="864180" y="506060"/>
                    <a:pt x="870853" y="492743"/>
                    <a:pt x="874190" y="479425"/>
                  </a:cubicBezTo>
                  <a:cubicBezTo>
                    <a:pt x="874190" y="456120"/>
                    <a:pt x="860843" y="432815"/>
                    <a:pt x="844160" y="416168"/>
                  </a:cubicBezTo>
                  <a:cubicBezTo>
                    <a:pt x="820804" y="396192"/>
                    <a:pt x="794111" y="389533"/>
                    <a:pt x="760745" y="396192"/>
                  </a:cubicBezTo>
                  <a:cubicBezTo>
                    <a:pt x="707360" y="279665"/>
                    <a:pt x="660647" y="149821"/>
                    <a:pt x="617272" y="0"/>
                  </a:cubicBezTo>
                  <a:cubicBezTo>
                    <a:pt x="617272" y="0"/>
                    <a:pt x="617272" y="0"/>
                    <a:pt x="757409" y="0"/>
                  </a:cubicBezTo>
                  <a:cubicBezTo>
                    <a:pt x="774092" y="0"/>
                    <a:pt x="790775" y="13317"/>
                    <a:pt x="790775" y="33294"/>
                  </a:cubicBezTo>
                  <a:cubicBezTo>
                    <a:pt x="790775" y="33294"/>
                    <a:pt x="790775" y="33294"/>
                    <a:pt x="790775" y="139832"/>
                  </a:cubicBezTo>
                  <a:cubicBezTo>
                    <a:pt x="980961" y="226395"/>
                    <a:pt x="1114425" y="419497"/>
                    <a:pt x="1114425" y="642563"/>
                  </a:cubicBezTo>
                  <a:cubicBezTo>
                    <a:pt x="1114425" y="948863"/>
                    <a:pt x="864180" y="1198563"/>
                    <a:pt x="557213" y="1198563"/>
                  </a:cubicBezTo>
                  <a:cubicBezTo>
                    <a:pt x="250245" y="1198563"/>
                    <a:pt x="0" y="952192"/>
                    <a:pt x="0" y="645892"/>
                  </a:cubicBezTo>
                  <a:cubicBezTo>
                    <a:pt x="0" y="422827"/>
                    <a:pt x="133464" y="229725"/>
                    <a:pt x="323651" y="139832"/>
                  </a:cubicBezTo>
                  <a:cubicBezTo>
                    <a:pt x="323651" y="139832"/>
                    <a:pt x="323651" y="139832"/>
                    <a:pt x="323651" y="33294"/>
                  </a:cubicBezTo>
                  <a:cubicBezTo>
                    <a:pt x="323651" y="13317"/>
                    <a:pt x="336997" y="0"/>
                    <a:pt x="357017" y="0"/>
                  </a:cubicBezTo>
                  <a:close/>
                </a:path>
              </a:pathLst>
            </a:custGeom>
            <a:solidFill>
              <a:srgbClr val="FABF24"/>
            </a:solidFill>
            <a:ln>
              <a:noFill/>
            </a:ln>
          </p:spPr>
          <p:txBody>
            <a:bodyPr anchor="t" anchorCtr="0" bIns="45720" compatLnSpc="1" lIns="91440" numCol="1" rIns="91440" tIns="45720" vert="horz" wrap="square">
              <a:noAutofit/>
            </a:bodyPr>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84" name="稻壳儿春秋广告/盗版必究        原创来源：http://chn.docer.com/works?userid=199329941#!/work_time"/>
            <p:cNvSpPr>
              <a:spLocks noChangeArrowheads="1"/>
            </p:cNvSpPr>
            <p:nvPr/>
          </p:nvSpPr>
          <p:spPr bwMode="auto">
            <a:xfrm>
              <a:off x="1717294" y="0"/>
              <a:ext cx="22750" cy="2247059"/>
            </a:xfrm>
            <a:prstGeom prst="rect"/>
            <a:solidFill>
              <a:srgbClr val="FFFFFF"/>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grpSp>
      <p:sp>
        <p:nvSpPr>
          <p:cNvPr id="1048785" name="稻壳儿春秋广告/盗版必究        原创来源：http://chn.docer.com/works?userid=199329941#!/work_time"/>
          <p:cNvSpPr>
            <a:spLocks noChangeArrowheads="1"/>
          </p:cNvSpPr>
          <p:nvPr/>
        </p:nvSpPr>
        <p:spPr bwMode="auto">
          <a:xfrm>
            <a:off x="10298358" y="-35936"/>
            <a:ext cx="25400" cy="3197536"/>
          </a:xfrm>
          <a:prstGeom prst="rect"/>
          <a:solidFill>
            <a:srgbClr val="FFFFFF"/>
          </a:solidFill>
          <a:ln>
            <a:noFill/>
          </a:ln>
        </p:spPr>
        <p:txBody>
          <a:bodyPr anchor="t" anchorCtr="0" bIns="45720" compatLnSpc="1" lIns="91440" numCol="1" rIns="91440" tIns="45720" vert="horz" wrap="square"/>
          <a:p>
            <a:pPr algn="l" defTabSz="914400" eaLnBrk="1" fontAlgn="auto" hangingPunct="1" indent="0" latinLnBrk="0" lvl="0" marL="0" marR="0" rtl="0">
              <a:lnSpc>
                <a:spcPct val="100000"/>
              </a:lnSpc>
              <a:spcBef>
                <a:spcPts val="0"/>
              </a:spcBef>
              <a:spcAft>
                <a:spcPts val="0"/>
              </a:spcAft>
              <a:buClrTx/>
              <a:buSzTx/>
              <a:buFontTx/>
              <a:buNone/>
            </a:pPr>
            <a:endParaRPr altLang="en-US" baseline="0" b="0" cap="none" sz="1800" i="0" kern="1200" kumimoji="0" lang="zh-CN" noProof="0" normalizeH="0" spc="0" strike="noStrike" u="none">
              <a:ln>
                <a:noFill/>
              </a:ln>
              <a:solidFill>
                <a:prstClr val="black"/>
              </a:solidFill>
              <a:effectLst/>
              <a:uLnTx/>
              <a:uFillTx/>
              <a:latin typeface="等线" panose="02010600030101010101" charset="-122"/>
              <a:ea typeface="等线" panose="02010600030101010101" charset="-122"/>
              <a:cs typeface="+mn-cs"/>
            </a:endParaRPr>
          </a:p>
        </p:txBody>
      </p:sp>
      <p:sp>
        <p:nvSpPr>
          <p:cNvPr id="1048786" name="稻壳儿春秋广告/盗版必究        原创来源：http://chn.docer.com/works?userid=199329941#!/work_time"/>
          <p:cNvSpPr txBox="1"/>
          <p:nvPr/>
        </p:nvSpPr>
        <p:spPr>
          <a:xfrm flipH="1">
            <a:off x="1942326" y="3936235"/>
            <a:ext cx="7490843" cy="993140"/>
          </a:xfrm>
          <a:prstGeom prst="rect"/>
          <a:noFill/>
        </p:spPr>
        <p:txBody>
          <a:bodyPr rtlCol="0" wrap="square">
            <a:spAutoFit/>
          </a:bodyPr>
          <a:p>
            <a:pPr algn="ctr" defTabSz="914400" eaLnBrk="1" fontAlgn="auto" hangingPunct="1" indent="0" latinLnBrk="0" lvl="0" marL="0" marR="0" rtl="0">
              <a:lnSpc>
                <a:spcPct val="100000"/>
              </a:lnSpc>
              <a:spcBef>
                <a:spcPts val="0"/>
              </a:spcBef>
              <a:spcAft>
                <a:spcPts val="0"/>
              </a:spcAft>
              <a:buClrTx/>
              <a:buSzTx/>
              <a:buFontTx/>
              <a:buNone/>
            </a:pPr>
            <a:r>
              <a:rPr altLang="zh-CN" baseline="0" b="0" cap="none" dirty="0" sz="6000" i="0" kern="1200" kumimoji="0" lang="en-US" noProof="0" normalizeH="0" spc="0" strike="noStrike" u="none">
                <a:ln>
                  <a:noFill/>
                </a:ln>
                <a:solidFill>
                  <a:srgbClr val="FABF24"/>
                </a:solidFill>
                <a:effectLst/>
                <a:latin typeface="微软雅黑" panose="020B0503020204020204" pitchFamily="34" charset="-122"/>
                <a:ea typeface="微软雅黑" panose="020B0503020204020204" pitchFamily="34" charset="-122"/>
                <a:cs typeface="+mn-ea"/>
                <a:sym typeface="+mn-lt"/>
              </a:rPr>
              <a:t>THANK YOU</a:t>
            </a:r>
            <a:endParaRPr altLang="en-US" baseline="0" b="0" cap="none" dirty="0" sz="4000" i="0" kern="1200" kumimoji="0" lang="zh-CN" noProof="0" normalizeH="0" spc="0" strike="noStrike" u="none">
              <a:ln>
                <a:noFill/>
              </a:ln>
              <a:solidFill>
                <a:srgbClr val="FABF24"/>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春波 赵</dc:creator>
  <cp:lastModifiedBy>2806424284</cp:lastModifiedBy>
  <dcterms:created xsi:type="dcterms:W3CDTF">2019-07-08T21:30:00Z</dcterms:created>
  <dcterms:modified xsi:type="dcterms:W3CDTF">2023-10-07T07:39:39Z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y fmtid="{D5CDD505-2E9C-101B-9397-08002B2CF9AE}" pid="3" name="ICV">
    <vt:lpwstr>614c462c838f4c5cb0302b7a979c7333</vt:lpwstr>
  </property>
</Properties>
</file>