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1"/>
          </a:xfrm>
          <a:prstGeom prst="rect"/>
          <a:noFill/>
        </p:spPr>
        <p:txBody>
          <a:bodyPr rtlCol="0" wrap="square">
            <a:spAutoFit/>
          </a:bodyPr>
          <a:p>
            <a:r>
              <a:rPr sz="2400" lang="en-US"/>
              <a:t>STUDENT NAME</a:t>
            </a:r>
            <a:r>
              <a:rPr sz="2400" lang="en-US"/>
              <a:t>:</a:t>
            </a:r>
            <a:r>
              <a:rPr sz="2400" lang="en-US"/>
              <a:t> </a:t>
            </a:r>
            <a:r>
              <a:rPr sz="2400" lang="en-US"/>
              <a:t>P</a:t>
            </a:r>
            <a:r>
              <a:rPr sz="2400" lang="en-US"/>
              <a:t>o</a:t>
            </a:r>
            <a:r>
              <a:rPr sz="2400" lang="en-US"/>
              <a:t>o</a:t>
            </a:r>
            <a:r>
              <a:rPr sz="2400" lang="en-US"/>
              <a:t>j</a:t>
            </a:r>
            <a:r>
              <a:rPr sz="2400" lang="en-US"/>
              <a:t>a</a:t>
            </a:r>
            <a:r>
              <a:rPr sz="2400" lang="en-US"/>
              <a:t> </a:t>
            </a:r>
            <a:r>
              <a:rPr sz="2400" lang="en-US"/>
              <a:t>.</a:t>
            </a:r>
            <a:r>
              <a:rPr sz="2400" lang="en-US"/>
              <a:t>R</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4</a:t>
            </a:r>
            <a:r>
              <a:rPr dirty="0" sz="2400" lang="en-US"/>
              <a:t>4</a:t>
            </a:r>
            <a:endParaRPr dirty="0" sz="2400" lang="en-IN"/>
          </a:p>
          <a:p>
            <a:r>
              <a:rPr dirty="0" sz="2400" lang="en-IN"/>
              <a:t>NAAN MUDHALVAN ID: </a:t>
            </a:r>
            <a:endParaRPr dirty="0" sz="2400" lang="en-US"/>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2024-08-29T06:48:07Z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b1c3c700ecc043738e19388eb692354a</vt:lpwstr>
  </property>
</Properties>
</file>