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9" r:id="rId9"/>
    <p:sldId id="270" r:id="rId10"/>
    <p:sldId id="264"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9" autoAdjust="0"/>
    <p:restoredTop sz="94660"/>
  </p:normalViewPr>
  <p:slideViewPr>
    <p:cSldViewPr snapToGrid="0">
      <p:cViewPr varScale="1">
        <p:scale>
          <a:sx n="81" d="100"/>
          <a:sy n="81" d="100"/>
        </p:scale>
        <p:origin x="51"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shal G" userId="4818e76c37311571" providerId="LiveId" clId="{E039E64A-6870-4F92-8C2B-BFD34E6AAD81}"/>
    <pc:docChg chg="custSel modSld">
      <pc:chgData name="Kushal G" userId="4818e76c37311571" providerId="LiveId" clId="{E039E64A-6870-4F92-8C2B-BFD34E6AAD81}" dt="2024-09-28T14:36:22.929" v="258" actId="14100"/>
      <pc:docMkLst>
        <pc:docMk/>
      </pc:docMkLst>
      <pc:sldChg chg="modSp mod">
        <pc:chgData name="Kushal G" userId="4818e76c37311571" providerId="LiveId" clId="{E039E64A-6870-4F92-8C2B-BFD34E6AAD81}" dt="2024-09-28T14:36:13.341" v="257" actId="20577"/>
        <pc:sldMkLst>
          <pc:docMk/>
          <pc:sldMk cId="0" sldId="257"/>
        </pc:sldMkLst>
        <pc:spChg chg="mod">
          <ac:chgData name="Kushal G" userId="4818e76c37311571" providerId="LiveId" clId="{E039E64A-6870-4F92-8C2B-BFD34E6AAD81}" dt="2024-09-28T14:36:13.341" v="257" actId="20577"/>
          <ac:spMkLst>
            <pc:docMk/>
            <pc:sldMk cId="0" sldId="257"/>
            <ac:spMk id="14" creationId="{D55ADE35-C35B-07C1-F5AA-C33B3DDB802E}"/>
          </ac:spMkLst>
        </pc:spChg>
      </pc:sldChg>
      <pc:sldChg chg="modSp mod">
        <pc:chgData name="Kushal G" userId="4818e76c37311571" providerId="LiveId" clId="{E039E64A-6870-4F92-8C2B-BFD34E6AAD81}" dt="2024-09-28T14:31:30.300" v="236" actId="255"/>
        <pc:sldMkLst>
          <pc:docMk/>
          <pc:sldMk cId="0" sldId="264"/>
        </pc:sldMkLst>
        <pc:spChg chg="mod">
          <ac:chgData name="Kushal G" userId="4818e76c37311571" providerId="LiveId" clId="{E039E64A-6870-4F92-8C2B-BFD34E6AAD81}" dt="2024-09-28T14:31:30.300" v="236" actId="255"/>
          <ac:spMkLst>
            <pc:docMk/>
            <pc:sldMk cId="0" sldId="264"/>
            <ac:spMk id="7" creationId="{3A5A9884-4748-219C-C9D4-6FA8D60F2013}"/>
          </ac:spMkLst>
        </pc:spChg>
      </pc:sldChg>
      <pc:sldChg chg="addSp modSp mod modClrScheme chgLayout">
        <pc:chgData name="Kushal G" userId="4818e76c37311571" providerId="LiveId" clId="{E039E64A-6870-4F92-8C2B-BFD34E6AAD81}" dt="2024-09-28T14:33:21.368" v="245" actId="255"/>
        <pc:sldMkLst>
          <pc:docMk/>
          <pc:sldMk cId="2986442291" sldId="268"/>
        </pc:sldMkLst>
        <pc:spChg chg="mod ord">
          <ac:chgData name="Kushal G" userId="4818e76c37311571" providerId="LiveId" clId="{E039E64A-6870-4F92-8C2B-BFD34E6AAD81}" dt="2024-09-28T14:33:03.182" v="242" actId="122"/>
          <ac:spMkLst>
            <pc:docMk/>
            <pc:sldMk cId="2986442291" sldId="268"/>
            <ac:spMk id="2" creationId="{F9A5CB5B-BDD0-5A64-1A7C-37D3C88F8F9E}"/>
          </ac:spMkLst>
        </pc:spChg>
        <pc:spChg chg="add mod ord">
          <ac:chgData name="Kushal G" userId="4818e76c37311571" providerId="LiveId" clId="{E039E64A-6870-4F92-8C2B-BFD34E6AAD81}" dt="2024-09-28T14:33:21.368" v="245" actId="255"/>
          <ac:spMkLst>
            <pc:docMk/>
            <pc:sldMk cId="2986442291" sldId="268"/>
            <ac:spMk id="3" creationId="{A735FB4D-49DC-5A2D-C253-B583ADEC1525}"/>
          </ac:spMkLst>
        </pc:spChg>
      </pc:sldChg>
      <pc:sldChg chg="modSp mod">
        <pc:chgData name="Kushal G" userId="4818e76c37311571" providerId="LiveId" clId="{E039E64A-6870-4F92-8C2B-BFD34E6AAD81}" dt="2024-09-28T14:36:22.929" v="258" actId="14100"/>
        <pc:sldMkLst>
          <pc:docMk/>
          <pc:sldMk cId="0" sldId="270"/>
        </pc:sldMkLst>
        <pc:spChg chg="mod">
          <ac:chgData name="Kushal G" userId="4818e76c37311571" providerId="LiveId" clId="{E039E64A-6870-4F92-8C2B-BFD34E6AAD81}" dt="2024-09-28T14:36:22.929" v="258" actId="14100"/>
          <ac:spMkLst>
            <pc:docMk/>
            <pc:sldMk cId="0" sldId="270"/>
            <ac:spMk id="10" creationId="{313246D0-58BA-A334-E4BF-DE77DB08B80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2E838E-415B-42C9-9625-FF5626AD1D4A}" type="datetimeFigureOut">
              <a:rPr lang="en-IN" smtClean="0"/>
              <a:t>28-09-2024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E440E7-F320-4877-89F4-132D1198D300}" type="slidenum">
              <a:rPr lang="en-IN" smtClean="0"/>
              <a:t>‹#›</a:t>
            </a:fld>
            <a:endParaRPr lang="en-IN"/>
          </a:p>
        </p:txBody>
      </p:sp>
    </p:spTree>
    <p:extLst>
      <p:ext uri="{BB962C8B-B14F-4D97-AF65-F5344CB8AC3E}">
        <p14:creationId xmlns:p14="http://schemas.microsoft.com/office/powerpoint/2010/main" val="3877736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BE95-BB78-340F-64B1-A8C0EAA1E5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251A32D-09FE-6B66-C27D-1415D5EE15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AA92E3-56A8-9EB2-B84D-F51759CD5B15}"/>
              </a:ext>
            </a:extLst>
          </p:cNvPr>
          <p:cNvSpPr>
            <a:spLocks noGrp="1"/>
          </p:cNvSpPr>
          <p:nvPr>
            <p:ph type="dt" sz="half" idx="10"/>
          </p:nvPr>
        </p:nvSpPr>
        <p:spPr/>
        <p:txBody>
          <a:bodyPr/>
          <a:lstStyle/>
          <a:p>
            <a:fld id="{88A67809-5DE1-41FE-A114-E2B6E4C3A781}" type="datetimeFigureOut">
              <a:rPr lang="en-IN" smtClean="0"/>
              <a:t>28-09-2024</a:t>
            </a:fld>
            <a:endParaRPr lang="en-IN"/>
          </a:p>
        </p:txBody>
      </p:sp>
      <p:sp>
        <p:nvSpPr>
          <p:cNvPr id="5" name="Footer Placeholder 4">
            <a:extLst>
              <a:ext uri="{FF2B5EF4-FFF2-40B4-BE49-F238E27FC236}">
                <a16:creationId xmlns:a16="http://schemas.microsoft.com/office/drawing/2014/main" id="{2231F5D9-67B8-E8AD-AD43-B49B56C2F6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6901CE-97F0-C95A-7D4F-7C7239F207E9}"/>
              </a:ext>
            </a:extLst>
          </p:cNvPr>
          <p:cNvSpPr>
            <a:spLocks noGrp="1"/>
          </p:cNvSpPr>
          <p:nvPr>
            <p:ph type="sldNum" sz="quarter" idx="12"/>
          </p:nvPr>
        </p:nvSpPr>
        <p:spPr/>
        <p:txBody>
          <a:bodyPr/>
          <a:lstStyle/>
          <a:p>
            <a:fld id="{CC2BC5FB-DD82-472C-AFB8-E8718FD16A63}" type="slidenum">
              <a:rPr lang="en-IN" smtClean="0"/>
              <a:t>‹#›</a:t>
            </a:fld>
            <a:endParaRPr lang="en-IN"/>
          </a:p>
        </p:txBody>
      </p:sp>
    </p:spTree>
    <p:extLst>
      <p:ext uri="{BB962C8B-B14F-4D97-AF65-F5344CB8AC3E}">
        <p14:creationId xmlns:p14="http://schemas.microsoft.com/office/powerpoint/2010/main" val="378673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BBC6E-BDD8-9D02-6DD0-6144005C47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72A8C3-811C-C6CB-C485-6E3A92522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101040-61C5-10A2-26DD-5E506EB245B1}"/>
              </a:ext>
            </a:extLst>
          </p:cNvPr>
          <p:cNvSpPr>
            <a:spLocks noGrp="1"/>
          </p:cNvSpPr>
          <p:nvPr>
            <p:ph type="dt" sz="half" idx="10"/>
          </p:nvPr>
        </p:nvSpPr>
        <p:spPr/>
        <p:txBody>
          <a:bodyPr/>
          <a:lstStyle/>
          <a:p>
            <a:fld id="{88A67809-5DE1-41FE-A114-E2B6E4C3A781}" type="datetimeFigureOut">
              <a:rPr lang="en-IN" smtClean="0"/>
              <a:t>28-09-2024</a:t>
            </a:fld>
            <a:endParaRPr lang="en-IN"/>
          </a:p>
        </p:txBody>
      </p:sp>
      <p:sp>
        <p:nvSpPr>
          <p:cNvPr id="5" name="Footer Placeholder 4">
            <a:extLst>
              <a:ext uri="{FF2B5EF4-FFF2-40B4-BE49-F238E27FC236}">
                <a16:creationId xmlns:a16="http://schemas.microsoft.com/office/drawing/2014/main" id="{309868A2-BAE7-B55A-8B75-3420B8CE3D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4DD14B-6804-7A82-EE91-BA1F228D43E7}"/>
              </a:ext>
            </a:extLst>
          </p:cNvPr>
          <p:cNvSpPr>
            <a:spLocks noGrp="1"/>
          </p:cNvSpPr>
          <p:nvPr>
            <p:ph type="sldNum" sz="quarter" idx="12"/>
          </p:nvPr>
        </p:nvSpPr>
        <p:spPr/>
        <p:txBody>
          <a:bodyPr/>
          <a:lstStyle/>
          <a:p>
            <a:fld id="{CC2BC5FB-DD82-472C-AFB8-E8718FD16A63}" type="slidenum">
              <a:rPr lang="en-IN" smtClean="0"/>
              <a:t>‹#›</a:t>
            </a:fld>
            <a:endParaRPr lang="en-IN"/>
          </a:p>
        </p:txBody>
      </p:sp>
    </p:spTree>
    <p:extLst>
      <p:ext uri="{BB962C8B-B14F-4D97-AF65-F5344CB8AC3E}">
        <p14:creationId xmlns:p14="http://schemas.microsoft.com/office/powerpoint/2010/main" val="2202397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6C9495-F36C-B068-67FB-4FCF56AF19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144E54-C5A6-0214-E912-56B3766B24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9256DA-7E93-11A5-FA84-5ADC9EFB6818}"/>
              </a:ext>
            </a:extLst>
          </p:cNvPr>
          <p:cNvSpPr>
            <a:spLocks noGrp="1"/>
          </p:cNvSpPr>
          <p:nvPr>
            <p:ph type="dt" sz="half" idx="10"/>
          </p:nvPr>
        </p:nvSpPr>
        <p:spPr/>
        <p:txBody>
          <a:bodyPr/>
          <a:lstStyle/>
          <a:p>
            <a:fld id="{88A67809-5DE1-41FE-A114-E2B6E4C3A781}" type="datetimeFigureOut">
              <a:rPr lang="en-IN" smtClean="0"/>
              <a:t>28-09-2024</a:t>
            </a:fld>
            <a:endParaRPr lang="en-IN"/>
          </a:p>
        </p:txBody>
      </p:sp>
      <p:sp>
        <p:nvSpPr>
          <p:cNvPr id="5" name="Footer Placeholder 4">
            <a:extLst>
              <a:ext uri="{FF2B5EF4-FFF2-40B4-BE49-F238E27FC236}">
                <a16:creationId xmlns:a16="http://schemas.microsoft.com/office/drawing/2014/main" id="{6E76223B-0411-F5DB-7418-90785CE6D2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0FED9A-EAB1-1DB5-D472-3D7CA717CA5B}"/>
              </a:ext>
            </a:extLst>
          </p:cNvPr>
          <p:cNvSpPr>
            <a:spLocks noGrp="1"/>
          </p:cNvSpPr>
          <p:nvPr>
            <p:ph type="sldNum" sz="quarter" idx="12"/>
          </p:nvPr>
        </p:nvSpPr>
        <p:spPr/>
        <p:txBody>
          <a:bodyPr/>
          <a:lstStyle/>
          <a:p>
            <a:fld id="{CC2BC5FB-DD82-472C-AFB8-E8718FD16A63}" type="slidenum">
              <a:rPr lang="en-IN" smtClean="0"/>
              <a:t>‹#›</a:t>
            </a:fld>
            <a:endParaRPr lang="en-IN"/>
          </a:p>
        </p:txBody>
      </p:sp>
    </p:spTree>
    <p:extLst>
      <p:ext uri="{BB962C8B-B14F-4D97-AF65-F5344CB8AC3E}">
        <p14:creationId xmlns:p14="http://schemas.microsoft.com/office/powerpoint/2010/main" val="1433399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729935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C562-5390-31C5-D9F8-70C07B2EF4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0B3813-8DB2-C8E3-14C0-6D43952A4F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B9AF8-D9F2-D937-A000-FCD4E9F1DA34}"/>
              </a:ext>
            </a:extLst>
          </p:cNvPr>
          <p:cNvSpPr>
            <a:spLocks noGrp="1"/>
          </p:cNvSpPr>
          <p:nvPr>
            <p:ph type="dt" sz="half" idx="10"/>
          </p:nvPr>
        </p:nvSpPr>
        <p:spPr/>
        <p:txBody>
          <a:bodyPr/>
          <a:lstStyle/>
          <a:p>
            <a:fld id="{88A67809-5DE1-41FE-A114-E2B6E4C3A781}" type="datetimeFigureOut">
              <a:rPr lang="en-IN" smtClean="0"/>
              <a:t>28-09-2024</a:t>
            </a:fld>
            <a:endParaRPr lang="en-IN"/>
          </a:p>
        </p:txBody>
      </p:sp>
      <p:sp>
        <p:nvSpPr>
          <p:cNvPr id="5" name="Footer Placeholder 4">
            <a:extLst>
              <a:ext uri="{FF2B5EF4-FFF2-40B4-BE49-F238E27FC236}">
                <a16:creationId xmlns:a16="http://schemas.microsoft.com/office/drawing/2014/main" id="{55B73792-6235-A4EF-4DF7-1DAF5BE869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6C5FBE-5DFA-C6EF-E35E-E09AE7646049}"/>
              </a:ext>
            </a:extLst>
          </p:cNvPr>
          <p:cNvSpPr>
            <a:spLocks noGrp="1"/>
          </p:cNvSpPr>
          <p:nvPr>
            <p:ph type="sldNum" sz="quarter" idx="12"/>
          </p:nvPr>
        </p:nvSpPr>
        <p:spPr/>
        <p:txBody>
          <a:bodyPr/>
          <a:lstStyle/>
          <a:p>
            <a:fld id="{CC2BC5FB-DD82-472C-AFB8-E8718FD16A63}" type="slidenum">
              <a:rPr lang="en-IN" smtClean="0"/>
              <a:t>‹#›</a:t>
            </a:fld>
            <a:endParaRPr lang="en-IN"/>
          </a:p>
        </p:txBody>
      </p:sp>
    </p:spTree>
    <p:extLst>
      <p:ext uri="{BB962C8B-B14F-4D97-AF65-F5344CB8AC3E}">
        <p14:creationId xmlns:p14="http://schemas.microsoft.com/office/powerpoint/2010/main" val="230739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0683-C779-1CE7-A5A9-E4850EBB98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EE4D3C-F41F-BA9C-0B9C-9DB03C4DDB8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BD7CF4-1E58-6EDE-E40F-71BDE59867A8}"/>
              </a:ext>
            </a:extLst>
          </p:cNvPr>
          <p:cNvSpPr>
            <a:spLocks noGrp="1"/>
          </p:cNvSpPr>
          <p:nvPr>
            <p:ph type="dt" sz="half" idx="10"/>
          </p:nvPr>
        </p:nvSpPr>
        <p:spPr/>
        <p:txBody>
          <a:bodyPr/>
          <a:lstStyle/>
          <a:p>
            <a:fld id="{88A67809-5DE1-41FE-A114-E2B6E4C3A781}" type="datetimeFigureOut">
              <a:rPr lang="en-IN" smtClean="0"/>
              <a:t>28-09-2024</a:t>
            </a:fld>
            <a:endParaRPr lang="en-IN"/>
          </a:p>
        </p:txBody>
      </p:sp>
      <p:sp>
        <p:nvSpPr>
          <p:cNvPr id="5" name="Footer Placeholder 4">
            <a:extLst>
              <a:ext uri="{FF2B5EF4-FFF2-40B4-BE49-F238E27FC236}">
                <a16:creationId xmlns:a16="http://schemas.microsoft.com/office/drawing/2014/main" id="{2C8B989D-27B4-CB09-73B1-29025912E0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3E29B4-3FC3-B338-6A3D-00E14B6D91D3}"/>
              </a:ext>
            </a:extLst>
          </p:cNvPr>
          <p:cNvSpPr>
            <a:spLocks noGrp="1"/>
          </p:cNvSpPr>
          <p:nvPr>
            <p:ph type="sldNum" sz="quarter" idx="12"/>
          </p:nvPr>
        </p:nvSpPr>
        <p:spPr/>
        <p:txBody>
          <a:bodyPr/>
          <a:lstStyle/>
          <a:p>
            <a:fld id="{CC2BC5FB-DD82-472C-AFB8-E8718FD16A63}" type="slidenum">
              <a:rPr lang="en-IN" smtClean="0"/>
              <a:t>‹#›</a:t>
            </a:fld>
            <a:endParaRPr lang="en-IN"/>
          </a:p>
        </p:txBody>
      </p:sp>
    </p:spTree>
    <p:extLst>
      <p:ext uri="{BB962C8B-B14F-4D97-AF65-F5344CB8AC3E}">
        <p14:creationId xmlns:p14="http://schemas.microsoft.com/office/powerpoint/2010/main" val="2503174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2BF8C-DBCC-7FAB-63A1-9400CF376B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D27BCF-2BFB-B109-602D-B245385D08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E6A9C6-D2B1-AABE-FA90-47D64E834D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F49E6C-ECB0-7D7B-47B7-C94EC2A54FD0}"/>
              </a:ext>
            </a:extLst>
          </p:cNvPr>
          <p:cNvSpPr>
            <a:spLocks noGrp="1"/>
          </p:cNvSpPr>
          <p:nvPr>
            <p:ph type="dt" sz="half" idx="10"/>
          </p:nvPr>
        </p:nvSpPr>
        <p:spPr/>
        <p:txBody>
          <a:bodyPr/>
          <a:lstStyle/>
          <a:p>
            <a:fld id="{88A67809-5DE1-41FE-A114-E2B6E4C3A781}" type="datetimeFigureOut">
              <a:rPr lang="en-IN" smtClean="0"/>
              <a:t>28-09-2024</a:t>
            </a:fld>
            <a:endParaRPr lang="en-IN"/>
          </a:p>
        </p:txBody>
      </p:sp>
      <p:sp>
        <p:nvSpPr>
          <p:cNvPr id="6" name="Footer Placeholder 5">
            <a:extLst>
              <a:ext uri="{FF2B5EF4-FFF2-40B4-BE49-F238E27FC236}">
                <a16:creationId xmlns:a16="http://schemas.microsoft.com/office/drawing/2014/main" id="{C06BF546-1DDF-46D1-1127-E36B7C4051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7D826F-D987-4381-8A51-97F11DA61635}"/>
              </a:ext>
            </a:extLst>
          </p:cNvPr>
          <p:cNvSpPr>
            <a:spLocks noGrp="1"/>
          </p:cNvSpPr>
          <p:nvPr>
            <p:ph type="sldNum" sz="quarter" idx="12"/>
          </p:nvPr>
        </p:nvSpPr>
        <p:spPr/>
        <p:txBody>
          <a:bodyPr/>
          <a:lstStyle/>
          <a:p>
            <a:fld id="{CC2BC5FB-DD82-472C-AFB8-E8718FD16A63}" type="slidenum">
              <a:rPr lang="en-IN" smtClean="0"/>
              <a:t>‹#›</a:t>
            </a:fld>
            <a:endParaRPr lang="en-IN"/>
          </a:p>
        </p:txBody>
      </p:sp>
    </p:spTree>
    <p:extLst>
      <p:ext uri="{BB962C8B-B14F-4D97-AF65-F5344CB8AC3E}">
        <p14:creationId xmlns:p14="http://schemas.microsoft.com/office/powerpoint/2010/main" val="272133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D44E-6A13-F824-CE1B-579E740BE6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C24117-014A-7A5F-92DB-BE7FFFB39C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D49D27-902C-B4BE-FAA5-4D200B8E09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600D9C-6C4F-077B-ADF1-086470E44B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937222-A950-6682-84A4-FC2F3BA1E3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5847FA-302A-9911-5E94-286D588295B9}"/>
              </a:ext>
            </a:extLst>
          </p:cNvPr>
          <p:cNvSpPr>
            <a:spLocks noGrp="1"/>
          </p:cNvSpPr>
          <p:nvPr>
            <p:ph type="dt" sz="half" idx="10"/>
          </p:nvPr>
        </p:nvSpPr>
        <p:spPr/>
        <p:txBody>
          <a:bodyPr/>
          <a:lstStyle/>
          <a:p>
            <a:fld id="{88A67809-5DE1-41FE-A114-E2B6E4C3A781}" type="datetimeFigureOut">
              <a:rPr lang="en-IN" smtClean="0"/>
              <a:t>28-09-2024</a:t>
            </a:fld>
            <a:endParaRPr lang="en-IN"/>
          </a:p>
        </p:txBody>
      </p:sp>
      <p:sp>
        <p:nvSpPr>
          <p:cNvPr id="8" name="Footer Placeholder 7">
            <a:extLst>
              <a:ext uri="{FF2B5EF4-FFF2-40B4-BE49-F238E27FC236}">
                <a16:creationId xmlns:a16="http://schemas.microsoft.com/office/drawing/2014/main" id="{FA44CB38-116D-AF82-8CD9-ABA6FA267C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325D68-CFB3-84B9-8C95-9E684EF0FADA}"/>
              </a:ext>
            </a:extLst>
          </p:cNvPr>
          <p:cNvSpPr>
            <a:spLocks noGrp="1"/>
          </p:cNvSpPr>
          <p:nvPr>
            <p:ph type="sldNum" sz="quarter" idx="12"/>
          </p:nvPr>
        </p:nvSpPr>
        <p:spPr/>
        <p:txBody>
          <a:bodyPr/>
          <a:lstStyle/>
          <a:p>
            <a:fld id="{CC2BC5FB-DD82-472C-AFB8-E8718FD16A63}" type="slidenum">
              <a:rPr lang="en-IN" smtClean="0"/>
              <a:t>‹#›</a:t>
            </a:fld>
            <a:endParaRPr lang="en-IN"/>
          </a:p>
        </p:txBody>
      </p:sp>
    </p:spTree>
    <p:extLst>
      <p:ext uri="{BB962C8B-B14F-4D97-AF65-F5344CB8AC3E}">
        <p14:creationId xmlns:p14="http://schemas.microsoft.com/office/powerpoint/2010/main" val="253210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4932-59FC-16EB-33D9-A304650885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5EBD14-547E-E344-8F0E-B50568D90BBF}"/>
              </a:ext>
            </a:extLst>
          </p:cNvPr>
          <p:cNvSpPr>
            <a:spLocks noGrp="1"/>
          </p:cNvSpPr>
          <p:nvPr>
            <p:ph type="dt" sz="half" idx="10"/>
          </p:nvPr>
        </p:nvSpPr>
        <p:spPr/>
        <p:txBody>
          <a:bodyPr/>
          <a:lstStyle/>
          <a:p>
            <a:fld id="{88A67809-5DE1-41FE-A114-E2B6E4C3A781}" type="datetimeFigureOut">
              <a:rPr lang="en-IN" smtClean="0"/>
              <a:t>28-09-2024</a:t>
            </a:fld>
            <a:endParaRPr lang="en-IN"/>
          </a:p>
        </p:txBody>
      </p:sp>
      <p:sp>
        <p:nvSpPr>
          <p:cNvPr id="4" name="Footer Placeholder 3">
            <a:extLst>
              <a:ext uri="{FF2B5EF4-FFF2-40B4-BE49-F238E27FC236}">
                <a16:creationId xmlns:a16="http://schemas.microsoft.com/office/drawing/2014/main" id="{845925F8-186C-E064-0723-A3FC41D883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3D5461-CA91-AA70-8E9A-BABF126B0660}"/>
              </a:ext>
            </a:extLst>
          </p:cNvPr>
          <p:cNvSpPr>
            <a:spLocks noGrp="1"/>
          </p:cNvSpPr>
          <p:nvPr>
            <p:ph type="sldNum" sz="quarter" idx="12"/>
          </p:nvPr>
        </p:nvSpPr>
        <p:spPr/>
        <p:txBody>
          <a:bodyPr/>
          <a:lstStyle/>
          <a:p>
            <a:fld id="{CC2BC5FB-DD82-472C-AFB8-E8718FD16A63}" type="slidenum">
              <a:rPr lang="en-IN" smtClean="0"/>
              <a:t>‹#›</a:t>
            </a:fld>
            <a:endParaRPr lang="en-IN"/>
          </a:p>
        </p:txBody>
      </p:sp>
    </p:spTree>
    <p:extLst>
      <p:ext uri="{BB962C8B-B14F-4D97-AF65-F5344CB8AC3E}">
        <p14:creationId xmlns:p14="http://schemas.microsoft.com/office/powerpoint/2010/main" val="4261936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5DC95-6258-80DD-A4BB-A30AAFBC735A}"/>
              </a:ext>
            </a:extLst>
          </p:cNvPr>
          <p:cNvSpPr>
            <a:spLocks noGrp="1"/>
          </p:cNvSpPr>
          <p:nvPr>
            <p:ph type="dt" sz="half" idx="10"/>
          </p:nvPr>
        </p:nvSpPr>
        <p:spPr/>
        <p:txBody>
          <a:bodyPr/>
          <a:lstStyle/>
          <a:p>
            <a:fld id="{88A67809-5DE1-41FE-A114-E2B6E4C3A781}" type="datetimeFigureOut">
              <a:rPr lang="en-IN" smtClean="0"/>
              <a:t>28-09-2024</a:t>
            </a:fld>
            <a:endParaRPr lang="en-IN"/>
          </a:p>
        </p:txBody>
      </p:sp>
      <p:sp>
        <p:nvSpPr>
          <p:cNvPr id="3" name="Footer Placeholder 2">
            <a:extLst>
              <a:ext uri="{FF2B5EF4-FFF2-40B4-BE49-F238E27FC236}">
                <a16:creationId xmlns:a16="http://schemas.microsoft.com/office/drawing/2014/main" id="{E93F023D-114A-4459-A9EA-63F9F0DFBC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BD8032-5DDB-EF16-41F5-B082C596A682}"/>
              </a:ext>
            </a:extLst>
          </p:cNvPr>
          <p:cNvSpPr>
            <a:spLocks noGrp="1"/>
          </p:cNvSpPr>
          <p:nvPr>
            <p:ph type="sldNum" sz="quarter" idx="12"/>
          </p:nvPr>
        </p:nvSpPr>
        <p:spPr/>
        <p:txBody>
          <a:bodyPr/>
          <a:lstStyle/>
          <a:p>
            <a:fld id="{CC2BC5FB-DD82-472C-AFB8-E8718FD16A63}" type="slidenum">
              <a:rPr lang="en-IN" smtClean="0"/>
              <a:t>‹#›</a:t>
            </a:fld>
            <a:endParaRPr lang="en-IN"/>
          </a:p>
        </p:txBody>
      </p:sp>
    </p:spTree>
    <p:extLst>
      <p:ext uri="{BB962C8B-B14F-4D97-AF65-F5344CB8AC3E}">
        <p14:creationId xmlns:p14="http://schemas.microsoft.com/office/powerpoint/2010/main" val="3446881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3E63F-179C-26FC-0B23-53A9695A0D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22B2C9-FA35-DA4B-1406-B7D096D1C4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4F6CED-88BA-6B14-B546-4444F5FC6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E7C2F9-5832-660D-E465-89A2650E3729}"/>
              </a:ext>
            </a:extLst>
          </p:cNvPr>
          <p:cNvSpPr>
            <a:spLocks noGrp="1"/>
          </p:cNvSpPr>
          <p:nvPr>
            <p:ph type="dt" sz="half" idx="10"/>
          </p:nvPr>
        </p:nvSpPr>
        <p:spPr/>
        <p:txBody>
          <a:bodyPr/>
          <a:lstStyle/>
          <a:p>
            <a:fld id="{88A67809-5DE1-41FE-A114-E2B6E4C3A781}" type="datetimeFigureOut">
              <a:rPr lang="en-IN" smtClean="0"/>
              <a:t>28-09-2024</a:t>
            </a:fld>
            <a:endParaRPr lang="en-IN"/>
          </a:p>
        </p:txBody>
      </p:sp>
      <p:sp>
        <p:nvSpPr>
          <p:cNvPr id="6" name="Footer Placeholder 5">
            <a:extLst>
              <a:ext uri="{FF2B5EF4-FFF2-40B4-BE49-F238E27FC236}">
                <a16:creationId xmlns:a16="http://schemas.microsoft.com/office/drawing/2014/main" id="{9A94B9E5-26A2-CE10-0196-095032FA43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1E6C57-F0B9-59C9-3DDF-F74D9730E3BF}"/>
              </a:ext>
            </a:extLst>
          </p:cNvPr>
          <p:cNvSpPr>
            <a:spLocks noGrp="1"/>
          </p:cNvSpPr>
          <p:nvPr>
            <p:ph type="sldNum" sz="quarter" idx="12"/>
          </p:nvPr>
        </p:nvSpPr>
        <p:spPr/>
        <p:txBody>
          <a:bodyPr/>
          <a:lstStyle/>
          <a:p>
            <a:fld id="{CC2BC5FB-DD82-472C-AFB8-E8718FD16A63}" type="slidenum">
              <a:rPr lang="en-IN" smtClean="0"/>
              <a:t>‹#›</a:t>
            </a:fld>
            <a:endParaRPr lang="en-IN"/>
          </a:p>
        </p:txBody>
      </p:sp>
    </p:spTree>
    <p:extLst>
      <p:ext uri="{BB962C8B-B14F-4D97-AF65-F5344CB8AC3E}">
        <p14:creationId xmlns:p14="http://schemas.microsoft.com/office/powerpoint/2010/main" val="3472913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C200-59F9-67BB-6DC7-39BBF31E51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68CC27-5691-E52A-4A52-7928559506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37D43D-7C00-C6C9-0D6A-1C9AE27A7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FACD5E-BFF0-F956-C410-4769B4FF21C6}"/>
              </a:ext>
            </a:extLst>
          </p:cNvPr>
          <p:cNvSpPr>
            <a:spLocks noGrp="1"/>
          </p:cNvSpPr>
          <p:nvPr>
            <p:ph type="dt" sz="half" idx="10"/>
          </p:nvPr>
        </p:nvSpPr>
        <p:spPr/>
        <p:txBody>
          <a:bodyPr/>
          <a:lstStyle/>
          <a:p>
            <a:fld id="{88A67809-5DE1-41FE-A114-E2B6E4C3A781}" type="datetimeFigureOut">
              <a:rPr lang="en-IN" smtClean="0"/>
              <a:t>28-09-2024</a:t>
            </a:fld>
            <a:endParaRPr lang="en-IN"/>
          </a:p>
        </p:txBody>
      </p:sp>
      <p:sp>
        <p:nvSpPr>
          <p:cNvPr id="6" name="Footer Placeholder 5">
            <a:extLst>
              <a:ext uri="{FF2B5EF4-FFF2-40B4-BE49-F238E27FC236}">
                <a16:creationId xmlns:a16="http://schemas.microsoft.com/office/drawing/2014/main" id="{0772F3C1-D417-4C87-FA07-DF14109CEB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D02873-6DFD-843D-FCFC-ED0CE9F106F9}"/>
              </a:ext>
            </a:extLst>
          </p:cNvPr>
          <p:cNvSpPr>
            <a:spLocks noGrp="1"/>
          </p:cNvSpPr>
          <p:nvPr>
            <p:ph type="sldNum" sz="quarter" idx="12"/>
          </p:nvPr>
        </p:nvSpPr>
        <p:spPr/>
        <p:txBody>
          <a:bodyPr/>
          <a:lstStyle/>
          <a:p>
            <a:fld id="{CC2BC5FB-DD82-472C-AFB8-E8718FD16A63}" type="slidenum">
              <a:rPr lang="en-IN" smtClean="0"/>
              <a:t>‹#›</a:t>
            </a:fld>
            <a:endParaRPr lang="en-IN"/>
          </a:p>
        </p:txBody>
      </p:sp>
    </p:spTree>
    <p:extLst>
      <p:ext uri="{BB962C8B-B14F-4D97-AF65-F5344CB8AC3E}">
        <p14:creationId xmlns:p14="http://schemas.microsoft.com/office/powerpoint/2010/main" val="1298728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61230C-E82B-6CED-88F6-29F3BE152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38E325-72F8-CC5E-6789-BDC6B9DBA4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AD1078-1E7A-9D1F-428C-C3437CD5FA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A67809-5DE1-41FE-A114-E2B6E4C3A781}" type="datetimeFigureOut">
              <a:rPr lang="en-IN" smtClean="0"/>
              <a:t>28-09-2024</a:t>
            </a:fld>
            <a:endParaRPr lang="en-IN"/>
          </a:p>
        </p:txBody>
      </p:sp>
      <p:sp>
        <p:nvSpPr>
          <p:cNvPr id="5" name="Footer Placeholder 4">
            <a:extLst>
              <a:ext uri="{FF2B5EF4-FFF2-40B4-BE49-F238E27FC236}">
                <a16:creationId xmlns:a16="http://schemas.microsoft.com/office/drawing/2014/main" id="{8CAEC8FB-DAD4-9EAA-A930-FA69372D8A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5C194AF-5724-67E0-1146-787CD54D0F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C2BC5FB-DD82-472C-AFB8-E8718FD16A63}" type="slidenum">
              <a:rPr lang="en-IN" smtClean="0"/>
              <a:t>‹#›</a:t>
            </a:fld>
            <a:endParaRPr lang="en-IN"/>
          </a:p>
        </p:txBody>
      </p:sp>
    </p:spTree>
    <p:extLst>
      <p:ext uri="{BB962C8B-B14F-4D97-AF65-F5344CB8AC3E}">
        <p14:creationId xmlns:p14="http://schemas.microsoft.com/office/powerpoint/2010/main" val="237551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Pooja Devi G</a:t>
            </a:r>
          </a:p>
          <a:p>
            <a:r>
              <a:rPr lang="en-US" sz="2400" dirty="0"/>
              <a:t>REGISTER NO: 312210454	</a:t>
            </a:r>
          </a:p>
          <a:p>
            <a:r>
              <a:rPr lang="en-US" sz="2400" dirty="0"/>
              <a:t>DEPARTMENT: B. Com (General) (II Shift)</a:t>
            </a:r>
          </a:p>
          <a:p>
            <a:r>
              <a:rPr lang="en-US" sz="2400" dirty="0"/>
              <a:t>COLLEGE: GSS Jain College for Women, </a:t>
            </a:r>
            <a:r>
              <a:rPr lang="en-US" sz="2400" dirty="0" err="1"/>
              <a:t>Vepery</a:t>
            </a:r>
            <a:r>
              <a:rPr lang="en-US" sz="2400" dirty="0"/>
              <a:t>.</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itle 3">
            <a:extLst>
              <a:ext uri="{FF2B5EF4-FFF2-40B4-BE49-F238E27FC236}">
                <a16:creationId xmlns:a16="http://schemas.microsoft.com/office/drawing/2014/main" id="{354E2180-456E-5640-1D83-15FB742A8280}"/>
              </a:ext>
            </a:extLst>
          </p:cNvPr>
          <p:cNvSpPr>
            <a:spLocks noGrp="1"/>
          </p:cNvSpPr>
          <p:nvPr>
            <p:ph type="ctrTitle"/>
          </p:nvPr>
        </p:nvSpPr>
        <p:spPr>
          <a:xfrm>
            <a:off x="3195574" y="377559"/>
            <a:ext cx="5800851" cy="925461"/>
          </a:xfrm>
        </p:spPr>
        <p:txBody>
          <a:bodyPr/>
          <a:lstStyle/>
          <a:p>
            <a:pPr algn="ctr"/>
            <a:r>
              <a:rPr lang="en-IN" sz="3200" b="1" spc="15" dirty="0">
                <a:latin typeface="Trebuchet MS"/>
                <a:cs typeface="Trebuchet MS"/>
              </a:rPr>
              <a:t>M</a:t>
            </a:r>
            <a:r>
              <a:rPr lang="en-IN" sz="3200" b="1" dirty="0">
                <a:latin typeface="Trebuchet MS"/>
                <a:cs typeface="Trebuchet MS"/>
              </a:rPr>
              <a:t>O</a:t>
            </a:r>
            <a:r>
              <a:rPr lang="en-IN" sz="3200" b="1" spc="-15" dirty="0">
                <a:latin typeface="Trebuchet MS"/>
                <a:cs typeface="Trebuchet MS"/>
              </a:rPr>
              <a:t>D</a:t>
            </a:r>
            <a:r>
              <a:rPr lang="en-IN" sz="3200" b="1" spc="-35" dirty="0">
                <a:latin typeface="Trebuchet MS"/>
                <a:cs typeface="Trebuchet MS"/>
              </a:rPr>
              <a:t>E</a:t>
            </a:r>
            <a:r>
              <a:rPr lang="en-IN" sz="3200" b="1" spc="-30" dirty="0">
                <a:latin typeface="Trebuchet MS"/>
                <a:cs typeface="Trebuchet MS"/>
              </a:rPr>
              <a:t>LL</a:t>
            </a:r>
            <a:r>
              <a:rPr lang="en-IN" sz="3200" b="1" spc="-5" dirty="0">
                <a:latin typeface="Trebuchet MS"/>
                <a:cs typeface="Trebuchet MS"/>
              </a:rPr>
              <a:t>I</a:t>
            </a:r>
            <a:r>
              <a:rPr lang="en-IN" sz="3200" b="1" spc="30" dirty="0">
                <a:latin typeface="Trebuchet MS"/>
                <a:cs typeface="Trebuchet MS"/>
              </a:rPr>
              <a:t>N</a:t>
            </a:r>
            <a:r>
              <a:rPr lang="en-IN" sz="3200" b="1" spc="5" dirty="0">
                <a:latin typeface="Trebuchet MS"/>
                <a:cs typeface="Trebuchet MS"/>
              </a:rPr>
              <a:t>G</a:t>
            </a:r>
            <a:endParaRPr lang="en-IN" dirty="0"/>
          </a:p>
        </p:txBody>
      </p:sp>
      <p:sp>
        <p:nvSpPr>
          <p:cNvPr id="7" name="Subtitle 6">
            <a:extLst>
              <a:ext uri="{FF2B5EF4-FFF2-40B4-BE49-F238E27FC236}">
                <a16:creationId xmlns:a16="http://schemas.microsoft.com/office/drawing/2014/main" id="{3A5A9884-4748-219C-C9D4-6FA8D60F2013}"/>
              </a:ext>
            </a:extLst>
          </p:cNvPr>
          <p:cNvSpPr>
            <a:spLocks noGrp="1"/>
          </p:cNvSpPr>
          <p:nvPr>
            <p:ph type="subTitle" idx="4"/>
          </p:nvPr>
        </p:nvSpPr>
        <p:spPr>
          <a:xfrm>
            <a:off x="1828800" y="1389432"/>
            <a:ext cx="8534400" cy="5141664"/>
          </a:xfrm>
        </p:spPr>
        <p:txBody>
          <a:bodyPr/>
          <a:lstStyle/>
          <a:p>
            <a:r>
              <a:rPr lang="en-GB" sz="2000" dirty="0"/>
              <a:t>Data Collection</a:t>
            </a:r>
          </a:p>
          <a:p>
            <a:pPr marL="0" indent="0">
              <a:buNone/>
            </a:pPr>
            <a:r>
              <a:rPr lang="en-GB" sz="2000" dirty="0"/>
              <a:t>1. Employee Basic Details</a:t>
            </a:r>
          </a:p>
          <a:p>
            <a:pPr marL="0" indent="0">
              <a:buNone/>
            </a:pPr>
            <a:r>
              <a:rPr lang="en-GB" sz="2000" dirty="0"/>
              <a:t>2. Business Unit</a:t>
            </a:r>
          </a:p>
          <a:p>
            <a:pPr marL="0" indent="0">
              <a:buNone/>
            </a:pPr>
            <a:r>
              <a:rPr lang="en-GB" sz="2000" dirty="0"/>
              <a:t>3. Employee Status</a:t>
            </a:r>
          </a:p>
          <a:p>
            <a:r>
              <a:rPr lang="en-GB" sz="2000" dirty="0"/>
              <a:t>Feature Collection</a:t>
            </a:r>
          </a:p>
          <a:p>
            <a:pPr marL="0" indent="0">
              <a:buNone/>
            </a:pPr>
            <a:r>
              <a:rPr lang="en-GB" sz="2000" dirty="0"/>
              <a:t>1. Employee Rate</a:t>
            </a:r>
          </a:p>
          <a:p>
            <a:r>
              <a:rPr lang="en-GB" sz="2000" dirty="0"/>
              <a:t>Data Cleaning</a:t>
            </a:r>
          </a:p>
          <a:p>
            <a:pPr marL="0" indent="0">
              <a:buNone/>
            </a:pPr>
            <a:r>
              <a:rPr lang="en-GB" sz="2000" dirty="0"/>
              <a:t>1. Active Employees</a:t>
            </a:r>
          </a:p>
          <a:p>
            <a:r>
              <a:rPr lang="en-GB" sz="2000" dirty="0"/>
              <a:t>Performance Level</a:t>
            </a:r>
          </a:p>
          <a:p>
            <a:pPr>
              <a:buAutoNum type="arabicPeriod"/>
            </a:pPr>
            <a:r>
              <a:rPr lang="en-GB" sz="2000" dirty="0"/>
              <a:t>Very High</a:t>
            </a:r>
          </a:p>
          <a:p>
            <a:pPr>
              <a:buAutoNum type="arabicPeriod"/>
            </a:pPr>
            <a:r>
              <a:rPr lang="en-GB" sz="2000" dirty="0"/>
              <a:t>High</a:t>
            </a:r>
          </a:p>
          <a:p>
            <a:pPr>
              <a:buAutoNum type="arabicPeriod"/>
            </a:pPr>
            <a:r>
              <a:rPr lang="en-GB" sz="2000" dirty="0"/>
              <a:t>Medium</a:t>
            </a:r>
          </a:p>
          <a:p>
            <a:pPr>
              <a:buAutoNum type="arabicPeriod"/>
            </a:pPr>
            <a:r>
              <a:rPr lang="en-GB" sz="2000" dirty="0"/>
              <a:t>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0" y="385763"/>
            <a:ext cx="2436813" cy="757237"/>
          </a:xfrm>
          <a:prstGeom prst="rect">
            <a:avLst/>
          </a:prstGeom>
        </p:spPr>
        <p:txBody>
          <a:bodyPr vert="horz" wrap="square" lIns="0" tIns="13335" rIns="0" bIns="0" rtlCol="0">
            <a:spAutoFit/>
          </a:bodyPr>
          <a:lstStyle/>
          <a:p>
            <a:pPr marL="12700">
              <a:lnSpc>
                <a:spcPct val="100000"/>
              </a:lnSpc>
              <a:spcBef>
                <a:spcPts val="105"/>
              </a:spcBef>
            </a:pPr>
            <a:r>
              <a:rPr lang="en-IN"/>
              <a:t>R</a:t>
            </a:r>
            <a:r>
              <a:rPr lang="en-IN" spc="-40"/>
              <a:t>E</a:t>
            </a:r>
            <a:r>
              <a:rPr lang="en-IN" spc="15"/>
              <a:t>S</a:t>
            </a:r>
            <a:r>
              <a:rPr lang="en-IN" spc="-30"/>
              <a:t>U</a:t>
            </a:r>
            <a:r>
              <a:rPr lang="en-IN" spc="-405"/>
              <a:t>L</a:t>
            </a:r>
            <a:r>
              <a:rPr lang="en-IN"/>
              <a:t>TS</a:t>
            </a:r>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3076" name="Picture 4">
            <a:extLst>
              <a:ext uri="{FF2B5EF4-FFF2-40B4-BE49-F238E27FC236}">
                <a16:creationId xmlns:a16="http://schemas.microsoft.com/office/drawing/2014/main" id="{8E41A057-4CCB-DB51-6DAE-35669198C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75" y="1038224"/>
            <a:ext cx="11091863" cy="5819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ctrTitle"/>
          </p:nvPr>
        </p:nvSpPr>
        <p:spPr>
          <a:xfrm>
            <a:off x="3195574" y="400784"/>
            <a:ext cx="5800851" cy="443198"/>
          </a:xfrm>
        </p:spPr>
        <p:txBody>
          <a:bodyPr/>
          <a:lstStyle/>
          <a:p>
            <a:pPr algn="ct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735FB4D-49DC-5A2D-C253-B583ADEC1525}"/>
              </a:ext>
            </a:extLst>
          </p:cNvPr>
          <p:cNvSpPr>
            <a:spLocks noGrp="1"/>
          </p:cNvSpPr>
          <p:nvPr>
            <p:ph type="subTitle" idx="4"/>
          </p:nvPr>
        </p:nvSpPr>
        <p:spPr>
          <a:xfrm>
            <a:off x="1828800" y="1126778"/>
            <a:ext cx="8534400" cy="5307543"/>
          </a:xfrm>
        </p:spPr>
        <p:txBody>
          <a:bodyPr/>
          <a:lstStyle/>
          <a:p>
            <a:r>
              <a:rPr lang="en-GB" sz="1600" b="1" dirty="0"/>
              <a:t>1. Summary of Findings:</a:t>
            </a:r>
          </a:p>
          <a:p>
            <a:pPr>
              <a:buFont typeface="Arial" panose="020B0604020202020204" pitchFamily="34" charset="0"/>
              <a:buChar char="•"/>
            </a:pPr>
            <a:r>
              <a:rPr lang="en-GB" sz="1600" dirty="0"/>
              <a:t>Briefly restate the main points or patterns observed in the performance data, such as overall strengths, weaknesses, and trends.</a:t>
            </a:r>
          </a:p>
          <a:p>
            <a:pPr>
              <a:buFont typeface="Arial" panose="020B0604020202020204" pitchFamily="34" charset="0"/>
              <a:buChar char="•"/>
            </a:pPr>
            <a:r>
              <a:rPr lang="en-GB" sz="1600" dirty="0"/>
              <a:t>Mention significant performance metrics and how they align with the organization’s goals.</a:t>
            </a:r>
          </a:p>
          <a:p>
            <a:r>
              <a:rPr lang="en-GB" sz="1600" b="1" dirty="0"/>
              <a:t>2. Performance Insights:</a:t>
            </a:r>
          </a:p>
          <a:p>
            <a:pPr>
              <a:buFont typeface="Arial" panose="020B0604020202020204" pitchFamily="34" charset="0"/>
              <a:buChar char="•"/>
            </a:pPr>
            <a:r>
              <a:rPr lang="en-GB" sz="1600" dirty="0"/>
              <a:t>Highlight the factors influencing performance, such as skill gaps, engagement levels, or resource limitations.</a:t>
            </a:r>
          </a:p>
          <a:p>
            <a:pPr>
              <a:buFont typeface="Arial" panose="020B0604020202020204" pitchFamily="34" charset="0"/>
              <a:buChar char="•"/>
            </a:pPr>
            <a:r>
              <a:rPr lang="en-GB" sz="1600" dirty="0"/>
              <a:t>If applicable, note any discrepancies between high and low performers.</a:t>
            </a:r>
          </a:p>
          <a:p>
            <a:r>
              <a:rPr lang="en-GB" sz="1600" b="1" dirty="0"/>
              <a:t>3. Recommendations:</a:t>
            </a:r>
          </a:p>
          <a:p>
            <a:pPr>
              <a:buFont typeface="Arial" panose="020B0604020202020204" pitchFamily="34" charset="0"/>
              <a:buChar char="•"/>
            </a:pPr>
            <a:r>
              <a:rPr lang="en-GB" sz="1600" dirty="0"/>
              <a:t>Suggest actionable steps to enhance performance, such as training, mentorship, realignment of roles, or improved resources.</a:t>
            </a:r>
          </a:p>
          <a:p>
            <a:pPr>
              <a:buFont typeface="Arial" panose="020B0604020202020204" pitchFamily="34" charset="0"/>
              <a:buChar char="•"/>
            </a:pPr>
            <a:r>
              <a:rPr lang="en-GB" sz="1600" dirty="0"/>
              <a:t>Recommend ways to maintain high performance in top-performing employees.</a:t>
            </a:r>
          </a:p>
          <a:p>
            <a:r>
              <a:rPr lang="en-GB" sz="1600" b="1" dirty="0"/>
              <a:t>4. Next Steps:</a:t>
            </a:r>
          </a:p>
          <a:p>
            <a:pPr>
              <a:buFont typeface="Arial" panose="020B0604020202020204" pitchFamily="34" charset="0"/>
              <a:buChar char="•"/>
            </a:pPr>
            <a:r>
              <a:rPr lang="en-GB" sz="1600" dirty="0"/>
              <a:t>Propose a plan for continuous monitoring and feedback, emphasizing the importance of regular performance reviews.</a:t>
            </a:r>
          </a:p>
          <a:p>
            <a:pPr>
              <a:buFont typeface="Arial" panose="020B0604020202020204" pitchFamily="34" charset="0"/>
              <a:buChar char="•"/>
            </a:pPr>
            <a:r>
              <a:rPr lang="en-GB" sz="1600" dirty="0"/>
              <a:t>Encourage fostering a culture of continuous improvement and professional growth.</a:t>
            </a:r>
          </a:p>
          <a:p>
            <a:endParaRPr lang="en-IN" sz="16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23573" y="264376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Rectangle 1">
            <a:extLst>
              <a:ext uri="{FF2B5EF4-FFF2-40B4-BE49-F238E27FC236}">
                <a16:creationId xmlns:a16="http://schemas.microsoft.com/office/drawing/2014/main" id="{EE7A6A86-A43A-02EE-C5F8-56E2586D38D2}"/>
              </a:ext>
            </a:extLst>
          </p:cNvPr>
          <p:cNvSpPr>
            <a:spLocks noGrp="1" noChangeArrowheads="1"/>
          </p:cNvSpPr>
          <p:nvPr>
            <p:ph type="subTitle" idx="4"/>
          </p:nvPr>
        </p:nvSpPr>
        <p:spPr bwMode="auto">
          <a:xfrm>
            <a:off x="1073683" y="3266568"/>
            <a:ext cx="742728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GB" sz="1800" dirty="0"/>
              <a:t>The organization seeks to </a:t>
            </a:r>
            <a:r>
              <a:rPr lang="en-GB" sz="1800" dirty="0" err="1"/>
              <a:t>analyze</a:t>
            </a:r>
            <a:r>
              <a:rPr lang="en-GB" sz="1800" dirty="0"/>
              <a:t> employee performance to identify key factors influencing productivity, efficiency, and overall contributions to business goals. Currently, performance data is dispersed across multiple sources, making it challenging to assess individual and team effectiveness. The lack of a standardized approach hinders the ability to reward high performers and address areas needing improvement. Additionally, understanding the correlation between employee engagement and performance remains unclear. A robust, data-driven analysis is required to make informed decisions that foster employee growth and optimize organizational outcomes.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353418" y="6473337"/>
            <a:ext cx="151129" cy="191770"/>
          </a:xfrm>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477875"/>
          </a:xfrm>
          <a:prstGeom prst="rect">
            <a:avLst/>
          </a:prstGeom>
          <a:noFill/>
        </p:spPr>
        <p:txBody>
          <a:bodyPr wrap="square" rtlCol="0">
            <a:spAutoFit/>
          </a:bodyPr>
          <a:lstStyle/>
          <a:p>
            <a:pPr algn="l"/>
            <a:r>
              <a:rPr lang="en-GB" sz="2000" dirty="0"/>
              <a:t>The project aims to </a:t>
            </a:r>
            <a:r>
              <a:rPr lang="en-GB" sz="2000" dirty="0" err="1"/>
              <a:t>analyze</a:t>
            </a:r>
            <a:r>
              <a:rPr lang="en-GB" sz="2000" dirty="0"/>
              <a:t> employee performance through data-driven metrics to enhance productivity and organizational growth. By leveraging key performance indicators (KPIs) such as task completion rates, efficiency, and peer feedback, we will identify top performers and areas for improvement. Advanced analytical tools and machine learning models will be utilized to detect patterns and predict future performance trends. The findings will support strategic decisions in talent management, training, and resource allocation. Ultimately, the project will foster a culture of continuous improvement and accountability within the organization.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Rectangle 1">
            <a:extLst>
              <a:ext uri="{FF2B5EF4-FFF2-40B4-BE49-F238E27FC236}">
                <a16:creationId xmlns:a16="http://schemas.microsoft.com/office/drawing/2014/main" id="{C6D498BE-7F0B-0479-3C4F-A2EC6F67AD4F}"/>
              </a:ext>
            </a:extLst>
          </p:cNvPr>
          <p:cNvSpPr>
            <a:spLocks noGrp="1" noChangeArrowheads="1"/>
          </p:cNvSpPr>
          <p:nvPr>
            <p:ph type="subTitle" idx="4"/>
          </p:nvPr>
        </p:nvSpPr>
        <p:spPr bwMode="auto">
          <a:xfrm>
            <a:off x="1828800" y="3266571"/>
            <a:ext cx="942988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(HR) Department</a:t>
            </a:r>
            <a:r>
              <a:rPr kumimoji="0" lang="en-US" altLang="en-US" sz="1800" b="0" i="0" u="none" strike="noStrike" cap="none" normalizeH="0" baseline="0" dirty="0">
                <a:ln>
                  <a:noFill/>
                </a:ln>
                <a:solidFill>
                  <a:schemeClr val="tx1"/>
                </a:solidFill>
                <a:effectLst/>
                <a:latin typeface="Arial" panose="020B0604020202020204" pitchFamily="34" charset="0"/>
              </a:rPr>
              <a:t>: They use the insights to manage talent,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drive recruitment, promotions, and develop training programs.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Managers and Team Leaders</a:t>
            </a:r>
            <a:r>
              <a:rPr kumimoji="0" lang="en-US" altLang="en-US" sz="1800" b="0" i="0" u="none" strike="noStrike" cap="none" normalizeH="0" baseline="0" dirty="0">
                <a:ln>
                  <a:noFill/>
                </a:ln>
                <a:solidFill>
                  <a:schemeClr val="tx1"/>
                </a:solidFill>
                <a:effectLst/>
                <a:latin typeface="Arial" panose="020B0604020202020204" pitchFamily="34" charset="0"/>
              </a:rPr>
              <a:t>: To monitor team productivity, recognize high performers,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and address areas needing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Senior Leadership</a:t>
            </a:r>
            <a:r>
              <a:rPr kumimoji="0" lang="en-US" altLang="en-US" sz="1800" b="0" i="0" u="none" strike="noStrike" cap="none" normalizeH="0" baseline="0" dirty="0">
                <a:ln>
                  <a:noFill/>
                </a:ln>
                <a:solidFill>
                  <a:schemeClr val="tx1"/>
                </a:solidFill>
                <a:effectLst/>
                <a:latin typeface="Arial" panose="020B0604020202020204" pitchFamily="34" charset="0"/>
              </a:rPr>
              <a:t>: For strategic decision-making, workforce planning,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and aligning employee performance with business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To receive feedback, understand their own performance, and identify growth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opportunities.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Learning and Development Teams</a:t>
            </a:r>
            <a:r>
              <a:rPr kumimoji="0" lang="en-US" altLang="en-US" sz="1800" b="0" i="0" u="none" strike="noStrike" cap="none" normalizeH="0" baseline="0" dirty="0">
                <a:ln>
                  <a:noFill/>
                </a:ln>
                <a:solidFill>
                  <a:schemeClr val="tx1"/>
                </a:solidFill>
                <a:effectLst/>
                <a:latin typeface="Arial" panose="020B0604020202020204" pitchFamily="34" charset="0"/>
              </a:rPr>
              <a:t>: To tailor training programs based on identified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skill gaps and performance trends.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Subtitle 7">
            <a:extLst>
              <a:ext uri="{FF2B5EF4-FFF2-40B4-BE49-F238E27FC236}">
                <a16:creationId xmlns:a16="http://schemas.microsoft.com/office/drawing/2014/main" id="{9CF08D5F-407B-8BFC-35A0-C8763BAB6569}"/>
              </a:ext>
            </a:extLst>
          </p:cNvPr>
          <p:cNvSpPr>
            <a:spLocks noGrp="1"/>
          </p:cNvSpPr>
          <p:nvPr>
            <p:ph type="subTitle" idx="4"/>
          </p:nvPr>
        </p:nvSpPr>
        <p:spPr>
          <a:xfrm>
            <a:off x="1828800" y="3840480"/>
            <a:ext cx="8534400" cy="2454454"/>
          </a:xfrm>
        </p:spPr>
        <p:txBody>
          <a:bodyPr/>
          <a:lstStyle/>
          <a:p>
            <a:r>
              <a:rPr lang="en-GB" dirty="0" err="1"/>
              <a:t>Condintional</a:t>
            </a:r>
            <a:r>
              <a:rPr lang="en-GB" dirty="0"/>
              <a:t> </a:t>
            </a:r>
            <a:r>
              <a:rPr lang="en-GB" dirty="0" err="1"/>
              <a:t>Formating</a:t>
            </a:r>
            <a:r>
              <a:rPr lang="en-GB" dirty="0"/>
              <a:t>. Missing</a:t>
            </a:r>
          </a:p>
          <a:p>
            <a:r>
              <a:rPr lang="en-GB" dirty="0" err="1"/>
              <a:t>Filter.Remove</a:t>
            </a:r>
            <a:endParaRPr lang="en-GB" dirty="0"/>
          </a:p>
          <a:p>
            <a:r>
              <a:rPr lang="en-GB" dirty="0" err="1"/>
              <a:t>Formula.Performance</a:t>
            </a:r>
            <a:endParaRPr lang="en-GB" dirty="0"/>
          </a:p>
          <a:p>
            <a:r>
              <a:rPr lang="en-GB" dirty="0" err="1"/>
              <a:t>Pivot.Summary</a:t>
            </a:r>
            <a:endParaRPr lang="en-GB" dirty="0"/>
          </a:p>
          <a:p>
            <a:r>
              <a:rPr lang="en-IN" dirty="0" err="1"/>
              <a:t>Graph.Data</a:t>
            </a:r>
            <a:r>
              <a:rPr lang="en-IN" dirty="0"/>
              <a:t> </a:t>
            </a:r>
            <a:r>
              <a:rPr lang="en-IN" dirty="0" err="1"/>
              <a:t>Visulaztion</a:t>
            </a:r>
            <a:endParaRPr lang="en-IN" dirty="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100" b="0" i="0" kern="1200">
                <a:solidFill>
                  <a:srgbClr val="2D936B"/>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5"/>
              </a:spcBef>
            </a:pPr>
            <a:fld id="{81D60167-4931-47E6-BA6A-407CBD079E47}" type="slidenum">
              <a:rPr lang="en-IN" spc="10" smtClean="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3195574" y="686534"/>
            <a:ext cx="5800851" cy="443198"/>
          </a:xfrm>
        </p:spPr>
        <p:txBody>
          <a:bodyPr/>
          <a:lstStyle/>
          <a:p>
            <a:pPr algn="ctr"/>
            <a:r>
              <a:rPr lang="en-IN" dirty="0"/>
              <a:t>Dataset Description</a:t>
            </a:r>
          </a:p>
        </p:txBody>
      </p:sp>
      <p:sp>
        <p:nvSpPr>
          <p:cNvPr id="3" name="Subtitle 2">
            <a:extLst>
              <a:ext uri="{FF2B5EF4-FFF2-40B4-BE49-F238E27FC236}">
                <a16:creationId xmlns:a16="http://schemas.microsoft.com/office/drawing/2014/main" id="{C145C349-A940-5090-F297-C8A43AB357E8}"/>
              </a:ext>
            </a:extLst>
          </p:cNvPr>
          <p:cNvSpPr>
            <a:spLocks noGrp="1"/>
          </p:cNvSpPr>
          <p:nvPr>
            <p:ph type="subTitle" idx="4"/>
          </p:nvPr>
        </p:nvSpPr>
        <p:spPr>
          <a:xfrm>
            <a:off x="1828800" y="1687215"/>
            <a:ext cx="8534400" cy="4518609"/>
          </a:xfrm>
        </p:spPr>
        <p:txBody>
          <a:bodyPr/>
          <a:lstStyle/>
          <a:p>
            <a:r>
              <a:rPr lang="en-GB" dirty="0"/>
              <a:t>Employee-Kaggle</a:t>
            </a:r>
          </a:p>
          <a:p>
            <a:r>
              <a:rPr lang="en-GB" dirty="0"/>
              <a:t>26-features</a:t>
            </a:r>
          </a:p>
          <a:p>
            <a:r>
              <a:rPr lang="en-GB" dirty="0"/>
              <a:t>9-features</a:t>
            </a:r>
          </a:p>
          <a:p>
            <a:r>
              <a:rPr lang="en-GB" dirty="0"/>
              <a:t>Empid-</a:t>
            </a:r>
            <a:r>
              <a:rPr lang="en-GB" dirty="0" err="1"/>
              <a:t>num</a:t>
            </a:r>
            <a:endParaRPr lang="en-GB" dirty="0"/>
          </a:p>
          <a:p>
            <a:r>
              <a:rPr lang="en-GB" dirty="0"/>
              <a:t>Name-Text</a:t>
            </a:r>
          </a:p>
          <a:p>
            <a:r>
              <a:rPr lang="en-GB" dirty="0"/>
              <a:t>Emp type</a:t>
            </a:r>
          </a:p>
          <a:p>
            <a:r>
              <a:rPr lang="en-GB" dirty="0" err="1"/>
              <a:t>Performacce</a:t>
            </a:r>
            <a:r>
              <a:rPr lang="en-GB" dirty="0"/>
              <a:t> level</a:t>
            </a:r>
          </a:p>
          <a:p>
            <a:r>
              <a:rPr lang="en-GB" dirty="0"/>
              <a:t>Gender – Male-Female</a:t>
            </a:r>
          </a:p>
          <a:p>
            <a:r>
              <a:rPr lang="en-GB" dirty="0"/>
              <a:t>Employee rating - </a:t>
            </a:r>
            <a:r>
              <a:rPr lang="en-GB" dirty="0" err="1"/>
              <a:t>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ctr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Subtitle 9">
            <a:extLst>
              <a:ext uri="{FF2B5EF4-FFF2-40B4-BE49-F238E27FC236}">
                <a16:creationId xmlns:a16="http://schemas.microsoft.com/office/drawing/2014/main" id="{313246D0-58BA-A334-E4BF-DE77DB08B804}"/>
              </a:ext>
            </a:extLst>
          </p:cNvPr>
          <p:cNvSpPr>
            <a:spLocks noGrp="1"/>
          </p:cNvSpPr>
          <p:nvPr>
            <p:ph type="subTitle" idx="4"/>
          </p:nvPr>
        </p:nvSpPr>
        <p:spPr>
          <a:xfrm>
            <a:off x="2813992" y="3840480"/>
            <a:ext cx="7549208" cy="1810176"/>
          </a:xfrm>
        </p:spPr>
        <p:txBody>
          <a:bodyPr/>
          <a:lstStyle/>
          <a:p>
            <a:r>
              <a:rPr lang="en-GB" dirty="0"/>
              <a:t>Performance Level = =ifs(Z8&gt;=5,"VERY HIGH",Z8&gt;=4,"HIGH",Z8&gt;=3,"MED",TRUE,"LOW")</a:t>
            </a:r>
          </a:p>
          <a:p>
            <a:r>
              <a:rPr lang="en-GB" dirty="0"/>
              <a:t>Moving Trend</a:t>
            </a:r>
          </a:p>
          <a:p>
            <a:r>
              <a:rPr lang="en-GB" dirty="0"/>
              <a:t>Values in graph for Business Units</a:t>
            </a:r>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TotalTime>
  <Words>655</Words>
  <Application>Microsoft Office PowerPoint</Application>
  <PresentationFormat>Widescreen</PresentationFormat>
  <Paragraphs>94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Kushal G</dc:creator>
  <cp:lastModifiedBy>Kushal G</cp:lastModifiedBy>
  <cp:revision>1</cp:revision>
  <dcterms:created xsi:type="dcterms:W3CDTF">2024-09-28T14:04:15Z</dcterms:created>
  <dcterms:modified xsi:type="dcterms:W3CDTF">2024-09-28T14:36:23Z</dcterms:modified>
</cp:coreProperties>
</file>