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456689" y="1981200"/>
            <a:ext cx="2209800" cy="5542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3899" y="927100"/>
            <a:ext cx="61087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734" y="1871980"/>
            <a:ext cx="6717030" cy="547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6" Type="http://schemas.openxmlformats.org/officeDocument/2006/relationships/image" Target="../media/image25.jpg"/><Relationship Id="rId7" Type="http://schemas.openxmlformats.org/officeDocument/2006/relationships/image" Target="../media/image26.jp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abc@gmail.com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Relationship Id="rId18" Type="http://schemas.openxmlformats.org/officeDocument/2006/relationships/image" Target="../media/image61.png"/><Relationship Id="rId19" Type="http://schemas.openxmlformats.org/officeDocument/2006/relationships/image" Target="../media/image62.png"/><Relationship Id="rId20" Type="http://schemas.openxmlformats.org/officeDocument/2006/relationships/image" Target="../media/image63.png"/><Relationship Id="rId21" Type="http://schemas.openxmlformats.org/officeDocument/2006/relationships/image" Target="../media/image64.png"/><Relationship Id="rId22" Type="http://schemas.openxmlformats.org/officeDocument/2006/relationships/image" Target="../media/image65.png"/><Relationship Id="rId23" Type="http://schemas.openxmlformats.org/officeDocument/2006/relationships/image" Target="../media/image66.png"/><Relationship Id="rId24" Type="http://schemas.openxmlformats.org/officeDocument/2006/relationships/image" Target="../media/image67.png"/><Relationship Id="rId25" Type="http://schemas.openxmlformats.org/officeDocument/2006/relationships/image" Target="../media/image68.png"/><Relationship Id="rId26" Type="http://schemas.openxmlformats.org/officeDocument/2006/relationships/image" Target="../media/image69.png"/><Relationship Id="rId27" Type="http://schemas.openxmlformats.org/officeDocument/2006/relationships/image" Target="../media/image70.png"/><Relationship Id="rId28" Type="http://schemas.openxmlformats.org/officeDocument/2006/relationships/image" Target="../media/image71.png"/><Relationship Id="rId29" Type="http://schemas.openxmlformats.org/officeDocument/2006/relationships/image" Target="../media/image72.png"/><Relationship Id="rId30" Type="http://schemas.openxmlformats.org/officeDocument/2006/relationships/image" Target="../media/image73.png"/><Relationship Id="rId31" Type="http://schemas.openxmlformats.org/officeDocument/2006/relationships/image" Target="../media/image74.png"/><Relationship Id="rId32" Type="http://schemas.openxmlformats.org/officeDocument/2006/relationships/image" Target="../media/image75.png"/><Relationship Id="rId33" Type="http://schemas.openxmlformats.org/officeDocument/2006/relationships/image" Target="../media/image76.png"/><Relationship Id="rId34" Type="http://schemas.openxmlformats.org/officeDocument/2006/relationships/image" Target="../media/image77.png"/><Relationship Id="rId35" Type="http://schemas.openxmlformats.org/officeDocument/2006/relationships/image" Target="../media/image78.png"/><Relationship Id="rId36" Type="http://schemas.openxmlformats.org/officeDocument/2006/relationships/image" Target="../media/image79.png"/><Relationship Id="rId37" Type="http://schemas.openxmlformats.org/officeDocument/2006/relationships/image" Target="../media/image80.png"/><Relationship Id="rId38" Type="http://schemas.openxmlformats.org/officeDocument/2006/relationships/image" Target="../media/image81.png"/><Relationship Id="rId39" Type="http://schemas.openxmlformats.org/officeDocument/2006/relationships/image" Target="../media/image82.png"/><Relationship Id="rId40" Type="http://schemas.openxmlformats.org/officeDocument/2006/relationships/image" Target="../media/image83.png"/><Relationship Id="rId41" Type="http://schemas.openxmlformats.org/officeDocument/2006/relationships/image" Target="../media/image84.png"/><Relationship Id="rId42" Type="http://schemas.openxmlformats.org/officeDocument/2006/relationships/image" Target="../media/image85.png"/><Relationship Id="rId43" Type="http://schemas.openxmlformats.org/officeDocument/2006/relationships/image" Target="../media/image86.png"/><Relationship Id="rId44" Type="http://schemas.openxmlformats.org/officeDocument/2006/relationships/image" Target="../media/image87.png"/><Relationship Id="rId45" Type="http://schemas.openxmlformats.org/officeDocument/2006/relationships/image" Target="../media/image88.png"/><Relationship Id="rId46" Type="http://schemas.openxmlformats.org/officeDocument/2006/relationships/image" Target="../media/image89.png"/><Relationship Id="rId47" Type="http://schemas.openxmlformats.org/officeDocument/2006/relationships/image" Target="../media/image90.png"/><Relationship Id="rId48" Type="http://schemas.openxmlformats.org/officeDocument/2006/relationships/image" Target="../media/image91.png"/><Relationship Id="rId49" Type="http://schemas.openxmlformats.org/officeDocument/2006/relationships/image" Target="../media/image92.png"/><Relationship Id="rId50" Type="http://schemas.openxmlformats.org/officeDocument/2006/relationships/image" Target="../media/image93.png"/><Relationship Id="rId51" Type="http://schemas.openxmlformats.org/officeDocument/2006/relationships/image" Target="../media/image9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5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6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7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8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9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abcd@xmail.com" TargetMode="External"/><Relationship Id="rId3" Type="http://schemas.openxmlformats.org/officeDocument/2006/relationships/hyperlink" Target="mailto:wxyz@xmail.com" TargetMode="External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abcd@xmail.com" TargetMode="External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png"/><Relationship Id="rId14" Type="http://schemas.openxmlformats.org/officeDocument/2006/relationships/image" Target="../media/image123.png"/><Relationship Id="rId15" Type="http://schemas.openxmlformats.org/officeDocument/2006/relationships/image" Target="../media/image124.png"/><Relationship Id="rId16" Type="http://schemas.openxmlformats.org/officeDocument/2006/relationships/image" Target="../media/image125.png"/><Relationship Id="rId17" Type="http://schemas.openxmlformats.org/officeDocument/2006/relationships/image" Target="../media/image126.png"/><Relationship Id="rId18" Type="http://schemas.openxmlformats.org/officeDocument/2006/relationships/image" Target="../media/image127.png"/><Relationship Id="rId19" Type="http://schemas.openxmlformats.org/officeDocument/2006/relationships/image" Target="../media/image128.png"/><Relationship Id="rId20" Type="http://schemas.openxmlformats.org/officeDocument/2006/relationships/image" Target="../media/image129.png"/><Relationship Id="rId21" Type="http://schemas.openxmlformats.org/officeDocument/2006/relationships/image" Target="../media/image130.png"/><Relationship Id="rId22" Type="http://schemas.openxmlformats.org/officeDocument/2006/relationships/image" Target="../media/image131.png"/><Relationship Id="rId23" Type="http://schemas.openxmlformats.org/officeDocument/2006/relationships/image" Target="../media/image132.png"/><Relationship Id="rId24" Type="http://schemas.openxmlformats.org/officeDocument/2006/relationships/image" Target="../media/image133.png"/><Relationship Id="rId25" Type="http://schemas.openxmlformats.org/officeDocument/2006/relationships/image" Target="../media/image134.png"/><Relationship Id="rId26" Type="http://schemas.openxmlformats.org/officeDocument/2006/relationships/image" Target="../media/image135.png"/><Relationship Id="rId27" Type="http://schemas.openxmlformats.org/officeDocument/2006/relationships/image" Target="../media/image136.png"/><Relationship Id="rId28" Type="http://schemas.openxmlformats.org/officeDocument/2006/relationships/image" Target="../media/image137.png"/><Relationship Id="rId29" Type="http://schemas.openxmlformats.org/officeDocument/2006/relationships/image" Target="../media/image138.png"/><Relationship Id="rId30" Type="http://schemas.openxmlformats.org/officeDocument/2006/relationships/image" Target="../media/image139.png"/><Relationship Id="rId31" Type="http://schemas.openxmlformats.org/officeDocument/2006/relationships/image" Target="../media/image140.png"/><Relationship Id="rId32" Type="http://schemas.openxmlformats.org/officeDocument/2006/relationships/image" Target="../media/image141.png"/><Relationship Id="rId33" Type="http://schemas.openxmlformats.org/officeDocument/2006/relationships/image" Target="../media/image142.png"/><Relationship Id="rId34" Type="http://schemas.openxmlformats.org/officeDocument/2006/relationships/image" Target="../media/image143.png"/><Relationship Id="rId35" Type="http://schemas.openxmlformats.org/officeDocument/2006/relationships/image" Target="../media/image144.png"/><Relationship Id="rId36" Type="http://schemas.openxmlformats.org/officeDocument/2006/relationships/image" Target="../media/image145.png"/><Relationship Id="rId37" Type="http://schemas.openxmlformats.org/officeDocument/2006/relationships/image" Target="../media/image146.png"/><Relationship Id="rId38" Type="http://schemas.openxmlformats.org/officeDocument/2006/relationships/image" Target="../media/image147.png"/><Relationship Id="rId39" Type="http://schemas.openxmlformats.org/officeDocument/2006/relationships/image" Target="../media/image148.png"/><Relationship Id="rId40" Type="http://schemas.openxmlformats.org/officeDocument/2006/relationships/image" Target="../media/image149.png"/><Relationship Id="rId41" Type="http://schemas.openxmlformats.org/officeDocument/2006/relationships/image" Target="../media/image150.png"/><Relationship Id="rId42" Type="http://schemas.openxmlformats.org/officeDocument/2006/relationships/image" Target="../media/image151.png"/><Relationship Id="rId43" Type="http://schemas.openxmlformats.org/officeDocument/2006/relationships/image" Target="../media/image152.png"/><Relationship Id="rId44" Type="http://schemas.openxmlformats.org/officeDocument/2006/relationships/image" Target="../media/image153.png"/><Relationship Id="rId45" Type="http://schemas.openxmlformats.org/officeDocument/2006/relationships/image" Target="../media/image154.png"/><Relationship Id="rId46" Type="http://schemas.openxmlformats.org/officeDocument/2006/relationships/image" Target="../media/image155.png"/><Relationship Id="rId47" Type="http://schemas.openxmlformats.org/officeDocument/2006/relationships/image" Target="../media/image156.png"/><Relationship Id="rId48" Type="http://schemas.openxmlformats.org/officeDocument/2006/relationships/image" Target="../media/image157.png"/><Relationship Id="rId49" Type="http://schemas.openxmlformats.org/officeDocument/2006/relationships/image" Target="../media/image158.png"/><Relationship Id="rId50" Type="http://schemas.openxmlformats.org/officeDocument/2006/relationships/image" Target="../media/image159.png"/><Relationship Id="rId51" Type="http://schemas.openxmlformats.org/officeDocument/2006/relationships/image" Target="../media/image160.png"/><Relationship Id="rId52" Type="http://schemas.openxmlformats.org/officeDocument/2006/relationships/image" Target="../media/image161.png"/><Relationship Id="rId53" Type="http://schemas.openxmlformats.org/officeDocument/2006/relationships/image" Target="../media/image162.png"/><Relationship Id="rId54" Type="http://schemas.openxmlformats.org/officeDocument/2006/relationships/image" Target="../media/image163.png"/><Relationship Id="rId55" Type="http://schemas.openxmlformats.org/officeDocument/2006/relationships/image" Target="../media/image164.png"/><Relationship Id="rId56" Type="http://schemas.openxmlformats.org/officeDocument/2006/relationships/image" Target="../media/image165.png"/><Relationship Id="rId57" Type="http://schemas.openxmlformats.org/officeDocument/2006/relationships/image" Target="../media/image166.png"/><Relationship Id="rId58" Type="http://schemas.openxmlformats.org/officeDocument/2006/relationships/image" Target="../media/image167.png"/><Relationship Id="rId59" Type="http://schemas.openxmlformats.org/officeDocument/2006/relationships/image" Target="../media/image168.png"/><Relationship Id="rId60" Type="http://schemas.openxmlformats.org/officeDocument/2006/relationships/image" Target="../media/image169.png"/><Relationship Id="rId61" Type="http://schemas.openxmlformats.org/officeDocument/2006/relationships/image" Target="../media/image170.png"/><Relationship Id="rId62" Type="http://schemas.openxmlformats.org/officeDocument/2006/relationships/image" Target="../media/image171.png"/><Relationship Id="rId63" Type="http://schemas.openxmlformats.org/officeDocument/2006/relationships/image" Target="../media/image172.png"/><Relationship Id="rId64" Type="http://schemas.openxmlformats.org/officeDocument/2006/relationships/image" Target="../media/image173.png"/><Relationship Id="rId65" Type="http://schemas.openxmlformats.org/officeDocument/2006/relationships/image" Target="../media/image174.png"/><Relationship Id="rId66" Type="http://schemas.openxmlformats.org/officeDocument/2006/relationships/image" Target="../media/image175.png"/><Relationship Id="rId67" Type="http://schemas.openxmlformats.org/officeDocument/2006/relationships/image" Target="../media/image176.png"/><Relationship Id="rId68" Type="http://schemas.openxmlformats.org/officeDocument/2006/relationships/image" Target="../media/image177.png"/><Relationship Id="rId69" Type="http://schemas.openxmlformats.org/officeDocument/2006/relationships/image" Target="../media/image178.png"/><Relationship Id="rId70" Type="http://schemas.openxmlformats.org/officeDocument/2006/relationships/image" Target="../media/image179.png"/><Relationship Id="rId71" Type="http://schemas.openxmlformats.org/officeDocument/2006/relationships/image" Target="../media/image180.png"/><Relationship Id="rId72" Type="http://schemas.openxmlformats.org/officeDocument/2006/relationships/image" Target="../media/image181.png"/><Relationship Id="rId73" Type="http://schemas.openxmlformats.org/officeDocument/2006/relationships/image" Target="../media/image182.png"/><Relationship Id="rId74" Type="http://schemas.openxmlformats.org/officeDocument/2006/relationships/image" Target="../media/image183.png"/><Relationship Id="rId75" Type="http://schemas.openxmlformats.org/officeDocument/2006/relationships/image" Target="../media/image184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abcd@xmail.com" TargetMode="Externa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abcd@xmail.com" TargetMode="External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0.png"/><Relationship Id="rId9" Type="http://schemas.openxmlformats.org/officeDocument/2006/relationships/image" Target="../media/image191.png"/><Relationship Id="rId10" Type="http://schemas.openxmlformats.org/officeDocument/2006/relationships/image" Target="../media/image192.png"/><Relationship Id="rId11" Type="http://schemas.openxmlformats.org/officeDocument/2006/relationships/image" Target="../media/image193.png"/><Relationship Id="rId12" Type="http://schemas.openxmlformats.org/officeDocument/2006/relationships/image" Target="../media/image194.png"/><Relationship Id="rId13" Type="http://schemas.openxmlformats.org/officeDocument/2006/relationships/image" Target="../media/image195.png"/><Relationship Id="rId14" Type="http://schemas.openxmlformats.org/officeDocument/2006/relationships/image" Target="../media/image196.png"/><Relationship Id="rId15" Type="http://schemas.openxmlformats.org/officeDocument/2006/relationships/image" Target="../media/image197.png"/><Relationship Id="rId16" Type="http://schemas.openxmlformats.org/officeDocument/2006/relationships/image" Target="../media/image198.png"/><Relationship Id="rId17" Type="http://schemas.openxmlformats.org/officeDocument/2006/relationships/image" Target="../media/image199.png"/><Relationship Id="rId18" Type="http://schemas.openxmlformats.org/officeDocument/2006/relationships/image" Target="../media/image200.png"/><Relationship Id="rId19" Type="http://schemas.openxmlformats.org/officeDocument/2006/relationships/image" Target="../media/image201.png"/><Relationship Id="rId20" Type="http://schemas.openxmlformats.org/officeDocument/2006/relationships/image" Target="../media/image202.png"/><Relationship Id="rId21" Type="http://schemas.openxmlformats.org/officeDocument/2006/relationships/image" Target="../media/image203.png"/><Relationship Id="rId22" Type="http://schemas.openxmlformats.org/officeDocument/2006/relationships/image" Target="../media/image204.png"/><Relationship Id="rId23" Type="http://schemas.openxmlformats.org/officeDocument/2006/relationships/image" Target="../media/image205.png"/><Relationship Id="rId24" Type="http://schemas.openxmlformats.org/officeDocument/2006/relationships/image" Target="../media/image206.png"/><Relationship Id="rId25" Type="http://schemas.openxmlformats.org/officeDocument/2006/relationships/image" Target="../media/image207.png"/><Relationship Id="rId26" Type="http://schemas.openxmlformats.org/officeDocument/2006/relationships/image" Target="../media/image208.png"/><Relationship Id="rId27" Type="http://schemas.openxmlformats.org/officeDocument/2006/relationships/image" Target="../media/image209.png"/><Relationship Id="rId28" Type="http://schemas.openxmlformats.org/officeDocument/2006/relationships/image" Target="../media/image210.png"/><Relationship Id="rId29" Type="http://schemas.openxmlformats.org/officeDocument/2006/relationships/image" Target="../media/image211.png"/><Relationship Id="rId30" Type="http://schemas.openxmlformats.org/officeDocument/2006/relationships/image" Target="../media/image212.png"/><Relationship Id="rId31" Type="http://schemas.openxmlformats.org/officeDocument/2006/relationships/image" Target="../media/image213.png"/><Relationship Id="rId32" Type="http://schemas.openxmlformats.org/officeDocument/2006/relationships/image" Target="../media/image214.png"/><Relationship Id="rId33" Type="http://schemas.openxmlformats.org/officeDocument/2006/relationships/image" Target="../media/image215.png"/><Relationship Id="rId34" Type="http://schemas.openxmlformats.org/officeDocument/2006/relationships/image" Target="../media/image216.png"/><Relationship Id="rId35" Type="http://schemas.openxmlformats.org/officeDocument/2006/relationships/image" Target="../media/image217.png"/><Relationship Id="rId36" Type="http://schemas.openxmlformats.org/officeDocument/2006/relationships/image" Target="../media/image218.png"/><Relationship Id="rId37" Type="http://schemas.openxmlformats.org/officeDocument/2006/relationships/image" Target="../media/image219.png"/><Relationship Id="rId38" Type="http://schemas.openxmlformats.org/officeDocument/2006/relationships/image" Target="../media/image220.png"/><Relationship Id="rId39" Type="http://schemas.openxmlformats.org/officeDocument/2006/relationships/image" Target="../media/image221.png"/><Relationship Id="rId40" Type="http://schemas.openxmlformats.org/officeDocument/2006/relationships/image" Target="../media/image222.png"/><Relationship Id="rId41" Type="http://schemas.openxmlformats.org/officeDocument/2006/relationships/image" Target="../media/image223.png"/><Relationship Id="rId42" Type="http://schemas.openxmlformats.org/officeDocument/2006/relationships/image" Target="../media/image224.png"/><Relationship Id="rId43" Type="http://schemas.openxmlformats.org/officeDocument/2006/relationships/image" Target="../media/image225.png"/><Relationship Id="rId44" Type="http://schemas.openxmlformats.org/officeDocument/2006/relationships/image" Target="../media/image226.png"/><Relationship Id="rId45" Type="http://schemas.openxmlformats.org/officeDocument/2006/relationships/image" Target="../media/image227.png"/><Relationship Id="rId46" Type="http://schemas.openxmlformats.org/officeDocument/2006/relationships/image" Target="../media/image228.png"/><Relationship Id="rId47" Type="http://schemas.openxmlformats.org/officeDocument/2006/relationships/image" Target="../media/image229.png"/><Relationship Id="rId48" Type="http://schemas.openxmlformats.org/officeDocument/2006/relationships/image" Target="../media/image230.png"/><Relationship Id="rId49" Type="http://schemas.openxmlformats.org/officeDocument/2006/relationships/image" Target="../media/image231.png"/><Relationship Id="rId50" Type="http://schemas.openxmlformats.org/officeDocument/2006/relationships/image" Target="../media/image232.png"/><Relationship Id="rId51" Type="http://schemas.openxmlformats.org/officeDocument/2006/relationships/image" Target="../media/image233.png"/><Relationship Id="rId52" Type="http://schemas.openxmlformats.org/officeDocument/2006/relationships/image" Target="../media/image234.png"/><Relationship Id="rId53" Type="http://schemas.openxmlformats.org/officeDocument/2006/relationships/image" Target="../media/image235.png"/><Relationship Id="rId54" Type="http://schemas.openxmlformats.org/officeDocument/2006/relationships/image" Target="../media/image236.png"/><Relationship Id="rId55" Type="http://schemas.openxmlformats.org/officeDocument/2006/relationships/image" Target="../media/image237.png"/><Relationship Id="rId56" Type="http://schemas.openxmlformats.org/officeDocument/2006/relationships/image" Target="../media/image238.png"/><Relationship Id="rId57" Type="http://schemas.openxmlformats.org/officeDocument/2006/relationships/image" Target="../media/image239.png"/><Relationship Id="rId58" Type="http://schemas.openxmlformats.org/officeDocument/2006/relationships/image" Target="../media/image240.png"/><Relationship Id="rId59" Type="http://schemas.openxmlformats.org/officeDocument/2006/relationships/image" Target="../media/image241.png"/><Relationship Id="rId60" Type="http://schemas.openxmlformats.org/officeDocument/2006/relationships/image" Target="../media/image242.png"/><Relationship Id="rId61" Type="http://schemas.openxmlformats.org/officeDocument/2006/relationships/image" Target="../media/image243.png"/><Relationship Id="rId62" Type="http://schemas.openxmlformats.org/officeDocument/2006/relationships/image" Target="../media/image244.png"/><Relationship Id="rId63" Type="http://schemas.openxmlformats.org/officeDocument/2006/relationships/image" Target="../media/image245.png"/><Relationship Id="rId64" Type="http://schemas.openxmlformats.org/officeDocument/2006/relationships/image" Target="../media/image246.png"/><Relationship Id="rId65" Type="http://schemas.openxmlformats.org/officeDocument/2006/relationships/image" Target="../media/image247.png"/><Relationship Id="rId66" Type="http://schemas.openxmlformats.org/officeDocument/2006/relationships/image" Target="../media/image248.png"/><Relationship Id="rId67" Type="http://schemas.openxmlformats.org/officeDocument/2006/relationships/image" Target="../media/image249.png"/><Relationship Id="rId68" Type="http://schemas.openxmlformats.org/officeDocument/2006/relationships/image" Target="../media/image250.png"/><Relationship Id="rId69" Type="http://schemas.openxmlformats.org/officeDocument/2006/relationships/image" Target="../media/image251.png"/><Relationship Id="rId70" Type="http://schemas.openxmlformats.org/officeDocument/2006/relationships/image" Target="../media/image252.png"/><Relationship Id="rId71" Type="http://schemas.openxmlformats.org/officeDocument/2006/relationships/image" Target="../media/image253.png"/><Relationship Id="rId72" Type="http://schemas.openxmlformats.org/officeDocument/2006/relationships/image" Target="../media/image254.png"/><Relationship Id="rId73" Type="http://schemas.openxmlformats.org/officeDocument/2006/relationships/image" Target="../media/image255.png"/><Relationship Id="rId74" Type="http://schemas.openxmlformats.org/officeDocument/2006/relationships/image" Target="../media/image256.png"/><Relationship Id="rId75" Type="http://schemas.openxmlformats.org/officeDocument/2006/relationships/image" Target="../media/image257.png"/><Relationship Id="rId76" Type="http://schemas.openxmlformats.org/officeDocument/2006/relationships/image" Target="../media/image258.png"/><Relationship Id="rId77" Type="http://schemas.openxmlformats.org/officeDocument/2006/relationships/image" Target="../media/image259.png"/><Relationship Id="rId78" Type="http://schemas.openxmlformats.org/officeDocument/2006/relationships/image" Target="../media/image260.png"/><Relationship Id="rId79" Type="http://schemas.openxmlformats.org/officeDocument/2006/relationships/image" Target="../media/image261.png"/><Relationship Id="rId80" Type="http://schemas.openxmlformats.org/officeDocument/2006/relationships/image" Target="../media/image262.png"/><Relationship Id="rId81" Type="http://schemas.openxmlformats.org/officeDocument/2006/relationships/image" Target="../media/image263.png"/><Relationship Id="rId82" Type="http://schemas.openxmlformats.org/officeDocument/2006/relationships/image" Target="../media/image264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abcd@xmail.com" TargetMode="External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image" Target="../media/image268.png"/><Relationship Id="rId7" Type="http://schemas.openxmlformats.org/officeDocument/2006/relationships/image" Target="../media/image269.png"/><Relationship Id="rId8" Type="http://schemas.openxmlformats.org/officeDocument/2006/relationships/image" Target="../media/image270.png"/><Relationship Id="rId9" Type="http://schemas.openxmlformats.org/officeDocument/2006/relationships/image" Target="../media/image271.png"/><Relationship Id="rId10" Type="http://schemas.openxmlformats.org/officeDocument/2006/relationships/image" Target="../media/image272.png"/><Relationship Id="rId11" Type="http://schemas.openxmlformats.org/officeDocument/2006/relationships/image" Target="../media/image273.png"/><Relationship Id="rId12" Type="http://schemas.openxmlformats.org/officeDocument/2006/relationships/image" Target="../media/image274.png"/><Relationship Id="rId13" Type="http://schemas.openxmlformats.org/officeDocument/2006/relationships/image" Target="../media/image275.png"/><Relationship Id="rId14" Type="http://schemas.openxmlformats.org/officeDocument/2006/relationships/image" Target="../media/image276.png"/><Relationship Id="rId15" Type="http://schemas.openxmlformats.org/officeDocument/2006/relationships/image" Target="../media/image277.png"/><Relationship Id="rId16" Type="http://schemas.openxmlformats.org/officeDocument/2006/relationships/image" Target="../media/image278.png"/><Relationship Id="rId17" Type="http://schemas.openxmlformats.org/officeDocument/2006/relationships/image" Target="../media/image279.png"/><Relationship Id="rId18" Type="http://schemas.openxmlformats.org/officeDocument/2006/relationships/image" Target="../media/image280.png"/><Relationship Id="rId19" Type="http://schemas.openxmlformats.org/officeDocument/2006/relationships/image" Target="../media/image281.png"/><Relationship Id="rId20" Type="http://schemas.openxmlformats.org/officeDocument/2006/relationships/image" Target="../media/image282.png"/><Relationship Id="rId21" Type="http://schemas.openxmlformats.org/officeDocument/2006/relationships/image" Target="../media/image283.png"/><Relationship Id="rId22" Type="http://schemas.openxmlformats.org/officeDocument/2006/relationships/image" Target="../media/image284.png"/><Relationship Id="rId23" Type="http://schemas.openxmlformats.org/officeDocument/2006/relationships/image" Target="../media/image285.png"/><Relationship Id="rId24" Type="http://schemas.openxmlformats.org/officeDocument/2006/relationships/image" Target="../media/image286.png"/><Relationship Id="rId25" Type="http://schemas.openxmlformats.org/officeDocument/2006/relationships/image" Target="../media/image287.png"/><Relationship Id="rId26" Type="http://schemas.openxmlformats.org/officeDocument/2006/relationships/image" Target="../media/image288.png"/><Relationship Id="rId27" Type="http://schemas.openxmlformats.org/officeDocument/2006/relationships/image" Target="../media/image289.png"/><Relationship Id="rId28" Type="http://schemas.openxmlformats.org/officeDocument/2006/relationships/image" Target="../media/image290.png"/><Relationship Id="rId29" Type="http://schemas.openxmlformats.org/officeDocument/2006/relationships/image" Target="../media/image291.png"/><Relationship Id="rId30" Type="http://schemas.openxmlformats.org/officeDocument/2006/relationships/image" Target="../media/image292.png"/><Relationship Id="rId31" Type="http://schemas.openxmlformats.org/officeDocument/2006/relationships/image" Target="../media/image293.png"/><Relationship Id="rId32" Type="http://schemas.openxmlformats.org/officeDocument/2006/relationships/image" Target="../media/image294.png"/><Relationship Id="rId33" Type="http://schemas.openxmlformats.org/officeDocument/2006/relationships/image" Target="../media/image295.png"/><Relationship Id="rId34" Type="http://schemas.openxmlformats.org/officeDocument/2006/relationships/image" Target="../media/image296.png"/><Relationship Id="rId35" Type="http://schemas.openxmlformats.org/officeDocument/2006/relationships/image" Target="../media/image297.png"/><Relationship Id="rId36" Type="http://schemas.openxmlformats.org/officeDocument/2006/relationships/image" Target="../media/image298.png"/><Relationship Id="rId37" Type="http://schemas.openxmlformats.org/officeDocument/2006/relationships/image" Target="../media/image299.png"/><Relationship Id="rId38" Type="http://schemas.openxmlformats.org/officeDocument/2006/relationships/image" Target="../media/image300.png"/><Relationship Id="rId39" Type="http://schemas.openxmlformats.org/officeDocument/2006/relationships/image" Target="../media/image301.png"/><Relationship Id="rId40" Type="http://schemas.openxmlformats.org/officeDocument/2006/relationships/image" Target="../media/image302.png"/><Relationship Id="rId41" Type="http://schemas.openxmlformats.org/officeDocument/2006/relationships/image" Target="../media/image303.png"/><Relationship Id="rId42" Type="http://schemas.openxmlformats.org/officeDocument/2006/relationships/image" Target="../media/image304.png"/><Relationship Id="rId43" Type="http://schemas.openxmlformats.org/officeDocument/2006/relationships/image" Target="../media/image305.png"/><Relationship Id="rId44" Type="http://schemas.openxmlformats.org/officeDocument/2006/relationships/image" Target="../media/image306.png"/><Relationship Id="rId45" Type="http://schemas.openxmlformats.org/officeDocument/2006/relationships/image" Target="../media/image307.png"/><Relationship Id="rId46" Type="http://schemas.openxmlformats.org/officeDocument/2006/relationships/image" Target="../media/image308.png"/><Relationship Id="rId47" Type="http://schemas.openxmlformats.org/officeDocument/2006/relationships/image" Target="../media/image309.png"/><Relationship Id="rId48" Type="http://schemas.openxmlformats.org/officeDocument/2006/relationships/image" Target="../media/image310.png"/><Relationship Id="rId49" Type="http://schemas.openxmlformats.org/officeDocument/2006/relationships/image" Target="../media/image311.png"/><Relationship Id="rId50" Type="http://schemas.openxmlformats.org/officeDocument/2006/relationships/image" Target="../media/image312.png"/><Relationship Id="rId51" Type="http://schemas.openxmlformats.org/officeDocument/2006/relationships/image" Target="../media/image313.png"/><Relationship Id="rId52" Type="http://schemas.openxmlformats.org/officeDocument/2006/relationships/image" Target="../media/image314.png"/><Relationship Id="rId53" Type="http://schemas.openxmlformats.org/officeDocument/2006/relationships/image" Target="../media/image315.png"/><Relationship Id="rId54" Type="http://schemas.openxmlformats.org/officeDocument/2006/relationships/image" Target="../media/image316.png"/><Relationship Id="rId55" Type="http://schemas.openxmlformats.org/officeDocument/2006/relationships/image" Target="../media/image317.png"/><Relationship Id="rId56" Type="http://schemas.openxmlformats.org/officeDocument/2006/relationships/image" Target="../media/image318.png"/><Relationship Id="rId57" Type="http://schemas.openxmlformats.org/officeDocument/2006/relationships/image" Target="../media/image319.png"/><Relationship Id="rId58" Type="http://schemas.openxmlformats.org/officeDocument/2006/relationships/image" Target="../media/image320.png"/><Relationship Id="rId59" Type="http://schemas.openxmlformats.org/officeDocument/2006/relationships/image" Target="../media/image321.png"/><Relationship Id="rId60" Type="http://schemas.openxmlformats.org/officeDocument/2006/relationships/image" Target="../media/image322.png"/><Relationship Id="rId61" Type="http://schemas.openxmlformats.org/officeDocument/2006/relationships/image" Target="../media/image323.png"/><Relationship Id="rId62" Type="http://schemas.openxmlformats.org/officeDocument/2006/relationships/image" Target="../media/image324.png"/><Relationship Id="rId63" Type="http://schemas.openxmlformats.org/officeDocument/2006/relationships/image" Target="../media/image325.png"/><Relationship Id="rId64" Type="http://schemas.openxmlformats.org/officeDocument/2006/relationships/image" Target="../media/image326.png"/><Relationship Id="rId65" Type="http://schemas.openxmlformats.org/officeDocument/2006/relationships/image" Target="../media/image327.png"/><Relationship Id="rId66" Type="http://schemas.openxmlformats.org/officeDocument/2006/relationships/image" Target="../media/image328.png"/><Relationship Id="rId67" Type="http://schemas.openxmlformats.org/officeDocument/2006/relationships/image" Target="../media/image329.png"/><Relationship Id="rId68" Type="http://schemas.openxmlformats.org/officeDocument/2006/relationships/image" Target="../media/image330.png"/><Relationship Id="rId69" Type="http://schemas.openxmlformats.org/officeDocument/2006/relationships/image" Target="../media/image331.png"/><Relationship Id="rId70" Type="http://schemas.openxmlformats.org/officeDocument/2006/relationships/image" Target="../media/image332.png"/><Relationship Id="rId71" Type="http://schemas.openxmlformats.org/officeDocument/2006/relationships/image" Target="../media/image333.png"/><Relationship Id="rId72" Type="http://schemas.openxmlformats.org/officeDocument/2006/relationships/image" Target="../media/image334.png"/><Relationship Id="rId73" Type="http://schemas.openxmlformats.org/officeDocument/2006/relationships/image" Target="../media/image335.png"/><Relationship Id="rId74" Type="http://schemas.openxmlformats.org/officeDocument/2006/relationships/image" Target="../media/image336.png"/><Relationship Id="rId75" Type="http://schemas.openxmlformats.org/officeDocument/2006/relationships/image" Target="../media/image33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abcd@xmail.com" TargetMode="Externa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8.png"/><Relationship Id="rId3" Type="http://schemas.openxmlformats.org/officeDocument/2006/relationships/image" Target="../media/image339.png"/><Relationship Id="rId4" Type="http://schemas.openxmlformats.org/officeDocument/2006/relationships/image" Target="../media/image340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1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2.png"/><Relationship Id="rId3" Type="http://schemas.openxmlformats.org/officeDocument/2006/relationships/image" Target="../media/image343.jpg"/><Relationship Id="rId4" Type="http://schemas.openxmlformats.org/officeDocument/2006/relationships/image" Target="../media/image344.png"/><Relationship Id="rId5" Type="http://schemas.openxmlformats.org/officeDocument/2006/relationships/image" Target="../media/image345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6.png"/><Relationship Id="rId3" Type="http://schemas.openxmlformats.org/officeDocument/2006/relationships/image" Target="../media/image347.png"/><Relationship Id="rId4" Type="http://schemas.openxmlformats.org/officeDocument/2006/relationships/image" Target="../media/image348.jpg"/><Relationship Id="rId5" Type="http://schemas.openxmlformats.org/officeDocument/2006/relationships/image" Target="../media/image349.jp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0.jpg"/><Relationship Id="rId3" Type="http://schemas.openxmlformats.org/officeDocument/2006/relationships/image" Target="../media/image351.jpg"/><Relationship Id="rId4" Type="http://schemas.openxmlformats.org/officeDocument/2006/relationships/image" Target="../media/image352.jpg"/><Relationship Id="rId5" Type="http://schemas.openxmlformats.org/officeDocument/2006/relationships/image" Target="../media/image353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4.png"/><Relationship Id="rId3" Type="http://schemas.openxmlformats.org/officeDocument/2006/relationships/image" Target="../media/image355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6.png"/><Relationship Id="rId3" Type="http://schemas.openxmlformats.org/officeDocument/2006/relationships/image" Target="../media/image35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8.png"/><Relationship Id="rId3" Type="http://schemas.openxmlformats.org/officeDocument/2006/relationships/image" Target="../media/image359.png"/><Relationship Id="rId4" Type="http://schemas.openxmlformats.org/officeDocument/2006/relationships/image" Target="../media/image360.jp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1.jpg"/><Relationship Id="rId3" Type="http://schemas.openxmlformats.org/officeDocument/2006/relationships/image" Target="../media/image362.jpg"/><Relationship Id="rId4" Type="http://schemas.openxmlformats.org/officeDocument/2006/relationships/image" Target="../media/image363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4.jpg"/><Relationship Id="rId3" Type="http://schemas.openxmlformats.org/officeDocument/2006/relationships/image" Target="../media/image365.png"/><Relationship Id="rId4" Type="http://schemas.openxmlformats.org/officeDocument/2006/relationships/image" Target="../media/image366.jp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7.jpg"/><Relationship Id="rId3" Type="http://schemas.openxmlformats.org/officeDocument/2006/relationships/image" Target="../media/image368.jpg"/><Relationship Id="rId4" Type="http://schemas.openxmlformats.org/officeDocument/2006/relationships/image" Target="../media/image369.jp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0.png"/><Relationship Id="rId3" Type="http://schemas.openxmlformats.org/officeDocument/2006/relationships/image" Target="../media/image371.png"/><Relationship Id="rId4" Type="http://schemas.openxmlformats.org/officeDocument/2006/relationships/image" Target="../media/image372.jp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lideshare.net/bitttttsdas/knowledge-portal-46679222" TargetMode="External"/><Relationship Id="rId3" Type="http://schemas.openxmlformats.org/officeDocument/2006/relationships/hyperlink" Target="https://www.slideshare.net/akhilesh_551/college-management-project" TargetMode="External"/><Relationship Id="rId4" Type="http://schemas.openxmlformats.org/officeDocument/2006/relationships/hyperlink" Target="https://www.bayt.com/en/specialties/q/166665/what-are-the-types-of-portals/" TargetMode="External"/><Relationship Id="rId5" Type="http://schemas.openxmlformats.org/officeDocument/2006/relationships/hyperlink" Target="http://eduscol.in/Staff-portal.html" TargetMode="External"/><Relationship Id="rId6" Type="http://schemas.openxmlformats.org/officeDocument/2006/relationships/hyperlink" Target="http://www.ifnoss.com/edu/college-university-software/director-login.aspx" TargetMode="External"/><Relationship Id="rId7" Type="http://schemas.openxmlformats.org/officeDocument/2006/relationships/hyperlink" Target="http://eduscol.in/Store-Inventory_Management_System.html" TargetMode="External"/><Relationship Id="rId8" Type="http://schemas.openxmlformats.org/officeDocument/2006/relationships/hyperlink" Target="http://www.slideshare.net/pinalpatel13/ex033" TargetMode="Externa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pes_cse@pes.edu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hyperlink" Target="mailto:pes_cse@pes.edu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639" y="762000"/>
            <a:ext cx="3816350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90930" y="2387600"/>
            <a:ext cx="5520690" cy="2834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 b="1">
                <a:latin typeface="Arial"/>
                <a:cs typeface="Arial"/>
              </a:rPr>
              <a:t>SUBJECT </a:t>
            </a:r>
            <a:r>
              <a:rPr dirty="0" sz="2200" b="1">
                <a:latin typeface="Arial"/>
                <a:cs typeface="Arial"/>
              </a:rPr>
              <a:t>: </a:t>
            </a:r>
            <a:r>
              <a:rPr dirty="0" sz="2200" spc="-10" b="1">
                <a:latin typeface="Arial"/>
                <a:cs typeface="Arial"/>
              </a:rPr>
              <a:t>KNOWLEDGE</a:t>
            </a:r>
            <a:r>
              <a:rPr dirty="0" sz="2200" spc="-5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MANAGEMENT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733425">
              <a:lnSpc>
                <a:spcPct val="100000"/>
              </a:lnSpc>
            </a:pPr>
            <a:r>
              <a:rPr dirty="0" sz="2200" spc="-10" b="1">
                <a:latin typeface="Arial"/>
                <a:cs typeface="Arial"/>
              </a:rPr>
              <a:t>COURSE CODE </a:t>
            </a:r>
            <a:r>
              <a:rPr dirty="0" sz="2200" b="1">
                <a:latin typeface="Arial"/>
                <a:cs typeface="Arial"/>
              </a:rPr>
              <a:t>:</a:t>
            </a:r>
            <a:r>
              <a:rPr dirty="0" sz="2200" spc="-5" b="1">
                <a:latin typeface="Arial"/>
                <a:cs typeface="Arial"/>
              </a:rPr>
              <a:t> UE15CS344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Times New Roman"/>
              <a:cs typeface="Times New Roman"/>
            </a:endParaRPr>
          </a:p>
          <a:p>
            <a:pPr algn="ctr" marL="216535" marR="459740">
              <a:lnSpc>
                <a:spcPts val="2510"/>
              </a:lnSpc>
            </a:pPr>
            <a:r>
              <a:rPr dirty="0" sz="2200" spc="-15" b="1">
                <a:latin typeface="Arial"/>
                <a:cs typeface="Arial"/>
              </a:rPr>
              <a:t>TOPIC </a:t>
            </a:r>
            <a:r>
              <a:rPr dirty="0" sz="2200" b="1">
                <a:latin typeface="Arial"/>
                <a:cs typeface="Arial"/>
              </a:rPr>
              <a:t>: </a:t>
            </a:r>
            <a:r>
              <a:rPr dirty="0" sz="2200" spc="-5" b="1">
                <a:latin typeface="Arial"/>
                <a:cs typeface="Arial"/>
              </a:rPr>
              <a:t>DESIGNING </a:t>
            </a:r>
            <a:r>
              <a:rPr dirty="0" sz="2200" b="1">
                <a:latin typeface="Arial"/>
                <a:cs typeface="Arial"/>
              </a:rPr>
              <a:t>A</a:t>
            </a:r>
            <a:r>
              <a:rPr dirty="0" sz="2200" spc="-235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KNOWLEDGE  MANAGEMENT </a:t>
            </a:r>
            <a:r>
              <a:rPr dirty="0" sz="2200" spc="-35" b="1">
                <a:latin typeface="Arial"/>
                <a:cs typeface="Arial"/>
              </a:rPr>
              <a:t>PORTAL </a:t>
            </a:r>
            <a:r>
              <a:rPr dirty="0" sz="2200" spc="-10" b="1">
                <a:latin typeface="Arial"/>
                <a:cs typeface="Arial"/>
              </a:rPr>
              <a:t>FOR </a:t>
            </a:r>
            <a:r>
              <a:rPr dirty="0" sz="2200" spc="-5" b="1">
                <a:latin typeface="Arial"/>
                <a:cs typeface="Arial"/>
              </a:rPr>
              <a:t>CSE  </a:t>
            </a:r>
            <a:r>
              <a:rPr dirty="0" sz="2200" spc="-25" b="1">
                <a:latin typeface="Arial"/>
                <a:cs typeface="Arial"/>
              </a:rPr>
              <a:t>DEPARTMENT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0004" y="6386829"/>
            <a:ext cx="1685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01FB15ECS065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900" y="6913880"/>
            <a:ext cx="2747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Brindavana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Sachidanand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3562" y="6913880"/>
            <a:ext cx="16852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01FB15ECS072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900" y="7440930"/>
            <a:ext cx="1280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Chaitra </a:t>
            </a:r>
            <a:r>
              <a:rPr dirty="0" sz="1800" b="1">
                <a:latin typeface="Arial"/>
                <a:cs typeface="Arial"/>
              </a:rPr>
              <a:t>M</a:t>
            </a:r>
            <a:r>
              <a:rPr dirty="0" sz="1800" spc="-9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4081" y="7440930"/>
            <a:ext cx="1686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01FB15ECS073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900" y="7967980"/>
            <a:ext cx="1066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D J</a:t>
            </a:r>
            <a:r>
              <a:rPr dirty="0" sz="1800" spc="-1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Pooja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0078" y="7967980"/>
            <a:ext cx="16852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01FB15ECS083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7900" y="8495030"/>
            <a:ext cx="1555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Arial"/>
                <a:cs typeface="Arial"/>
              </a:rPr>
              <a:t>Devika</a:t>
            </a:r>
            <a:r>
              <a:rPr dirty="0" sz="1800" spc="-7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Mishra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93225" y="8495030"/>
            <a:ext cx="1685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01FB15ECS093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7900" y="5932170"/>
            <a:ext cx="1648460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1630">
              <a:lnSpc>
                <a:spcPct val="100000"/>
              </a:lnSpc>
              <a:spcBef>
                <a:spcPts val="100"/>
              </a:spcBef>
            </a:pPr>
            <a:r>
              <a:rPr dirty="0" u="sng" sz="18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NAMES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1800" spc="-10" b="1">
                <a:latin typeface="Arial"/>
                <a:cs typeface="Arial"/>
              </a:rPr>
              <a:t>Bhaarat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Chetty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77409" y="5919470"/>
            <a:ext cx="6902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USN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's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5085" rIns="0" bIns="0" rtlCol="0" vert="horz">
            <a:spAutoFit/>
          </a:bodyPr>
          <a:lstStyle/>
          <a:p>
            <a:pPr marL="137795" marR="307975">
              <a:lnSpc>
                <a:spcPts val="2680"/>
              </a:lnSpc>
              <a:spcBef>
                <a:spcPts val="355"/>
              </a:spcBef>
            </a:pPr>
            <a:r>
              <a:rPr dirty="0" spc="-5"/>
              <a:t>The programs of </a:t>
            </a:r>
            <a:r>
              <a:rPr dirty="0"/>
              <a:t>the </a:t>
            </a:r>
            <a:r>
              <a:rPr dirty="0" spc="-5"/>
              <a:t>department are </a:t>
            </a:r>
            <a:r>
              <a:rPr dirty="0" spc="-10"/>
              <a:t>designed  </a:t>
            </a:r>
            <a:r>
              <a:rPr dirty="0" spc="5"/>
              <a:t>to </a:t>
            </a:r>
            <a:r>
              <a:rPr dirty="0" spc="-5"/>
              <a:t>create </a:t>
            </a:r>
            <a:r>
              <a:rPr dirty="0" spc="-10"/>
              <a:t>globally </a:t>
            </a:r>
            <a:r>
              <a:rPr dirty="0" spc="-5"/>
              <a:t>competent manpower </a:t>
            </a:r>
            <a:r>
              <a:rPr dirty="0"/>
              <a:t>for </a:t>
            </a:r>
            <a:r>
              <a:rPr dirty="0" spc="-5"/>
              <a:t>the</a:t>
            </a:r>
          </a:p>
          <a:p>
            <a:pPr marL="137795">
              <a:lnSpc>
                <a:spcPts val="2515"/>
              </a:lnSpc>
            </a:pPr>
            <a:r>
              <a:rPr dirty="0" spc="-5"/>
              <a:t>information and communication technology</a:t>
            </a:r>
            <a:r>
              <a:rPr dirty="0" spc="-15"/>
              <a:t> </a:t>
            </a:r>
            <a:r>
              <a:rPr dirty="0" spc="-5"/>
              <a:t>(ICT)</a:t>
            </a:r>
          </a:p>
          <a:p>
            <a:pPr marL="137795" marR="59055">
              <a:lnSpc>
                <a:spcPct val="92900"/>
              </a:lnSpc>
              <a:spcBef>
                <a:spcPts val="105"/>
              </a:spcBef>
            </a:pPr>
            <a:r>
              <a:rPr dirty="0" spc="-20"/>
              <a:t>industry.The </a:t>
            </a:r>
            <a:r>
              <a:rPr dirty="0" spc="-5"/>
              <a:t>students </a:t>
            </a:r>
            <a:r>
              <a:rPr dirty="0" spc="-10"/>
              <a:t>will </a:t>
            </a:r>
            <a:r>
              <a:rPr dirty="0" spc="-5"/>
              <a:t>build specialist  </a:t>
            </a:r>
            <a:r>
              <a:rPr dirty="0" spc="-10"/>
              <a:t>Knowledge </a:t>
            </a:r>
            <a:r>
              <a:rPr dirty="0" spc="-5"/>
              <a:t>in </a:t>
            </a:r>
            <a:r>
              <a:rPr dirty="0"/>
              <a:t>the </a:t>
            </a:r>
            <a:r>
              <a:rPr dirty="0" spc="-5"/>
              <a:t>field </a:t>
            </a:r>
            <a:r>
              <a:rPr dirty="0"/>
              <a:t>of </a:t>
            </a:r>
            <a:r>
              <a:rPr dirty="0" spc="-10"/>
              <a:t>applied </a:t>
            </a:r>
            <a:r>
              <a:rPr dirty="0" spc="-5"/>
              <a:t>computer  sciences with </a:t>
            </a:r>
            <a:r>
              <a:rPr dirty="0"/>
              <a:t>the </a:t>
            </a:r>
            <a:r>
              <a:rPr dirty="0" spc="-5"/>
              <a:t>flexibility </a:t>
            </a:r>
            <a:r>
              <a:rPr dirty="0"/>
              <a:t>to </a:t>
            </a:r>
            <a:r>
              <a:rPr dirty="0" spc="-5"/>
              <a:t>follow their interest  through </a:t>
            </a:r>
            <a:r>
              <a:rPr dirty="0"/>
              <a:t>the </a:t>
            </a:r>
            <a:r>
              <a:rPr dirty="0" spc="-5"/>
              <a:t>choice of varied </a:t>
            </a:r>
            <a:r>
              <a:rPr dirty="0" spc="-10"/>
              <a:t>optional </a:t>
            </a:r>
            <a:r>
              <a:rPr dirty="0" spc="-5"/>
              <a:t>modules,  courses and electives.</a:t>
            </a:r>
          </a:p>
          <a:p>
            <a:pPr marL="125095"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  <a:spcBef>
                <a:spcPts val="15"/>
              </a:spcBef>
            </a:pPr>
            <a:endParaRPr sz="2850">
              <a:latin typeface="Times New Roman"/>
              <a:cs typeface="Times New Roman"/>
            </a:endParaRPr>
          </a:p>
          <a:p>
            <a:pPr marL="210185">
              <a:lnSpc>
                <a:spcPts val="2535"/>
              </a:lnSpc>
            </a:pPr>
            <a:r>
              <a:rPr dirty="0" u="heavy" sz="22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PROGRAMS</a:t>
            </a:r>
            <a:endParaRPr sz="2200">
              <a:latin typeface="Arial"/>
              <a:cs typeface="Arial"/>
            </a:endParaRPr>
          </a:p>
          <a:p>
            <a:pPr marL="210185">
              <a:lnSpc>
                <a:spcPts val="2440"/>
              </a:lnSpc>
            </a:pPr>
            <a:r>
              <a:rPr dirty="0" sz="2200" spc="-5"/>
              <a:t>-B.</a:t>
            </a:r>
            <a:r>
              <a:rPr dirty="0" sz="2200" spc="-40"/>
              <a:t> </a:t>
            </a:r>
            <a:r>
              <a:rPr dirty="0" sz="2200" spc="-65"/>
              <a:t>Tech</a:t>
            </a:r>
            <a:endParaRPr sz="2200"/>
          </a:p>
          <a:p>
            <a:pPr marL="210185" marR="62865">
              <a:lnSpc>
                <a:spcPts val="2450"/>
              </a:lnSpc>
              <a:spcBef>
                <a:spcPts val="145"/>
              </a:spcBef>
            </a:pPr>
            <a:r>
              <a:rPr dirty="0" sz="2200" spc="-5"/>
              <a:t>-M. </a:t>
            </a:r>
            <a:r>
              <a:rPr dirty="0" sz="2200" spc="-65"/>
              <a:t>Tech </a:t>
            </a:r>
            <a:r>
              <a:rPr dirty="0" sz="2200" spc="-5"/>
              <a:t>with specializations in Cloud Computing,  </a:t>
            </a:r>
            <a:r>
              <a:rPr dirty="0" sz="2200" spc="-15"/>
              <a:t>Web Technologies,Software </a:t>
            </a:r>
            <a:r>
              <a:rPr dirty="0" sz="2200" spc="-5"/>
              <a:t>Engineering,Big Data </a:t>
            </a:r>
            <a:r>
              <a:rPr dirty="0" sz="2200"/>
              <a:t>&amp;  </a:t>
            </a:r>
            <a:r>
              <a:rPr dirty="0" sz="2200" spc="-65"/>
              <a:t>IoT, </a:t>
            </a:r>
            <a:r>
              <a:rPr dirty="0" sz="2200" spc="-5"/>
              <a:t>Cyber</a:t>
            </a:r>
            <a:r>
              <a:rPr dirty="0" sz="2200" spc="45"/>
              <a:t> </a:t>
            </a:r>
            <a:r>
              <a:rPr dirty="0" sz="2200" spc="-5"/>
              <a:t>Security</a:t>
            </a:r>
            <a:endParaRPr sz="2200"/>
          </a:p>
          <a:p>
            <a:pPr marL="210185">
              <a:lnSpc>
                <a:spcPts val="2400"/>
              </a:lnSpc>
            </a:pPr>
            <a:r>
              <a:rPr dirty="0" sz="2200" spc="-5"/>
              <a:t>-Integrated B. </a:t>
            </a:r>
            <a:r>
              <a:rPr dirty="0" sz="2200" spc="-65"/>
              <a:t>Tech </a:t>
            </a:r>
            <a:r>
              <a:rPr dirty="0" sz="2200"/>
              <a:t>– </a:t>
            </a:r>
            <a:r>
              <a:rPr dirty="0" sz="2200" spc="-5"/>
              <a:t>M. </a:t>
            </a:r>
            <a:r>
              <a:rPr dirty="0" sz="2200" spc="-60"/>
              <a:t>Tech</a:t>
            </a:r>
            <a:r>
              <a:rPr dirty="0" sz="2200" spc="-25"/>
              <a:t> </a:t>
            </a:r>
            <a:r>
              <a:rPr dirty="0" sz="2200" spc="-5"/>
              <a:t>Program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449580" y="8947150"/>
            <a:ext cx="6516370" cy="687070"/>
          </a:xfrm>
          <a:custGeom>
            <a:avLst/>
            <a:gdLst/>
            <a:ahLst/>
            <a:cxnLst/>
            <a:rect l="l" t="t" r="r" b="b"/>
            <a:pathLst>
              <a:path w="6516370" h="687070">
                <a:moveTo>
                  <a:pt x="0" y="0"/>
                </a:moveTo>
                <a:lnTo>
                  <a:pt x="0" y="683260"/>
                </a:lnTo>
                <a:lnTo>
                  <a:pt x="6516370" y="687069"/>
                </a:lnTo>
                <a:lnTo>
                  <a:pt x="651637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9580" y="8947150"/>
            <a:ext cx="6516370" cy="687070"/>
          </a:xfrm>
          <a:custGeom>
            <a:avLst/>
            <a:gdLst/>
            <a:ahLst/>
            <a:cxnLst/>
            <a:rect l="l" t="t" r="r" b="b"/>
            <a:pathLst>
              <a:path w="6516370" h="687070">
                <a:moveTo>
                  <a:pt x="3258820" y="685800"/>
                </a:moveTo>
                <a:lnTo>
                  <a:pt x="0" y="683260"/>
                </a:lnTo>
                <a:lnTo>
                  <a:pt x="0" y="0"/>
                </a:lnTo>
                <a:lnTo>
                  <a:pt x="6516370" y="2539"/>
                </a:lnTo>
                <a:lnTo>
                  <a:pt x="6516370" y="687069"/>
                </a:lnTo>
                <a:lnTo>
                  <a:pt x="3258820" y="68580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0400" y="9202419"/>
            <a:ext cx="133350" cy="168910"/>
          </a:xfrm>
          <a:custGeom>
            <a:avLst/>
            <a:gdLst/>
            <a:ahLst/>
            <a:cxnLst/>
            <a:rect l="l" t="t" r="r" b="b"/>
            <a:pathLst>
              <a:path w="133350" h="168909">
                <a:moveTo>
                  <a:pt x="31750" y="109219"/>
                </a:moveTo>
                <a:lnTo>
                  <a:pt x="0" y="113029"/>
                </a:lnTo>
                <a:lnTo>
                  <a:pt x="2639" y="125650"/>
                </a:lnTo>
                <a:lnTo>
                  <a:pt x="6826" y="136842"/>
                </a:lnTo>
                <a:lnTo>
                  <a:pt x="40481" y="165258"/>
                </a:lnTo>
                <a:lnTo>
                  <a:pt x="67309" y="168909"/>
                </a:lnTo>
                <a:lnTo>
                  <a:pt x="78065" y="168652"/>
                </a:lnTo>
                <a:lnTo>
                  <a:pt x="116363" y="155733"/>
                </a:lnTo>
                <a:lnTo>
                  <a:pt x="127863" y="140969"/>
                </a:lnTo>
                <a:lnTo>
                  <a:pt x="58420" y="140969"/>
                </a:lnTo>
                <a:lnTo>
                  <a:pt x="50800" y="138429"/>
                </a:lnTo>
                <a:lnTo>
                  <a:pt x="44450" y="133349"/>
                </a:lnTo>
                <a:lnTo>
                  <a:pt x="40143" y="129043"/>
                </a:lnTo>
                <a:lnTo>
                  <a:pt x="36671" y="123666"/>
                </a:lnTo>
                <a:lnTo>
                  <a:pt x="33912" y="117097"/>
                </a:lnTo>
                <a:lnTo>
                  <a:pt x="31750" y="109219"/>
                </a:lnTo>
                <a:close/>
              </a:path>
              <a:path w="133350" h="168909">
                <a:moveTo>
                  <a:pt x="66040" y="0"/>
                </a:moveTo>
                <a:lnTo>
                  <a:pt x="27900" y="8374"/>
                </a:lnTo>
                <a:lnTo>
                  <a:pt x="6350" y="36829"/>
                </a:lnTo>
                <a:lnTo>
                  <a:pt x="6350" y="45719"/>
                </a:lnTo>
                <a:lnTo>
                  <a:pt x="28059" y="83264"/>
                </a:lnTo>
                <a:lnTo>
                  <a:pt x="58420" y="93979"/>
                </a:lnTo>
                <a:lnTo>
                  <a:pt x="75564" y="98742"/>
                </a:lnTo>
                <a:lnTo>
                  <a:pt x="96520" y="109219"/>
                </a:lnTo>
                <a:lnTo>
                  <a:pt x="99059" y="111759"/>
                </a:lnTo>
                <a:lnTo>
                  <a:pt x="100329" y="114299"/>
                </a:lnTo>
                <a:lnTo>
                  <a:pt x="100329" y="124459"/>
                </a:lnTo>
                <a:lnTo>
                  <a:pt x="97790" y="129539"/>
                </a:lnTo>
                <a:lnTo>
                  <a:pt x="92709" y="134619"/>
                </a:lnTo>
                <a:lnTo>
                  <a:pt x="86359" y="138429"/>
                </a:lnTo>
                <a:lnTo>
                  <a:pt x="78740" y="140969"/>
                </a:lnTo>
                <a:lnTo>
                  <a:pt x="127863" y="140969"/>
                </a:lnTo>
                <a:lnTo>
                  <a:pt x="133350" y="118109"/>
                </a:lnTo>
                <a:lnTo>
                  <a:pt x="132893" y="110747"/>
                </a:lnTo>
                <a:lnTo>
                  <a:pt x="109220" y="76199"/>
                </a:lnTo>
                <a:lnTo>
                  <a:pt x="62468" y="61376"/>
                </a:lnTo>
                <a:lnTo>
                  <a:pt x="53657" y="58896"/>
                </a:lnTo>
                <a:lnTo>
                  <a:pt x="47228" y="56177"/>
                </a:lnTo>
                <a:lnTo>
                  <a:pt x="43179" y="53339"/>
                </a:lnTo>
                <a:lnTo>
                  <a:pt x="39370" y="50799"/>
                </a:lnTo>
                <a:lnTo>
                  <a:pt x="38100" y="46989"/>
                </a:lnTo>
                <a:lnTo>
                  <a:pt x="38100" y="39369"/>
                </a:lnTo>
                <a:lnTo>
                  <a:pt x="39370" y="35559"/>
                </a:lnTo>
                <a:lnTo>
                  <a:pt x="43179" y="33019"/>
                </a:lnTo>
                <a:lnTo>
                  <a:pt x="48259" y="29209"/>
                </a:lnTo>
                <a:lnTo>
                  <a:pt x="55879" y="26669"/>
                </a:lnTo>
                <a:lnTo>
                  <a:pt x="123055" y="26669"/>
                </a:lnTo>
                <a:lnTo>
                  <a:pt x="119697" y="20597"/>
                </a:lnTo>
                <a:lnTo>
                  <a:pt x="113029" y="12699"/>
                </a:lnTo>
                <a:lnTo>
                  <a:pt x="103723" y="6965"/>
                </a:lnTo>
                <a:lnTo>
                  <a:pt x="92868" y="3016"/>
                </a:lnTo>
                <a:lnTo>
                  <a:pt x="80347" y="734"/>
                </a:lnTo>
                <a:lnTo>
                  <a:pt x="66040" y="0"/>
                </a:lnTo>
                <a:close/>
              </a:path>
              <a:path w="133350" h="168909">
                <a:moveTo>
                  <a:pt x="123055" y="26669"/>
                </a:moveTo>
                <a:lnTo>
                  <a:pt x="74929" y="26669"/>
                </a:lnTo>
                <a:lnTo>
                  <a:pt x="82550" y="29209"/>
                </a:lnTo>
                <a:lnTo>
                  <a:pt x="86359" y="33019"/>
                </a:lnTo>
                <a:lnTo>
                  <a:pt x="91440" y="36829"/>
                </a:lnTo>
                <a:lnTo>
                  <a:pt x="93979" y="41909"/>
                </a:lnTo>
                <a:lnTo>
                  <a:pt x="95250" y="50799"/>
                </a:lnTo>
                <a:lnTo>
                  <a:pt x="128270" y="49529"/>
                </a:lnTo>
                <a:lnTo>
                  <a:pt x="127317" y="38774"/>
                </a:lnTo>
                <a:lnTo>
                  <a:pt x="124460" y="29209"/>
                </a:lnTo>
                <a:lnTo>
                  <a:pt x="123055" y="26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5180" y="9204959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97789" y="0"/>
                </a:moveTo>
                <a:lnTo>
                  <a:pt x="62229" y="0"/>
                </a:lnTo>
                <a:lnTo>
                  <a:pt x="0" y="163830"/>
                </a:lnTo>
                <a:lnTo>
                  <a:pt x="35560" y="163830"/>
                </a:lnTo>
                <a:lnTo>
                  <a:pt x="48260" y="127000"/>
                </a:lnTo>
                <a:lnTo>
                  <a:pt x="148983" y="127000"/>
                </a:lnTo>
                <a:lnTo>
                  <a:pt x="137721" y="99060"/>
                </a:lnTo>
                <a:lnTo>
                  <a:pt x="58420" y="99060"/>
                </a:lnTo>
                <a:lnTo>
                  <a:pt x="81279" y="38100"/>
                </a:lnTo>
                <a:lnTo>
                  <a:pt x="113148" y="38100"/>
                </a:lnTo>
                <a:lnTo>
                  <a:pt x="97789" y="0"/>
                </a:lnTo>
                <a:close/>
              </a:path>
              <a:path w="163830" h="163829">
                <a:moveTo>
                  <a:pt x="148983" y="127000"/>
                </a:moveTo>
                <a:lnTo>
                  <a:pt x="114300" y="127000"/>
                </a:lnTo>
                <a:lnTo>
                  <a:pt x="128270" y="163830"/>
                </a:lnTo>
                <a:lnTo>
                  <a:pt x="163829" y="163830"/>
                </a:lnTo>
                <a:lnTo>
                  <a:pt x="148983" y="127000"/>
                </a:lnTo>
                <a:close/>
              </a:path>
              <a:path w="163830" h="163829">
                <a:moveTo>
                  <a:pt x="113148" y="38100"/>
                </a:moveTo>
                <a:lnTo>
                  <a:pt x="81279" y="38100"/>
                </a:lnTo>
                <a:lnTo>
                  <a:pt x="104139" y="99060"/>
                </a:lnTo>
                <a:lnTo>
                  <a:pt x="137721" y="99060"/>
                </a:lnTo>
                <a:lnTo>
                  <a:pt x="1131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80439" y="9204959"/>
            <a:ext cx="157480" cy="163830"/>
          </a:xfrm>
          <a:custGeom>
            <a:avLst/>
            <a:gdLst/>
            <a:ahLst/>
            <a:cxnLst/>
            <a:rect l="l" t="t" r="r" b="b"/>
            <a:pathLst>
              <a:path w="157480" h="163829">
                <a:moveTo>
                  <a:pt x="49529" y="0"/>
                </a:moveTo>
                <a:lnTo>
                  <a:pt x="0" y="0"/>
                </a:lnTo>
                <a:lnTo>
                  <a:pt x="0" y="163830"/>
                </a:lnTo>
                <a:lnTo>
                  <a:pt x="30479" y="163830"/>
                </a:lnTo>
                <a:lnTo>
                  <a:pt x="30479" y="35560"/>
                </a:lnTo>
                <a:lnTo>
                  <a:pt x="58824" y="35560"/>
                </a:lnTo>
                <a:lnTo>
                  <a:pt x="49529" y="0"/>
                </a:lnTo>
                <a:close/>
              </a:path>
              <a:path w="157480" h="163829">
                <a:moveTo>
                  <a:pt x="58824" y="35560"/>
                </a:moveTo>
                <a:lnTo>
                  <a:pt x="30479" y="35560"/>
                </a:lnTo>
                <a:lnTo>
                  <a:pt x="62229" y="163830"/>
                </a:lnTo>
                <a:lnTo>
                  <a:pt x="93979" y="163830"/>
                </a:lnTo>
                <a:lnTo>
                  <a:pt x="107384" y="111760"/>
                </a:lnTo>
                <a:lnTo>
                  <a:pt x="78740" y="111760"/>
                </a:lnTo>
                <a:lnTo>
                  <a:pt x="58824" y="35560"/>
                </a:lnTo>
                <a:close/>
              </a:path>
              <a:path w="157480" h="163829">
                <a:moveTo>
                  <a:pt x="157479" y="35560"/>
                </a:moveTo>
                <a:lnTo>
                  <a:pt x="127000" y="35560"/>
                </a:lnTo>
                <a:lnTo>
                  <a:pt x="127000" y="163830"/>
                </a:lnTo>
                <a:lnTo>
                  <a:pt x="157479" y="163830"/>
                </a:lnTo>
                <a:lnTo>
                  <a:pt x="157479" y="35560"/>
                </a:lnTo>
                <a:close/>
              </a:path>
              <a:path w="157480" h="163829">
                <a:moveTo>
                  <a:pt x="157479" y="0"/>
                </a:moveTo>
                <a:lnTo>
                  <a:pt x="107950" y="0"/>
                </a:lnTo>
                <a:lnTo>
                  <a:pt x="78740" y="111760"/>
                </a:lnTo>
                <a:lnTo>
                  <a:pt x="107384" y="111760"/>
                </a:lnTo>
                <a:lnTo>
                  <a:pt x="127000" y="35560"/>
                </a:lnTo>
                <a:lnTo>
                  <a:pt x="157479" y="35560"/>
                </a:lnTo>
                <a:lnTo>
                  <a:pt x="157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54430" y="9204959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97789" y="0"/>
                </a:moveTo>
                <a:lnTo>
                  <a:pt x="62229" y="0"/>
                </a:lnTo>
                <a:lnTo>
                  <a:pt x="0" y="163830"/>
                </a:lnTo>
                <a:lnTo>
                  <a:pt x="35559" y="163830"/>
                </a:lnTo>
                <a:lnTo>
                  <a:pt x="48259" y="127000"/>
                </a:lnTo>
                <a:lnTo>
                  <a:pt x="148983" y="127000"/>
                </a:lnTo>
                <a:lnTo>
                  <a:pt x="137721" y="99060"/>
                </a:lnTo>
                <a:lnTo>
                  <a:pt x="58419" y="99060"/>
                </a:lnTo>
                <a:lnTo>
                  <a:pt x="81279" y="38100"/>
                </a:lnTo>
                <a:lnTo>
                  <a:pt x="113148" y="38100"/>
                </a:lnTo>
                <a:lnTo>
                  <a:pt x="97789" y="0"/>
                </a:lnTo>
                <a:close/>
              </a:path>
              <a:path w="163830" h="163829">
                <a:moveTo>
                  <a:pt x="148983" y="127000"/>
                </a:moveTo>
                <a:lnTo>
                  <a:pt x="114300" y="127000"/>
                </a:lnTo>
                <a:lnTo>
                  <a:pt x="128269" y="163830"/>
                </a:lnTo>
                <a:lnTo>
                  <a:pt x="163829" y="163830"/>
                </a:lnTo>
                <a:lnTo>
                  <a:pt x="148983" y="127000"/>
                </a:lnTo>
                <a:close/>
              </a:path>
              <a:path w="163830" h="163829">
                <a:moveTo>
                  <a:pt x="113148" y="38100"/>
                </a:moveTo>
                <a:lnTo>
                  <a:pt x="81279" y="38100"/>
                </a:lnTo>
                <a:lnTo>
                  <a:pt x="104139" y="99060"/>
                </a:lnTo>
                <a:lnTo>
                  <a:pt x="137721" y="99060"/>
                </a:lnTo>
                <a:lnTo>
                  <a:pt x="1131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29689" y="9204959"/>
            <a:ext cx="146050" cy="163830"/>
          </a:xfrm>
          <a:custGeom>
            <a:avLst/>
            <a:gdLst/>
            <a:ahLst/>
            <a:cxnLst/>
            <a:rect l="l" t="t" r="r" b="b"/>
            <a:pathLst>
              <a:path w="146050" h="163829">
                <a:moveTo>
                  <a:pt x="69850" y="0"/>
                </a:moveTo>
                <a:lnTo>
                  <a:pt x="0" y="0"/>
                </a:lnTo>
                <a:lnTo>
                  <a:pt x="0" y="163830"/>
                </a:lnTo>
                <a:lnTo>
                  <a:pt x="33019" y="163830"/>
                </a:lnTo>
                <a:lnTo>
                  <a:pt x="33019" y="95250"/>
                </a:lnTo>
                <a:lnTo>
                  <a:pt x="96202" y="95250"/>
                </a:lnTo>
                <a:lnTo>
                  <a:pt x="91440" y="91440"/>
                </a:lnTo>
                <a:lnTo>
                  <a:pt x="101222" y="89773"/>
                </a:lnTo>
                <a:lnTo>
                  <a:pt x="109696" y="86677"/>
                </a:lnTo>
                <a:lnTo>
                  <a:pt x="116978" y="82153"/>
                </a:lnTo>
                <a:lnTo>
                  <a:pt x="123190" y="76200"/>
                </a:lnTo>
                <a:lnTo>
                  <a:pt x="127456" y="70008"/>
                </a:lnTo>
                <a:lnTo>
                  <a:pt x="127527" y="69850"/>
                </a:lnTo>
                <a:lnTo>
                  <a:pt x="33019" y="69850"/>
                </a:lnTo>
                <a:lnTo>
                  <a:pt x="33019" y="27940"/>
                </a:lnTo>
                <a:lnTo>
                  <a:pt x="130136" y="27940"/>
                </a:lnTo>
                <a:lnTo>
                  <a:pt x="129599" y="26253"/>
                </a:lnTo>
                <a:lnTo>
                  <a:pt x="91757" y="1587"/>
                </a:lnTo>
                <a:lnTo>
                  <a:pt x="81518" y="436"/>
                </a:lnTo>
                <a:lnTo>
                  <a:pt x="69850" y="0"/>
                </a:lnTo>
                <a:close/>
              </a:path>
              <a:path w="146050" h="163829">
                <a:moveTo>
                  <a:pt x="96202" y="95250"/>
                </a:moveTo>
                <a:lnTo>
                  <a:pt x="46990" y="95250"/>
                </a:lnTo>
                <a:lnTo>
                  <a:pt x="53340" y="96520"/>
                </a:lnTo>
                <a:lnTo>
                  <a:pt x="57150" y="97790"/>
                </a:lnTo>
                <a:lnTo>
                  <a:pt x="59690" y="99060"/>
                </a:lnTo>
                <a:lnTo>
                  <a:pt x="67309" y="104140"/>
                </a:lnTo>
                <a:lnTo>
                  <a:pt x="69889" y="107731"/>
                </a:lnTo>
                <a:lnTo>
                  <a:pt x="73659" y="112871"/>
                </a:lnTo>
                <a:lnTo>
                  <a:pt x="78382" y="119677"/>
                </a:lnTo>
                <a:lnTo>
                  <a:pt x="83819" y="128270"/>
                </a:lnTo>
                <a:lnTo>
                  <a:pt x="107950" y="163830"/>
                </a:lnTo>
                <a:lnTo>
                  <a:pt x="146050" y="163830"/>
                </a:lnTo>
                <a:lnTo>
                  <a:pt x="127000" y="132080"/>
                </a:lnTo>
                <a:lnTo>
                  <a:pt x="121523" y="123269"/>
                </a:lnTo>
                <a:lnTo>
                  <a:pt x="116522" y="115887"/>
                </a:lnTo>
                <a:lnTo>
                  <a:pt x="111998" y="109934"/>
                </a:lnTo>
                <a:lnTo>
                  <a:pt x="107950" y="105410"/>
                </a:lnTo>
                <a:lnTo>
                  <a:pt x="104140" y="100330"/>
                </a:lnTo>
                <a:lnTo>
                  <a:pt x="97790" y="96520"/>
                </a:lnTo>
                <a:lnTo>
                  <a:pt x="96202" y="95250"/>
                </a:lnTo>
                <a:close/>
              </a:path>
              <a:path w="146050" h="163829">
                <a:moveTo>
                  <a:pt x="130136" y="27940"/>
                </a:moveTo>
                <a:lnTo>
                  <a:pt x="80009" y="27940"/>
                </a:lnTo>
                <a:lnTo>
                  <a:pt x="82550" y="29210"/>
                </a:lnTo>
                <a:lnTo>
                  <a:pt x="87629" y="29210"/>
                </a:lnTo>
                <a:lnTo>
                  <a:pt x="91440" y="31750"/>
                </a:lnTo>
                <a:lnTo>
                  <a:pt x="97790" y="38100"/>
                </a:lnTo>
                <a:lnTo>
                  <a:pt x="99059" y="43180"/>
                </a:lnTo>
                <a:lnTo>
                  <a:pt x="99059" y="53340"/>
                </a:lnTo>
                <a:lnTo>
                  <a:pt x="57150" y="69850"/>
                </a:lnTo>
                <a:lnTo>
                  <a:pt x="127527" y="69850"/>
                </a:lnTo>
                <a:lnTo>
                  <a:pt x="130651" y="62865"/>
                </a:lnTo>
                <a:lnTo>
                  <a:pt x="132655" y="54768"/>
                </a:lnTo>
                <a:lnTo>
                  <a:pt x="133350" y="45720"/>
                </a:lnTo>
                <a:lnTo>
                  <a:pt x="132893" y="39072"/>
                </a:lnTo>
                <a:lnTo>
                  <a:pt x="131603" y="32543"/>
                </a:lnTo>
                <a:lnTo>
                  <a:pt x="130136" y="27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93519" y="9204959"/>
            <a:ext cx="125730" cy="163830"/>
          </a:xfrm>
          <a:custGeom>
            <a:avLst/>
            <a:gdLst/>
            <a:ahLst/>
            <a:cxnLst/>
            <a:rect l="l" t="t" r="r" b="b"/>
            <a:pathLst>
              <a:path w="125730" h="163829">
                <a:moveTo>
                  <a:pt x="53340" y="0"/>
                </a:moveTo>
                <a:lnTo>
                  <a:pt x="0" y="0"/>
                </a:lnTo>
                <a:lnTo>
                  <a:pt x="0" y="163830"/>
                </a:lnTo>
                <a:lnTo>
                  <a:pt x="33020" y="163830"/>
                </a:lnTo>
                <a:lnTo>
                  <a:pt x="33020" y="102870"/>
                </a:lnTo>
                <a:lnTo>
                  <a:pt x="54610" y="102870"/>
                </a:lnTo>
                <a:lnTo>
                  <a:pt x="95250" y="99060"/>
                </a:lnTo>
                <a:lnTo>
                  <a:pt x="121234" y="74930"/>
                </a:lnTo>
                <a:lnTo>
                  <a:pt x="33020" y="74930"/>
                </a:lnTo>
                <a:lnTo>
                  <a:pt x="33020" y="27940"/>
                </a:lnTo>
                <a:lnTo>
                  <a:pt x="121817" y="27940"/>
                </a:lnTo>
                <a:lnTo>
                  <a:pt x="120907" y="25439"/>
                </a:lnTo>
                <a:lnTo>
                  <a:pt x="86737" y="1607"/>
                </a:lnTo>
                <a:lnTo>
                  <a:pt x="67171" y="218"/>
                </a:lnTo>
                <a:lnTo>
                  <a:pt x="53340" y="0"/>
                </a:lnTo>
                <a:close/>
              </a:path>
              <a:path w="125730" h="163829">
                <a:moveTo>
                  <a:pt x="121817" y="27940"/>
                </a:moveTo>
                <a:lnTo>
                  <a:pt x="62230" y="27940"/>
                </a:lnTo>
                <a:lnTo>
                  <a:pt x="69850" y="29210"/>
                </a:lnTo>
                <a:lnTo>
                  <a:pt x="73660" y="29210"/>
                </a:lnTo>
                <a:lnTo>
                  <a:pt x="78740" y="30480"/>
                </a:lnTo>
                <a:lnTo>
                  <a:pt x="82550" y="33020"/>
                </a:lnTo>
                <a:lnTo>
                  <a:pt x="90170" y="40640"/>
                </a:lnTo>
                <a:lnTo>
                  <a:pt x="91440" y="45720"/>
                </a:lnTo>
                <a:lnTo>
                  <a:pt x="91440" y="55880"/>
                </a:lnTo>
                <a:lnTo>
                  <a:pt x="90170" y="60960"/>
                </a:lnTo>
                <a:lnTo>
                  <a:pt x="87630" y="63500"/>
                </a:lnTo>
                <a:lnTo>
                  <a:pt x="85090" y="67310"/>
                </a:lnTo>
                <a:lnTo>
                  <a:pt x="52070" y="74930"/>
                </a:lnTo>
                <a:lnTo>
                  <a:pt x="121234" y="74930"/>
                </a:lnTo>
                <a:lnTo>
                  <a:pt x="123051" y="70981"/>
                </a:lnTo>
                <a:lnTo>
                  <a:pt x="124618" y="64928"/>
                </a:lnTo>
                <a:lnTo>
                  <a:pt x="125472" y="58162"/>
                </a:lnTo>
                <a:lnTo>
                  <a:pt x="125730" y="50800"/>
                </a:lnTo>
                <a:lnTo>
                  <a:pt x="125233" y="41552"/>
                </a:lnTo>
                <a:lnTo>
                  <a:pt x="123666" y="33020"/>
                </a:lnTo>
                <a:lnTo>
                  <a:pt x="121817" y="27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12900" y="9204959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99060" y="0"/>
                </a:moveTo>
                <a:lnTo>
                  <a:pt x="63500" y="0"/>
                </a:lnTo>
                <a:lnTo>
                  <a:pt x="0" y="163830"/>
                </a:lnTo>
                <a:lnTo>
                  <a:pt x="35560" y="163830"/>
                </a:lnTo>
                <a:lnTo>
                  <a:pt x="48260" y="127000"/>
                </a:lnTo>
                <a:lnTo>
                  <a:pt x="149269" y="127000"/>
                </a:lnTo>
                <a:lnTo>
                  <a:pt x="138223" y="99060"/>
                </a:lnTo>
                <a:lnTo>
                  <a:pt x="58419" y="99060"/>
                </a:lnTo>
                <a:lnTo>
                  <a:pt x="81280" y="39370"/>
                </a:lnTo>
                <a:lnTo>
                  <a:pt x="114624" y="39370"/>
                </a:lnTo>
                <a:lnTo>
                  <a:pt x="99060" y="0"/>
                </a:lnTo>
                <a:close/>
              </a:path>
              <a:path w="163830" h="163829">
                <a:moveTo>
                  <a:pt x="149269" y="127000"/>
                </a:moveTo>
                <a:lnTo>
                  <a:pt x="114300" y="127000"/>
                </a:lnTo>
                <a:lnTo>
                  <a:pt x="128269" y="163830"/>
                </a:lnTo>
                <a:lnTo>
                  <a:pt x="163830" y="163830"/>
                </a:lnTo>
                <a:lnTo>
                  <a:pt x="149269" y="127000"/>
                </a:lnTo>
                <a:close/>
              </a:path>
              <a:path w="163830" h="163829">
                <a:moveTo>
                  <a:pt x="114624" y="39370"/>
                </a:moveTo>
                <a:lnTo>
                  <a:pt x="81280" y="39370"/>
                </a:lnTo>
                <a:lnTo>
                  <a:pt x="104139" y="99060"/>
                </a:lnTo>
                <a:lnTo>
                  <a:pt x="138223" y="99060"/>
                </a:lnTo>
                <a:lnTo>
                  <a:pt x="114624" y="3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88160" y="9204959"/>
            <a:ext cx="129539" cy="163830"/>
          </a:xfrm>
          <a:custGeom>
            <a:avLst/>
            <a:gdLst/>
            <a:ahLst/>
            <a:cxnLst/>
            <a:rect l="l" t="t" r="r" b="b"/>
            <a:pathLst>
              <a:path w="129539" h="163829">
                <a:moveTo>
                  <a:pt x="31750" y="0"/>
                </a:moveTo>
                <a:lnTo>
                  <a:pt x="0" y="0"/>
                </a:lnTo>
                <a:lnTo>
                  <a:pt x="0" y="163830"/>
                </a:lnTo>
                <a:lnTo>
                  <a:pt x="30479" y="163830"/>
                </a:lnTo>
                <a:lnTo>
                  <a:pt x="30479" y="57150"/>
                </a:lnTo>
                <a:lnTo>
                  <a:pt x="66565" y="57150"/>
                </a:lnTo>
                <a:lnTo>
                  <a:pt x="31750" y="0"/>
                </a:lnTo>
                <a:close/>
              </a:path>
              <a:path w="129539" h="163829">
                <a:moveTo>
                  <a:pt x="66565" y="57150"/>
                </a:moveTo>
                <a:lnTo>
                  <a:pt x="30479" y="57150"/>
                </a:lnTo>
                <a:lnTo>
                  <a:pt x="97789" y="163830"/>
                </a:lnTo>
                <a:lnTo>
                  <a:pt x="129539" y="163830"/>
                </a:lnTo>
                <a:lnTo>
                  <a:pt x="129539" y="110490"/>
                </a:lnTo>
                <a:lnTo>
                  <a:pt x="99059" y="110490"/>
                </a:lnTo>
                <a:lnTo>
                  <a:pt x="66565" y="57150"/>
                </a:lnTo>
                <a:close/>
              </a:path>
              <a:path w="129539" h="163829">
                <a:moveTo>
                  <a:pt x="129539" y="0"/>
                </a:moveTo>
                <a:lnTo>
                  <a:pt x="99059" y="0"/>
                </a:lnTo>
                <a:lnTo>
                  <a:pt x="99059" y="110490"/>
                </a:lnTo>
                <a:lnTo>
                  <a:pt x="129539" y="110490"/>
                </a:lnTo>
                <a:lnTo>
                  <a:pt x="129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5479" y="9204959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99059" y="0"/>
                </a:moveTo>
                <a:lnTo>
                  <a:pt x="63500" y="0"/>
                </a:lnTo>
                <a:lnTo>
                  <a:pt x="0" y="163830"/>
                </a:lnTo>
                <a:lnTo>
                  <a:pt x="35559" y="163830"/>
                </a:lnTo>
                <a:lnTo>
                  <a:pt x="49530" y="127000"/>
                </a:lnTo>
                <a:lnTo>
                  <a:pt x="149269" y="127000"/>
                </a:lnTo>
                <a:lnTo>
                  <a:pt x="138223" y="99060"/>
                </a:lnTo>
                <a:lnTo>
                  <a:pt x="59689" y="99060"/>
                </a:lnTo>
                <a:lnTo>
                  <a:pt x="81280" y="39370"/>
                </a:lnTo>
                <a:lnTo>
                  <a:pt x="114624" y="39370"/>
                </a:lnTo>
                <a:lnTo>
                  <a:pt x="99059" y="0"/>
                </a:lnTo>
                <a:close/>
              </a:path>
              <a:path w="163830" h="163829">
                <a:moveTo>
                  <a:pt x="149269" y="127000"/>
                </a:moveTo>
                <a:lnTo>
                  <a:pt x="114300" y="127000"/>
                </a:lnTo>
                <a:lnTo>
                  <a:pt x="129539" y="163830"/>
                </a:lnTo>
                <a:lnTo>
                  <a:pt x="163830" y="163830"/>
                </a:lnTo>
                <a:lnTo>
                  <a:pt x="149269" y="127000"/>
                </a:lnTo>
                <a:close/>
              </a:path>
              <a:path w="163830" h="163829">
                <a:moveTo>
                  <a:pt x="114624" y="39370"/>
                </a:moveTo>
                <a:lnTo>
                  <a:pt x="81280" y="39370"/>
                </a:lnTo>
                <a:lnTo>
                  <a:pt x="104139" y="99060"/>
                </a:lnTo>
                <a:lnTo>
                  <a:pt x="138223" y="99060"/>
                </a:lnTo>
                <a:lnTo>
                  <a:pt x="114624" y="3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2780" y="9392919"/>
            <a:ext cx="1441450" cy="1270"/>
          </a:xfrm>
          <a:custGeom>
            <a:avLst/>
            <a:gdLst/>
            <a:ahLst/>
            <a:cxnLst/>
            <a:rect l="l" t="t" r="r" b="b"/>
            <a:pathLst>
              <a:path w="1441450" h="1270">
                <a:moveTo>
                  <a:pt x="0" y="0"/>
                </a:moveTo>
                <a:lnTo>
                  <a:pt x="1441450" y="1269"/>
                </a:lnTo>
              </a:path>
            </a:pathLst>
          </a:custGeom>
          <a:ln w="12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01850" y="9300209"/>
            <a:ext cx="62230" cy="20320"/>
          </a:xfrm>
          <a:custGeom>
            <a:avLst/>
            <a:gdLst/>
            <a:ahLst/>
            <a:cxnLst/>
            <a:rect l="l" t="t" r="r" b="b"/>
            <a:pathLst>
              <a:path w="62230" h="20320">
                <a:moveTo>
                  <a:pt x="0" y="20320"/>
                </a:moveTo>
                <a:lnTo>
                  <a:pt x="0" y="0"/>
                </a:lnTo>
                <a:lnTo>
                  <a:pt x="62230" y="0"/>
                </a:lnTo>
                <a:lnTo>
                  <a:pt x="62230" y="20320"/>
                </a:lnTo>
                <a:lnTo>
                  <a:pt x="0" y="20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89479" y="9206230"/>
            <a:ext cx="143509" cy="163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53310" y="9206230"/>
            <a:ext cx="128269" cy="166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17139" y="9206230"/>
            <a:ext cx="129540" cy="1638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31770" y="9206230"/>
            <a:ext cx="209550" cy="1638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76245" y="9206230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29">
                <a:moveTo>
                  <a:pt x="0" y="0"/>
                </a:moveTo>
                <a:lnTo>
                  <a:pt x="0" y="163830"/>
                </a:lnTo>
              </a:path>
            </a:pathLst>
          </a:custGeom>
          <a:ln w="21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79114" y="9225280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215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13710" y="9215755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 h="0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68650" y="9283065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 h="0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79445" y="9206230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29">
                <a:moveTo>
                  <a:pt x="0" y="163830"/>
                </a:moveTo>
                <a:lnTo>
                  <a:pt x="0" y="0"/>
                </a:lnTo>
                <a:lnTo>
                  <a:pt x="0" y="163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87395" y="9206230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29">
                <a:moveTo>
                  <a:pt x="0" y="163830"/>
                </a:moveTo>
                <a:lnTo>
                  <a:pt x="0" y="0"/>
                </a:lnTo>
                <a:lnTo>
                  <a:pt x="0" y="163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44875" y="9225280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215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379470" y="9215755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 h="0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34409" y="9293859"/>
            <a:ext cx="21590" cy="76200"/>
          </a:xfrm>
          <a:custGeom>
            <a:avLst/>
            <a:gdLst/>
            <a:ahLst/>
            <a:cxnLst/>
            <a:rect l="l" t="t" r="r" b="b"/>
            <a:pathLst>
              <a:path w="21589" h="76200">
                <a:moveTo>
                  <a:pt x="0" y="76200"/>
                </a:moveTo>
                <a:lnTo>
                  <a:pt x="21589" y="76200"/>
                </a:lnTo>
                <a:lnTo>
                  <a:pt x="21589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34409" y="9283700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 h="0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203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34409" y="9206230"/>
            <a:ext cx="21590" cy="67310"/>
          </a:xfrm>
          <a:custGeom>
            <a:avLst/>
            <a:gdLst/>
            <a:ahLst/>
            <a:cxnLst/>
            <a:rect l="l" t="t" r="r" b="b"/>
            <a:pathLst>
              <a:path w="21589" h="67309">
                <a:moveTo>
                  <a:pt x="0" y="67310"/>
                </a:moveTo>
                <a:lnTo>
                  <a:pt x="21589" y="67310"/>
                </a:lnTo>
                <a:lnTo>
                  <a:pt x="21589" y="0"/>
                </a:lnTo>
                <a:lnTo>
                  <a:pt x="0" y="0"/>
                </a:lnTo>
                <a:lnTo>
                  <a:pt x="0" y="67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42359" y="9293859"/>
            <a:ext cx="21590" cy="76200"/>
          </a:xfrm>
          <a:custGeom>
            <a:avLst/>
            <a:gdLst/>
            <a:ahLst/>
            <a:cxnLst/>
            <a:rect l="l" t="t" r="r" b="b"/>
            <a:pathLst>
              <a:path w="21589" h="76200">
                <a:moveTo>
                  <a:pt x="21589" y="0"/>
                </a:moveTo>
                <a:lnTo>
                  <a:pt x="0" y="0"/>
                </a:lnTo>
                <a:lnTo>
                  <a:pt x="0" y="76200"/>
                </a:lnTo>
                <a:lnTo>
                  <a:pt x="21589" y="7620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642359" y="9206230"/>
            <a:ext cx="21590" cy="67310"/>
          </a:xfrm>
          <a:custGeom>
            <a:avLst/>
            <a:gdLst/>
            <a:ahLst/>
            <a:cxnLst/>
            <a:rect l="l" t="t" r="r" b="b"/>
            <a:pathLst>
              <a:path w="21589" h="67309">
                <a:moveTo>
                  <a:pt x="21589" y="0"/>
                </a:moveTo>
                <a:lnTo>
                  <a:pt x="0" y="0"/>
                </a:lnTo>
                <a:lnTo>
                  <a:pt x="0" y="67310"/>
                </a:lnTo>
                <a:lnTo>
                  <a:pt x="21589" y="6731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99509" y="9360534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 h="0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99509" y="9295130"/>
            <a:ext cx="21590" cy="55880"/>
          </a:xfrm>
          <a:custGeom>
            <a:avLst/>
            <a:gdLst/>
            <a:ahLst/>
            <a:cxnLst/>
            <a:rect l="l" t="t" r="r" b="b"/>
            <a:pathLst>
              <a:path w="21589" h="55879">
                <a:moveTo>
                  <a:pt x="0" y="55880"/>
                </a:moveTo>
                <a:lnTo>
                  <a:pt x="21589" y="55880"/>
                </a:lnTo>
                <a:lnTo>
                  <a:pt x="21589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99509" y="9285605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 h="0">
                <a:moveTo>
                  <a:pt x="0" y="0"/>
                </a:moveTo>
                <a:lnTo>
                  <a:pt x="11176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99509" y="9226550"/>
            <a:ext cx="21590" cy="49530"/>
          </a:xfrm>
          <a:custGeom>
            <a:avLst/>
            <a:gdLst/>
            <a:ahLst/>
            <a:cxnLst/>
            <a:rect l="l" t="t" r="r" b="b"/>
            <a:pathLst>
              <a:path w="21589" h="49529">
                <a:moveTo>
                  <a:pt x="0" y="49529"/>
                </a:moveTo>
                <a:lnTo>
                  <a:pt x="21589" y="49529"/>
                </a:lnTo>
                <a:lnTo>
                  <a:pt x="21589" y="0"/>
                </a:lnTo>
                <a:lnTo>
                  <a:pt x="0" y="0"/>
                </a:lnTo>
                <a:lnTo>
                  <a:pt x="0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699509" y="9216390"/>
            <a:ext cx="118110" cy="0"/>
          </a:xfrm>
          <a:custGeom>
            <a:avLst/>
            <a:gdLst/>
            <a:ahLst/>
            <a:cxnLst/>
            <a:rect l="l" t="t" r="r" b="b"/>
            <a:pathLst>
              <a:path w="118110" h="0">
                <a:moveTo>
                  <a:pt x="0" y="0"/>
                </a:moveTo>
                <a:lnTo>
                  <a:pt x="118110" y="0"/>
                </a:lnTo>
              </a:path>
            </a:pathLst>
          </a:custGeom>
          <a:ln w="203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903979" y="9206230"/>
            <a:ext cx="90170" cy="167640"/>
          </a:xfrm>
          <a:custGeom>
            <a:avLst/>
            <a:gdLst/>
            <a:ahLst/>
            <a:cxnLst/>
            <a:rect l="l" t="t" r="r" b="b"/>
            <a:pathLst>
              <a:path w="90170" h="167640">
                <a:moveTo>
                  <a:pt x="19050" y="115570"/>
                </a:moveTo>
                <a:lnTo>
                  <a:pt x="0" y="118110"/>
                </a:lnTo>
                <a:lnTo>
                  <a:pt x="711" y="129540"/>
                </a:lnTo>
                <a:lnTo>
                  <a:pt x="2857" y="139382"/>
                </a:lnTo>
                <a:lnTo>
                  <a:pt x="33932" y="166727"/>
                </a:lnTo>
                <a:lnTo>
                  <a:pt x="44450" y="167640"/>
                </a:lnTo>
                <a:lnTo>
                  <a:pt x="51097" y="167183"/>
                </a:lnTo>
                <a:lnTo>
                  <a:pt x="83820" y="147320"/>
                </a:lnTo>
                <a:lnTo>
                  <a:pt x="36830" y="147320"/>
                </a:lnTo>
                <a:lnTo>
                  <a:pt x="30480" y="146050"/>
                </a:lnTo>
                <a:lnTo>
                  <a:pt x="26670" y="140970"/>
                </a:lnTo>
                <a:lnTo>
                  <a:pt x="24050" y="136644"/>
                </a:lnTo>
                <a:lnTo>
                  <a:pt x="21907" y="131127"/>
                </a:lnTo>
                <a:lnTo>
                  <a:pt x="20240" y="124182"/>
                </a:lnTo>
                <a:lnTo>
                  <a:pt x="19050" y="115570"/>
                </a:lnTo>
                <a:close/>
              </a:path>
              <a:path w="90170" h="167640">
                <a:moveTo>
                  <a:pt x="90170" y="0"/>
                </a:moveTo>
                <a:lnTo>
                  <a:pt x="68580" y="0"/>
                </a:lnTo>
                <a:lnTo>
                  <a:pt x="68580" y="123190"/>
                </a:lnTo>
                <a:lnTo>
                  <a:pt x="67296" y="129579"/>
                </a:lnTo>
                <a:lnTo>
                  <a:pt x="66040" y="133350"/>
                </a:lnTo>
                <a:lnTo>
                  <a:pt x="64770" y="138430"/>
                </a:lnTo>
                <a:lnTo>
                  <a:pt x="62230" y="140970"/>
                </a:lnTo>
                <a:lnTo>
                  <a:pt x="54610" y="146050"/>
                </a:lnTo>
                <a:lnTo>
                  <a:pt x="49530" y="147320"/>
                </a:lnTo>
                <a:lnTo>
                  <a:pt x="83820" y="147320"/>
                </a:lnTo>
                <a:lnTo>
                  <a:pt x="85090" y="143510"/>
                </a:lnTo>
                <a:lnTo>
                  <a:pt x="87491" y="137298"/>
                </a:lnTo>
                <a:lnTo>
                  <a:pt x="89058" y="130016"/>
                </a:lnTo>
                <a:lnTo>
                  <a:pt x="89912" y="121542"/>
                </a:lnTo>
                <a:lnTo>
                  <a:pt x="90069" y="115570"/>
                </a:lnTo>
                <a:lnTo>
                  <a:pt x="90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011929" y="9206230"/>
            <a:ext cx="152400" cy="163830"/>
          </a:xfrm>
          <a:custGeom>
            <a:avLst/>
            <a:gdLst/>
            <a:ahLst/>
            <a:cxnLst/>
            <a:rect l="l" t="t" r="r" b="b"/>
            <a:pathLst>
              <a:path w="152400" h="163829">
                <a:moveTo>
                  <a:pt x="86360" y="0"/>
                </a:moveTo>
                <a:lnTo>
                  <a:pt x="62230" y="0"/>
                </a:lnTo>
                <a:lnTo>
                  <a:pt x="0" y="163830"/>
                </a:lnTo>
                <a:lnTo>
                  <a:pt x="22860" y="163830"/>
                </a:lnTo>
                <a:lnTo>
                  <a:pt x="40640" y="114300"/>
                </a:lnTo>
                <a:lnTo>
                  <a:pt x="132434" y="114300"/>
                </a:lnTo>
                <a:lnTo>
                  <a:pt x="125267" y="96520"/>
                </a:lnTo>
                <a:lnTo>
                  <a:pt x="46990" y="96520"/>
                </a:lnTo>
                <a:lnTo>
                  <a:pt x="64770" y="49530"/>
                </a:lnTo>
                <a:lnTo>
                  <a:pt x="67409" y="41175"/>
                </a:lnTo>
                <a:lnTo>
                  <a:pt x="69733" y="33020"/>
                </a:lnTo>
                <a:lnTo>
                  <a:pt x="71860" y="24923"/>
                </a:lnTo>
                <a:lnTo>
                  <a:pt x="73660" y="17780"/>
                </a:lnTo>
                <a:lnTo>
                  <a:pt x="93527" y="17780"/>
                </a:lnTo>
                <a:lnTo>
                  <a:pt x="86360" y="0"/>
                </a:lnTo>
                <a:close/>
              </a:path>
              <a:path w="152400" h="163829">
                <a:moveTo>
                  <a:pt x="132434" y="114300"/>
                </a:moveTo>
                <a:lnTo>
                  <a:pt x="109220" y="114300"/>
                </a:lnTo>
                <a:lnTo>
                  <a:pt x="128270" y="163830"/>
                </a:lnTo>
                <a:lnTo>
                  <a:pt x="152400" y="163830"/>
                </a:lnTo>
                <a:lnTo>
                  <a:pt x="132434" y="114300"/>
                </a:lnTo>
                <a:close/>
              </a:path>
              <a:path w="152400" h="163829">
                <a:moveTo>
                  <a:pt x="93527" y="17780"/>
                </a:moveTo>
                <a:lnTo>
                  <a:pt x="73660" y="17780"/>
                </a:lnTo>
                <a:lnTo>
                  <a:pt x="75803" y="24923"/>
                </a:lnTo>
                <a:lnTo>
                  <a:pt x="78476" y="33178"/>
                </a:lnTo>
                <a:lnTo>
                  <a:pt x="81518" y="42068"/>
                </a:lnTo>
                <a:lnTo>
                  <a:pt x="85090" y="52070"/>
                </a:lnTo>
                <a:lnTo>
                  <a:pt x="102870" y="96520"/>
                </a:lnTo>
                <a:lnTo>
                  <a:pt x="125267" y="96520"/>
                </a:lnTo>
                <a:lnTo>
                  <a:pt x="93527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157979" y="9206230"/>
            <a:ext cx="210820" cy="165100"/>
          </a:xfrm>
          <a:custGeom>
            <a:avLst/>
            <a:gdLst/>
            <a:ahLst/>
            <a:cxnLst/>
            <a:rect l="l" t="t" r="r" b="b"/>
            <a:pathLst>
              <a:path w="210820" h="165100">
                <a:moveTo>
                  <a:pt x="124655" y="20320"/>
                </a:moveTo>
                <a:lnTo>
                  <a:pt x="105410" y="20320"/>
                </a:lnTo>
                <a:lnTo>
                  <a:pt x="105410" y="22860"/>
                </a:lnTo>
                <a:lnTo>
                  <a:pt x="107950" y="29210"/>
                </a:lnTo>
                <a:lnTo>
                  <a:pt x="110490" y="39370"/>
                </a:lnTo>
                <a:lnTo>
                  <a:pt x="144780" y="165100"/>
                </a:lnTo>
                <a:lnTo>
                  <a:pt x="166370" y="165100"/>
                </a:lnTo>
                <a:lnTo>
                  <a:pt x="172916" y="140970"/>
                </a:lnTo>
                <a:lnTo>
                  <a:pt x="154940" y="140970"/>
                </a:lnTo>
                <a:lnTo>
                  <a:pt x="152777" y="127396"/>
                </a:lnTo>
                <a:lnTo>
                  <a:pt x="150018" y="113347"/>
                </a:lnTo>
                <a:lnTo>
                  <a:pt x="146546" y="98821"/>
                </a:lnTo>
                <a:lnTo>
                  <a:pt x="142240" y="83820"/>
                </a:lnTo>
                <a:lnTo>
                  <a:pt x="124655" y="20320"/>
                </a:lnTo>
                <a:close/>
              </a:path>
              <a:path w="210820" h="165100">
                <a:moveTo>
                  <a:pt x="22860" y="0"/>
                </a:moveTo>
                <a:lnTo>
                  <a:pt x="0" y="0"/>
                </a:lnTo>
                <a:lnTo>
                  <a:pt x="43180" y="163830"/>
                </a:lnTo>
                <a:lnTo>
                  <a:pt x="66040" y="163830"/>
                </a:lnTo>
                <a:lnTo>
                  <a:pt x="72338" y="140970"/>
                </a:lnTo>
                <a:lnTo>
                  <a:pt x="54610" y="140970"/>
                </a:lnTo>
                <a:lnTo>
                  <a:pt x="52704" y="133131"/>
                </a:lnTo>
                <a:lnTo>
                  <a:pt x="50800" y="124936"/>
                </a:lnTo>
                <a:lnTo>
                  <a:pt x="48575" y="115073"/>
                </a:lnTo>
                <a:lnTo>
                  <a:pt x="22860" y="0"/>
                </a:lnTo>
                <a:close/>
              </a:path>
              <a:path w="210820" h="165100">
                <a:moveTo>
                  <a:pt x="119380" y="1270"/>
                </a:moveTo>
                <a:lnTo>
                  <a:pt x="92710" y="1270"/>
                </a:lnTo>
                <a:lnTo>
                  <a:pt x="60960" y="111760"/>
                </a:lnTo>
                <a:lnTo>
                  <a:pt x="60503" y="115073"/>
                </a:lnTo>
                <a:lnTo>
                  <a:pt x="59213" y="121126"/>
                </a:lnTo>
                <a:lnTo>
                  <a:pt x="54610" y="140970"/>
                </a:lnTo>
                <a:lnTo>
                  <a:pt x="72338" y="140970"/>
                </a:lnTo>
                <a:lnTo>
                  <a:pt x="100330" y="39370"/>
                </a:lnTo>
                <a:lnTo>
                  <a:pt x="101600" y="34290"/>
                </a:lnTo>
                <a:lnTo>
                  <a:pt x="102870" y="27940"/>
                </a:lnTo>
                <a:lnTo>
                  <a:pt x="105410" y="20320"/>
                </a:lnTo>
                <a:lnTo>
                  <a:pt x="124655" y="20320"/>
                </a:lnTo>
                <a:lnTo>
                  <a:pt x="119380" y="1270"/>
                </a:lnTo>
                <a:close/>
              </a:path>
              <a:path w="210820" h="165100">
                <a:moveTo>
                  <a:pt x="210820" y="1270"/>
                </a:moveTo>
                <a:lnTo>
                  <a:pt x="189230" y="1270"/>
                </a:lnTo>
                <a:lnTo>
                  <a:pt x="162560" y="105410"/>
                </a:lnTo>
                <a:lnTo>
                  <a:pt x="160654" y="115609"/>
                </a:lnTo>
                <a:lnTo>
                  <a:pt x="158750" y="125095"/>
                </a:lnTo>
                <a:lnTo>
                  <a:pt x="156845" y="133627"/>
                </a:lnTo>
                <a:lnTo>
                  <a:pt x="154940" y="140970"/>
                </a:lnTo>
                <a:lnTo>
                  <a:pt x="172916" y="140970"/>
                </a:lnTo>
                <a:lnTo>
                  <a:pt x="21082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362450" y="9207500"/>
            <a:ext cx="152400" cy="163830"/>
          </a:xfrm>
          <a:custGeom>
            <a:avLst/>
            <a:gdLst/>
            <a:ahLst/>
            <a:cxnLst/>
            <a:rect l="l" t="t" r="r" b="b"/>
            <a:pathLst>
              <a:path w="152400" h="163829">
                <a:moveTo>
                  <a:pt x="86360" y="0"/>
                </a:moveTo>
                <a:lnTo>
                  <a:pt x="62229" y="0"/>
                </a:lnTo>
                <a:lnTo>
                  <a:pt x="0" y="163830"/>
                </a:lnTo>
                <a:lnTo>
                  <a:pt x="22860" y="163830"/>
                </a:lnTo>
                <a:lnTo>
                  <a:pt x="39370" y="113030"/>
                </a:lnTo>
                <a:lnTo>
                  <a:pt x="131922" y="113030"/>
                </a:lnTo>
                <a:lnTo>
                  <a:pt x="125267" y="96519"/>
                </a:lnTo>
                <a:lnTo>
                  <a:pt x="46989" y="96519"/>
                </a:lnTo>
                <a:lnTo>
                  <a:pt x="64770" y="48259"/>
                </a:lnTo>
                <a:lnTo>
                  <a:pt x="67409" y="40441"/>
                </a:lnTo>
                <a:lnTo>
                  <a:pt x="69691" y="32384"/>
                </a:lnTo>
                <a:lnTo>
                  <a:pt x="71735" y="24328"/>
                </a:lnTo>
                <a:lnTo>
                  <a:pt x="73660" y="16509"/>
                </a:lnTo>
                <a:lnTo>
                  <a:pt x="93015" y="16509"/>
                </a:lnTo>
                <a:lnTo>
                  <a:pt x="86360" y="0"/>
                </a:lnTo>
                <a:close/>
              </a:path>
              <a:path w="152400" h="163829">
                <a:moveTo>
                  <a:pt x="131922" y="113030"/>
                </a:moveTo>
                <a:lnTo>
                  <a:pt x="109220" y="113030"/>
                </a:lnTo>
                <a:lnTo>
                  <a:pt x="128270" y="163830"/>
                </a:lnTo>
                <a:lnTo>
                  <a:pt x="152400" y="163830"/>
                </a:lnTo>
                <a:lnTo>
                  <a:pt x="131922" y="113030"/>
                </a:lnTo>
                <a:close/>
              </a:path>
              <a:path w="152400" h="163829">
                <a:moveTo>
                  <a:pt x="93015" y="16509"/>
                </a:moveTo>
                <a:lnTo>
                  <a:pt x="73660" y="16509"/>
                </a:lnTo>
                <a:lnTo>
                  <a:pt x="75803" y="23653"/>
                </a:lnTo>
                <a:lnTo>
                  <a:pt x="78422" y="31750"/>
                </a:lnTo>
                <a:lnTo>
                  <a:pt x="81518" y="40798"/>
                </a:lnTo>
                <a:lnTo>
                  <a:pt x="85089" y="50800"/>
                </a:lnTo>
                <a:lnTo>
                  <a:pt x="102870" y="96519"/>
                </a:lnTo>
                <a:lnTo>
                  <a:pt x="125267" y="96519"/>
                </a:lnTo>
                <a:lnTo>
                  <a:pt x="93015" y="16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532629" y="9207500"/>
            <a:ext cx="129539" cy="163830"/>
          </a:xfrm>
          <a:custGeom>
            <a:avLst/>
            <a:gdLst/>
            <a:ahLst/>
            <a:cxnLst/>
            <a:rect l="l" t="t" r="r" b="b"/>
            <a:pathLst>
              <a:path w="129539" h="163829">
                <a:moveTo>
                  <a:pt x="21590" y="0"/>
                </a:moveTo>
                <a:lnTo>
                  <a:pt x="0" y="0"/>
                </a:lnTo>
                <a:lnTo>
                  <a:pt x="0" y="163830"/>
                </a:lnTo>
                <a:lnTo>
                  <a:pt x="20320" y="163830"/>
                </a:lnTo>
                <a:lnTo>
                  <a:pt x="20320" y="34290"/>
                </a:lnTo>
                <a:lnTo>
                  <a:pt x="44676" y="34290"/>
                </a:lnTo>
                <a:lnTo>
                  <a:pt x="21590" y="0"/>
                </a:lnTo>
                <a:close/>
              </a:path>
              <a:path w="129539" h="163829">
                <a:moveTo>
                  <a:pt x="44676" y="34290"/>
                </a:moveTo>
                <a:lnTo>
                  <a:pt x="20320" y="34290"/>
                </a:lnTo>
                <a:lnTo>
                  <a:pt x="106680" y="163830"/>
                </a:lnTo>
                <a:lnTo>
                  <a:pt x="129540" y="163830"/>
                </a:lnTo>
                <a:lnTo>
                  <a:pt x="129540" y="128269"/>
                </a:lnTo>
                <a:lnTo>
                  <a:pt x="107950" y="128269"/>
                </a:lnTo>
                <a:lnTo>
                  <a:pt x="44676" y="34290"/>
                </a:lnTo>
                <a:close/>
              </a:path>
              <a:path w="129539" h="163829">
                <a:moveTo>
                  <a:pt x="129540" y="0"/>
                </a:moveTo>
                <a:lnTo>
                  <a:pt x="107950" y="0"/>
                </a:lnTo>
                <a:lnTo>
                  <a:pt x="107950" y="128269"/>
                </a:lnTo>
                <a:lnTo>
                  <a:pt x="129540" y="128269"/>
                </a:lnTo>
                <a:lnTo>
                  <a:pt x="129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90109" y="9203690"/>
            <a:ext cx="129539" cy="1701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907279" y="9204959"/>
            <a:ext cx="156210" cy="1689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091429" y="9207500"/>
            <a:ext cx="129540" cy="1638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309870" y="9206230"/>
            <a:ext cx="107950" cy="165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438140" y="9207500"/>
            <a:ext cx="252730" cy="1663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716270" y="9293859"/>
            <a:ext cx="21590" cy="77470"/>
          </a:xfrm>
          <a:custGeom>
            <a:avLst/>
            <a:gdLst/>
            <a:ahLst/>
            <a:cxnLst/>
            <a:rect l="l" t="t" r="r" b="b"/>
            <a:pathLst>
              <a:path w="21589" h="77470">
                <a:moveTo>
                  <a:pt x="0" y="77470"/>
                </a:moveTo>
                <a:lnTo>
                  <a:pt x="21589" y="77470"/>
                </a:lnTo>
                <a:lnTo>
                  <a:pt x="21589" y="0"/>
                </a:lnTo>
                <a:lnTo>
                  <a:pt x="0" y="0"/>
                </a:lnTo>
                <a:lnTo>
                  <a:pt x="0" y="77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716270" y="928433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26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716270" y="9207500"/>
            <a:ext cx="21590" cy="67310"/>
          </a:xfrm>
          <a:custGeom>
            <a:avLst/>
            <a:gdLst/>
            <a:ahLst/>
            <a:cxnLst/>
            <a:rect l="l" t="t" r="r" b="b"/>
            <a:pathLst>
              <a:path w="21589" h="67309">
                <a:moveTo>
                  <a:pt x="0" y="67309"/>
                </a:moveTo>
                <a:lnTo>
                  <a:pt x="21589" y="67309"/>
                </a:lnTo>
                <a:lnTo>
                  <a:pt x="21589" y="0"/>
                </a:lnTo>
                <a:lnTo>
                  <a:pt x="0" y="0"/>
                </a:lnTo>
                <a:lnTo>
                  <a:pt x="0" y="673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822950" y="9293859"/>
            <a:ext cx="21590" cy="77470"/>
          </a:xfrm>
          <a:custGeom>
            <a:avLst/>
            <a:gdLst/>
            <a:ahLst/>
            <a:cxnLst/>
            <a:rect l="l" t="t" r="r" b="b"/>
            <a:pathLst>
              <a:path w="21589" h="77470">
                <a:moveTo>
                  <a:pt x="21589" y="0"/>
                </a:moveTo>
                <a:lnTo>
                  <a:pt x="0" y="0"/>
                </a:lnTo>
                <a:lnTo>
                  <a:pt x="0" y="77470"/>
                </a:lnTo>
                <a:lnTo>
                  <a:pt x="21589" y="7747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822950" y="9207500"/>
            <a:ext cx="21590" cy="67310"/>
          </a:xfrm>
          <a:custGeom>
            <a:avLst/>
            <a:gdLst/>
            <a:ahLst/>
            <a:cxnLst/>
            <a:rect l="l" t="t" r="r" b="b"/>
            <a:pathLst>
              <a:path w="21589" h="67309">
                <a:moveTo>
                  <a:pt x="21589" y="0"/>
                </a:moveTo>
                <a:lnTo>
                  <a:pt x="0" y="0"/>
                </a:lnTo>
                <a:lnTo>
                  <a:pt x="0" y="67309"/>
                </a:lnTo>
                <a:lnTo>
                  <a:pt x="21589" y="67309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942329" y="9207500"/>
            <a:ext cx="156210" cy="163830"/>
          </a:xfrm>
          <a:custGeom>
            <a:avLst/>
            <a:gdLst/>
            <a:ahLst/>
            <a:cxnLst/>
            <a:rect l="l" t="t" r="r" b="b"/>
            <a:pathLst>
              <a:path w="156210" h="163829">
                <a:moveTo>
                  <a:pt x="33020" y="0"/>
                </a:moveTo>
                <a:lnTo>
                  <a:pt x="0" y="0"/>
                </a:lnTo>
                <a:lnTo>
                  <a:pt x="0" y="163830"/>
                </a:lnTo>
                <a:lnTo>
                  <a:pt x="21590" y="163830"/>
                </a:lnTo>
                <a:lnTo>
                  <a:pt x="21590" y="24130"/>
                </a:lnTo>
                <a:lnTo>
                  <a:pt x="41240" y="24130"/>
                </a:lnTo>
                <a:lnTo>
                  <a:pt x="33020" y="0"/>
                </a:lnTo>
                <a:close/>
              </a:path>
              <a:path w="156210" h="163829">
                <a:moveTo>
                  <a:pt x="41240" y="24130"/>
                </a:moveTo>
                <a:lnTo>
                  <a:pt x="21590" y="24130"/>
                </a:lnTo>
                <a:lnTo>
                  <a:pt x="68580" y="163830"/>
                </a:lnTo>
                <a:lnTo>
                  <a:pt x="88900" y="163830"/>
                </a:lnTo>
                <a:lnTo>
                  <a:pt x="97166" y="139700"/>
                </a:lnTo>
                <a:lnTo>
                  <a:pt x="80010" y="139700"/>
                </a:lnTo>
                <a:lnTo>
                  <a:pt x="77470" y="134619"/>
                </a:lnTo>
                <a:lnTo>
                  <a:pt x="74930" y="127000"/>
                </a:lnTo>
                <a:lnTo>
                  <a:pt x="72390" y="115569"/>
                </a:lnTo>
                <a:lnTo>
                  <a:pt x="41240" y="24130"/>
                </a:lnTo>
                <a:close/>
              </a:path>
              <a:path w="156210" h="163829">
                <a:moveTo>
                  <a:pt x="156210" y="26669"/>
                </a:moveTo>
                <a:lnTo>
                  <a:pt x="135890" y="26669"/>
                </a:lnTo>
                <a:lnTo>
                  <a:pt x="135890" y="163830"/>
                </a:lnTo>
                <a:lnTo>
                  <a:pt x="156210" y="163830"/>
                </a:lnTo>
                <a:lnTo>
                  <a:pt x="156210" y="26669"/>
                </a:lnTo>
                <a:close/>
              </a:path>
              <a:path w="156210" h="163829">
                <a:moveTo>
                  <a:pt x="156210" y="0"/>
                </a:moveTo>
                <a:lnTo>
                  <a:pt x="128270" y="0"/>
                </a:lnTo>
                <a:lnTo>
                  <a:pt x="88900" y="114300"/>
                </a:lnTo>
                <a:lnTo>
                  <a:pt x="85546" y="122376"/>
                </a:lnTo>
                <a:lnTo>
                  <a:pt x="83026" y="129381"/>
                </a:lnTo>
                <a:lnTo>
                  <a:pt x="81220" y="135195"/>
                </a:lnTo>
                <a:lnTo>
                  <a:pt x="80010" y="139700"/>
                </a:lnTo>
                <a:lnTo>
                  <a:pt x="97166" y="139700"/>
                </a:lnTo>
                <a:lnTo>
                  <a:pt x="135890" y="26669"/>
                </a:lnTo>
                <a:lnTo>
                  <a:pt x="156210" y="26669"/>
                </a:lnTo>
                <a:lnTo>
                  <a:pt x="156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16320" y="9207500"/>
            <a:ext cx="153670" cy="163830"/>
          </a:xfrm>
          <a:custGeom>
            <a:avLst/>
            <a:gdLst/>
            <a:ahLst/>
            <a:cxnLst/>
            <a:rect l="l" t="t" r="r" b="b"/>
            <a:pathLst>
              <a:path w="153670" h="163829">
                <a:moveTo>
                  <a:pt x="86359" y="0"/>
                </a:moveTo>
                <a:lnTo>
                  <a:pt x="62229" y="0"/>
                </a:lnTo>
                <a:lnTo>
                  <a:pt x="0" y="163830"/>
                </a:lnTo>
                <a:lnTo>
                  <a:pt x="22859" y="163830"/>
                </a:lnTo>
                <a:lnTo>
                  <a:pt x="40639" y="114300"/>
                </a:lnTo>
                <a:lnTo>
                  <a:pt x="133320" y="114300"/>
                </a:lnTo>
                <a:lnTo>
                  <a:pt x="126015" y="96519"/>
                </a:lnTo>
                <a:lnTo>
                  <a:pt x="46989" y="96519"/>
                </a:lnTo>
                <a:lnTo>
                  <a:pt x="64769" y="48259"/>
                </a:lnTo>
                <a:lnTo>
                  <a:pt x="67409" y="40620"/>
                </a:lnTo>
                <a:lnTo>
                  <a:pt x="69691" y="32861"/>
                </a:lnTo>
                <a:lnTo>
                  <a:pt x="71844" y="24387"/>
                </a:lnTo>
                <a:lnTo>
                  <a:pt x="73659" y="16509"/>
                </a:lnTo>
                <a:lnTo>
                  <a:pt x="93143" y="16509"/>
                </a:lnTo>
                <a:lnTo>
                  <a:pt x="86359" y="0"/>
                </a:lnTo>
                <a:close/>
              </a:path>
              <a:path w="153670" h="163829">
                <a:moveTo>
                  <a:pt x="133320" y="114300"/>
                </a:moveTo>
                <a:lnTo>
                  <a:pt x="109219" y="114300"/>
                </a:lnTo>
                <a:lnTo>
                  <a:pt x="128269" y="163830"/>
                </a:lnTo>
                <a:lnTo>
                  <a:pt x="153669" y="163830"/>
                </a:lnTo>
                <a:lnTo>
                  <a:pt x="133320" y="114300"/>
                </a:lnTo>
                <a:close/>
              </a:path>
              <a:path w="153670" h="163829">
                <a:moveTo>
                  <a:pt x="93143" y="16509"/>
                </a:moveTo>
                <a:lnTo>
                  <a:pt x="73659" y="16509"/>
                </a:lnTo>
                <a:lnTo>
                  <a:pt x="75822" y="24387"/>
                </a:lnTo>
                <a:lnTo>
                  <a:pt x="78581" y="32861"/>
                </a:lnTo>
                <a:lnTo>
                  <a:pt x="82053" y="42048"/>
                </a:lnTo>
                <a:lnTo>
                  <a:pt x="86359" y="52069"/>
                </a:lnTo>
                <a:lnTo>
                  <a:pt x="102869" y="96519"/>
                </a:lnTo>
                <a:lnTo>
                  <a:pt x="126015" y="96519"/>
                </a:lnTo>
                <a:lnTo>
                  <a:pt x="93143" y="16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286500" y="9207500"/>
            <a:ext cx="144780" cy="163830"/>
          </a:xfrm>
          <a:custGeom>
            <a:avLst/>
            <a:gdLst/>
            <a:ahLst/>
            <a:cxnLst/>
            <a:rect l="l" t="t" r="r" b="b"/>
            <a:pathLst>
              <a:path w="144779" h="163829">
                <a:moveTo>
                  <a:pt x="73660" y="0"/>
                </a:moveTo>
                <a:lnTo>
                  <a:pt x="0" y="0"/>
                </a:lnTo>
                <a:lnTo>
                  <a:pt x="0" y="163830"/>
                </a:lnTo>
                <a:lnTo>
                  <a:pt x="21589" y="163830"/>
                </a:lnTo>
                <a:lnTo>
                  <a:pt x="21589" y="91440"/>
                </a:lnTo>
                <a:lnTo>
                  <a:pt x="88264" y="91440"/>
                </a:lnTo>
                <a:lnTo>
                  <a:pt x="85089" y="90169"/>
                </a:lnTo>
                <a:lnTo>
                  <a:pt x="96539" y="87788"/>
                </a:lnTo>
                <a:lnTo>
                  <a:pt x="106203" y="84455"/>
                </a:lnTo>
                <a:lnTo>
                  <a:pt x="114200" y="80168"/>
                </a:lnTo>
                <a:lnTo>
                  <a:pt x="120650" y="74930"/>
                </a:lnTo>
                <a:lnTo>
                  <a:pt x="122265" y="72390"/>
                </a:lnTo>
                <a:lnTo>
                  <a:pt x="21589" y="72390"/>
                </a:lnTo>
                <a:lnTo>
                  <a:pt x="21589" y="19050"/>
                </a:lnTo>
                <a:lnTo>
                  <a:pt x="123825" y="19050"/>
                </a:lnTo>
                <a:lnTo>
                  <a:pt x="120650" y="12700"/>
                </a:lnTo>
                <a:lnTo>
                  <a:pt x="83641" y="436"/>
                </a:lnTo>
                <a:lnTo>
                  <a:pt x="73660" y="0"/>
                </a:lnTo>
                <a:close/>
              </a:path>
              <a:path w="144779" h="163829">
                <a:moveTo>
                  <a:pt x="88264" y="91440"/>
                </a:moveTo>
                <a:lnTo>
                  <a:pt x="57150" y="91440"/>
                </a:lnTo>
                <a:lnTo>
                  <a:pt x="59689" y="92709"/>
                </a:lnTo>
                <a:lnTo>
                  <a:pt x="62229" y="92709"/>
                </a:lnTo>
                <a:lnTo>
                  <a:pt x="66039" y="93980"/>
                </a:lnTo>
                <a:lnTo>
                  <a:pt x="86836" y="117475"/>
                </a:lnTo>
                <a:lnTo>
                  <a:pt x="91261" y="123666"/>
                </a:lnTo>
                <a:lnTo>
                  <a:pt x="96520" y="130809"/>
                </a:lnTo>
                <a:lnTo>
                  <a:pt x="118110" y="163830"/>
                </a:lnTo>
                <a:lnTo>
                  <a:pt x="144779" y="163830"/>
                </a:lnTo>
                <a:lnTo>
                  <a:pt x="116839" y="119380"/>
                </a:lnTo>
                <a:lnTo>
                  <a:pt x="112097" y="113149"/>
                </a:lnTo>
                <a:lnTo>
                  <a:pt x="107473" y="107632"/>
                </a:lnTo>
                <a:lnTo>
                  <a:pt x="103088" y="102592"/>
                </a:lnTo>
                <a:lnTo>
                  <a:pt x="99060" y="97790"/>
                </a:lnTo>
                <a:lnTo>
                  <a:pt x="91439" y="92709"/>
                </a:lnTo>
                <a:lnTo>
                  <a:pt x="88264" y="91440"/>
                </a:lnTo>
                <a:close/>
              </a:path>
              <a:path w="144779" h="163829">
                <a:moveTo>
                  <a:pt x="123825" y="19050"/>
                </a:moveTo>
                <a:lnTo>
                  <a:pt x="73660" y="19050"/>
                </a:lnTo>
                <a:lnTo>
                  <a:pt x="82470" y="19506"/>
                </a:lnTo>
                <a:lnTo>
                  <a:pt x="89852" y="20796"/>
                </a:lnTo>
                <a:lnTo>
                  <a:pt x="95805" y="22800"/>
                </a:lnTo>
                <a:lnTo>
                  <a:pt x="100329" y="25400"/>
                </a:lnTo>
                <a:lnTo>
                  <a:pt x="106679" y="30480"/>
                </a:lnTo>
                <a:lnTo>
                  <a:pt x="109220" y="36830"/>
                </a:lnTo>
                <a:lnTo>
                  <a:pt x="109220" y="50800"/>
                </a:lnTo>
                <a:lnTo>
                  <a:pt x="107950" y="55880"/>
                </a:lnTo>
                <a:lnTo>
                  <a:pt x="104139" y="59690"/>
                </a:lnTo>
                <a:lnTo>
                  <a:pt x="101600" y="64769"/>
                </a:lnTo>
                <a:lnTo>
                  <a:pt x="97789" y="67309"/>
                </a:lnTo>
                <a:lnTo>
                  <a:pt x="91439" y="69850"/>
                </a:lnTo>
                <a:lnTo>
                  <a:pt x="86360" y="72390"/>
                </a:lnTo>
                <a:lnTo>
                  <a:pt x="122265" y="72390"/>
                </a:lnTo>
                <a:lnTo>
                  <a:pt x="124916" y="68222"/>
                </a:lnTo>
                <a:lnTo>
                  <a:pt x="128111" y="61277"/>
                </a:lnTo>
                <a:lnTo>
                  <a:pt x="130115" y="53855"/>
                </a:lnTo>
                <a:lnTo>
                  <a:pt x="130810" y="45719"/>
                </a:lnTo>
                <a:lnTo>
                  <a:pt x="130532" y="39072"/>
                </a:lnTo>
                <a:lnTo>
                  <a:pt x="129539" y="32543"/>
                </a:lnTo>
                <a:lnTo>
                  <a:pt x="127595" y="26253"/>
                </a:lnTo>
                <a:lnTo>
                  <a:pt x="124460" y="20319"/>
                </a:lnTo>
                <a:lnTo>
                  <a:pt x="12382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45250" y="9204959"/>
            <a:ext cx="144780" cy="170180"/>
          </a:xfrm>
          <a:custGeom>
            <a:avLst/>
            <a:gdLst/>
            <a:ahLst/>
            <a:cxnLst/>
            <a:rect l="l" t="t" r="r" b="b"/>
            <a:pathLst>
              <a:path w="144779" h="170179">
                <a:moveTo>
                  <a:pt x="77470" y="0"/>
                </a:moveTo>
                <a:lnTo>
                  <a:pt x="36829" y="10160"/>
                </a:lnTo>
                <a:lnTo>
                  <a:pt x="10160" y="39370"/>
                </a:lnTo>
                <a:lnTo>
                  <a:pt x="0" y="83820"/>
                </a:lnTo>
                <a:lnTo>
                  <a:pt x="496" y="95230"/>
                </a:lnTo>
                <a:lnTo>
                  <a:pt x="13394" y="137497"/>
                </a:lnTo>
                <a:lnTo>
                  <a:pt x="42624" y="163750"/>
                </a:lnTo>
                <a:lnTo>
                  <a:pt x="76200" y="170180"/>
                </a:lnTo>
                <a:lnTo>
                  <a:pt x="88840" y="169247"/>
                </a:lnTo>
                <a:lnTo>
                  <a:pt x="100171" y="166528"/>
                </a:lnTo>
                <a:lnTo>
                  <a:pt x="110311" y="162143"/>
                </a:lnTo>
                <a:lnTo>
                  <a:pt x="119379" y="156210"/>
                </a:lnTo>
                <a:lnTo>
                  <a:pt x="124757" y="151130"/>
                </a:lnTo>
                <a:lnTo>
                  <a:pt x="74929" y="151130"/>
                </a:lnTo>
                <a:lnTo>
                  <a:pt x="67528" y="150653"/>
                </a:lnTo>
                <a:lnTo>
                  <a:pt x="31273" y="127793"/>
                </a:lnTo>
                <a:lnTo>
                  <a:pt x="21589" y="83820"/>
                </a:lnTo>
                <a:lnTo>
                  <a:pt x="22026" y="75465"/>
                </a:lnTo>
                <a:lnTo>
                  <a:pt x="34131" y="38576"/>
                </a:lnTo>
                <a:lnTo>
                  <a:pt x="76200" y="19050"/>
                </a:lnTo>
                <a:lnTo>
                  <a:pt x="125075" y="19050"/>
                </a:lnTo>
                <a:lnTo>
                  <a:pt x="118109" y="12700"/>
                </a:lnTo>
                <a:lnTo>
                  <a:pt x="109081" y="6965"/>
                </a:lnTo>
                <a:lnTo>
                  <a:pt x="99218" y="3016"/>
                </a:lnTo>
                <a:lnTo>
                  <a:pt x="88642" y="734"/>
                </a:lnTo>
                <a:lnTo>
                  <a:pt x="77470" y="0"/>
                </a:lnTo>
                <a:close/>
              </a:path>
              <a:path w="144779" h="170179">
                <a:moveTo>
                  <a:pt x="123190" y="109220"/>
                </a:moveTo>
                <a:lnTo>
                  <a:pt x="99040" y="145236"/>
                </a:lnTo>
                <a:lnTo>
                  <a:pt x="74929" y="151130"/>
                </a:lnTo>
                <a:lnTo>
                  <a:pt x="124757" y="151130"/>
                </a:lnTo>
                <a:lnTo>
                  <a:pt x="127992" y="148074"/>
                </a:lnTo>
                <a:lnTo>
                  <a:pt x="134937" y="138747"/>
                </a:lnTo>
                <a:lnTo>
                  <a:pt x="140454" y="127992"/>
                </a:lnTo>
                <a:lnTo>
                  <a:pt x="144779" y="115570"/>
                </a:lnTo>
                <a:lnTo>
                  <a:pt x="123190" y="109220"/>
                </a:lnTo>
                <a:close/>
              </a:path>
              <a:path w="144779" h="170179">
                <a:moveTo>
                  <a:pt x="125075" y="19050"/>
                </a:moveTo>
                <a:lnTo>
                  <a:pt x="76200" y="19050"/>
                </a:lnTo>
                <a:lnTo>
                  <a:pt x="84316" y="19526"/>
                </a:lnTo>
                <a:lnTo>
                  <a:pt x="91598" y="20955"/>
                </a:lnTo>
                <a:lnTo>
                  <a:pt x="120650" y="53340"/>
                </a:lnTo>
                <a:lnTo>
                  <a:pt x="140970" y="48260"/>
                </a:lnTo>
                <a:lnTo>
                  <a:pt x="137398" y="37524"/>
                </a:lnTo>
                <a:lnTo>
                  <a:pt x="132397" y="28098"/>
                </a:lnTo>
                <a:lnTo>
                  <a:pt x="125968" y="19863"/>
                </a:lnTo>
                <a:lnTo>
                  <a:pt x="1250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616700" y="9295130"/>
            <a:ext cx="21590" cy="76200"/>
          </a:xfrm>
          <a:custGeom>
            <a:avLst/>
            <a:gdLst/>
            <a:ahLst/>
            <a:cxnLst/>
            <a:rect l="l" t="t" r="r" b="b"/>
            <a:pathLst>
              <a:path w="21590" h="76200">
                <a:moveTo>
                  <a:pt x="0" y="76200"/>
                </a:moveTo>
                <a:lnTo>
                  <a:pt x="21590" y="76200"/>
                </a:lnTo>
                <a:lnTo>
                  <a:pt x="2159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616700" y="928496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270" y="0"/>
                </a:lnTo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616700" y="9207500"/>
            <a:ext cx="21590" cy="67310"/>
          </a:xfrm>
          <a:custGeom>
            <a:avLst/>
            <a:gdLst/>
            <a:ahLst/>
            <a:cxnLst/>
            <a:rect l="l" t="t" r="r" b="b"/>
            <a:pathLst>
              <a:path w="21590" h="67309">
                <a:moveTo>
                  <a:pt x="0" y="67309"/>
                </a:moveTo>
                <a:lnTo>
                  <a:pt x="21590" y="67309"/>
                </a:lnTo>
                <a:lnTo>
                  <a:pt x="21590" y="0"/>
                </a:lnTo>
                <a:lnTo>
                  <a:pt x="0" y="0"/>
                </a:lnTo>
                <a:lnTo>
                  <a:pt x="0" y="673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723380" y="9295130"/>
            <a:ext cx="21590" cy="76200"/>
          </a:xfrm>
          <a:custGeom>
            <a:avLst/>
            <a:gdLst/>
            <a:ahLst/>
            <a:cxnLst/>
            <a:rect l="l" t="t" r="r" b="b"/>
            <a:pathLst>
              <a:path w="21590" h="76200">
                <a:moveTo>
                  <a:pt x="21590" y="0"/>
                </a:moveTo>
                <a:lnTo>
                  <a:pt x="0" y="0"/>
                </a:lnTo>
                <a:lnTo>
                  <a:pt x="0" y="76200"/>
                </a:lnTo>
                <a:lnTo>
                  <a:pt x="21590" y="76200"/>
                </a:lnTo>
                <a:lnTo>
                  <a:pt x="21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723380" y="9207500"/>
            <a:ext cx="21590" cy="67310"/>
          </a:xfrm>
          <a:custGeom>
            <a:avLst/>
            <a:gdLst/>
            <a:ahLst/>
            <a:cxnLst/>
            <a:rect l="l" t="t" r="r" b="b"/>
            <a:pathLst>
              <a:path w="21590" h="67309">
                <a:moveTo>
                  <a:pt x="21590" y="0"/>
                </a:moveTo>
                <a:lnTo>
                  <a:pt x="0" y="0"/>
                </a:lnTo>
                <a:lnTo>
                  <a:pt x="0" y="67309"/>
                </a:lnTo>
                <a:lnTo>
                  <a:pt x="21590" y="67309"/>
                </a:lnTo>
                <a:lnTo>
                  <a:pt x="21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1841500" y="797559"/>
            <a:ext cx="357060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/>
              <a:t>COURSES</a:t>
            </a:r>
            <a:r>
              <a:rPr dirty="0" sz="2800" spc="-70"/>
              <a:t> </a:t>
            </a:r>
            <a:r>
              <a:rPr dirty="0" sz="2800" spc="-10"/>
              <a:t>OFFERED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3600" y="2160270"/>
            <a:ext cx="2484120" cy="2015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07179" y="2232660"/>
            <a:ext cx="2264410" cy="1907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80896" y="7735870"/>
            <a:ext cx="1604771" cy="9875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9089" y="5705597"/>
            <a:ext cx="1066799" cy="944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93590" y="5687182"/>
            <a:ext cx="1190625" cy="791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28490" y="7560309"/>
            <a:ext cx="1905000" cy="13373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9750" y="9359900"/>
            <a:ext cx="6516370" cy="687070"/>
          </a:xfrm>
          <a:custGeom>
            <a:avLst/>
            <a:gdLst/>
            <a:ahLst/>
            <a:cxnLst/>
            <a:rect l="l" t="t" r="r" b="b"/>
            <a:pathLst>
              <a:path w="6516370" h="687070">
                <a:moveTo>
                  <a:pt x="0" y="0"/>
                </a:moveTo>
                <a:lnTo>
                  <a:pt x="0" y="684530"/>
                </a:lnTo>
                <a:lnTo>
                  <a:pt x="6516370" y="687070"/>
                </a:lnTo>
                <a:lnTo>
                  <a:pt x="651637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9750" y="9359900"/>
            <a:ext cx="6516370" cy="687070"/>
          </a:xfrm>
          <a:custGeom>
            <a:avLst/>
            <a:gdLst/>
            <a:ahLst/>
            <a:cxnLst/>
            <a:rect l="l" t="t" r="r" b="b"/>
            <a:pathLst>
              <a:path w="6516370" h="687070">
                <a:moveTo>
                  <a:pt x="3258820" y="685800"/>
                </a:moveTo>
                <a:lnTo>
                  <a:pt x="0" y="684530"/>
                </a:lnTo>
                <a:lnTo>
                  <a:pt x="0" y="0"/>
                </a:lnTo>
                <a:lnTo>
                  <a:pt x="6516370" y="3809"/>
                </a:lnTo>
                <a:lnTo>
                  <a:pt x="6516370" y="687070"/>
                </a:lnTo>
                <a:lnTo>
                  <a:pt x="3258820" y="68580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0569" y="9615169"/>
            <a:ext cx="133350" cy="170180"/>
          </a:xfrm>
          <a:custGeom>
            <a:avLst/>
            <a:gdLst/>
            <a:ahLst/>
            <a:cxnLst/>
            <a:rect l="l" t="t" r="r" b="b"/>
            <a:pathLst>
              <a:path w="133350" h="170179">
                <a:moveTo>
                  <a:pt x="31750" y="110489"/>
                </a:moveTo>
                <a:lnTo>
                  <a:pt x="0" y="113029"/>
                </a:lnTo>
                <a:lnTo>
                  <a:pt x="2639" y="126364"/>
                </a:lnTo>
                <a:lnTo>
                  <a:pt x="6826" y="137794"/>
                </a:lnTo>
                <a:lnTo>
                  <a:pt x="40481" y="166369"/>
                </a:lnTo>
                <a:lnTo>
                  <a:pt x="67310" y="170179"/>
                </a:lnTo>
                <a:lnTo>
                  <a:pt x="78045" y="169723"/>
                </a:lnTo>
                <a:lnTo>
                  <a:pt x="116204" y="156368"/>
                </a:lnTo>
                <a:lnTo>
                  <a:pt x="128270" y="140969"/>
                </a:lnTo>
                <a:lnTo>
                  <a:pt x="58420" y="140969"/>
                </a:lnTo>
                <a:lnTo>
                  <a:pt x="49529" y="138429"/>
                </a:lnTo>
                <a:lnTo>
                  <a:pt x="44450" y="134619"/>
                </a:lnTo>
                <a:lnTo>
                  <a:pt x="40143" y="130135"/>
                </a:lnTo>
                <a:lnTo>
                  <a:pt x="36671" y="124459"/>
                </a:lnTo>
                <a:lnTo>
                  <a:pt x="33912" y="117832"/>
                </a:lnTo>
                <a:lnTo>
                  <a:pt x="31750" y="110489"/>
                </a:lnTo>
                <a:close/>
              </a:path>
              <a:path w="133350" h="170179">
                <a:moveTo>
                  <a:pt x="66039" y="0"/>
                </a:moveTo>
                <a:lnTo>
                  <a:pt x="27900" y="9465"/>
                </a:lnTo>
                <a:lnTo>
                  <a:pt x="13970" y="22859"/>
                </a:lnTo>
                <a:lnTo>
                  <a:pt x="8889" y="29209"/>
                </a:lnTo>
                <a:lnTo>
                  <a:pt x="6350" y="38099"/>
                </a:lnTo>
                <a:lnTo>
                  <a:pt x="6350" y="45719"/>
                </a:lnTo>
                <a:lnTo>
                  <a:pt x="27523" y="83284"/>
                </a:lnTo>
                <a:lnTo>
                  <a:pt x="67945" y="97154"/>
                </a:lnTo>
                <a:lnTo>
                  <a:pt x="75564" y="99059"/>
                </a:lnTo>
                <a:lnTo>
                  <a:pt x="81279" y="100964"/>
                </a:lnTo>
                <a:lnTo>
                  <a:pt x="85089" y="102869"/>
                </a:lnTo>
                <a:lnTo>
                  <a:pt x="90170" y="104139"/>
                </a:lnTo>
                <a:lnTo>
                  <a:pt x="95249" y="106679"/>
                </a:lnTo>
                <a:lnTo>
                  <a:pt x="96520" y="109219"/>
                </a:lnTo>
                <a:lnTo>
                  <a:pt x="99060" y="111759"/>
                </a:lnTo>
                <a:lnTo>
                  <a:pt x="100329" y="115569"/>
                </a:lnTo>
                <a:lnTo>
                  <a:pt x="100329" y="125729"/>
                </a:lnTo>
                <a:lnTo>
                  <a:pt x="97789" y="130809"/>
                </a:lnTo>
                <a:lnTo>
                  <a:pt x="92710" y="134619"/>
                </a:lnTo>
                <a:lnTo>
                  <a:pt x="86360" y="139699"/>
                </a:lnTo>
                <a:lnTo>
                  <a:pt x="78739" y="140969"/>
                </a:lnTo>
                <a:lnTo>
                  <a:pt x="128270" y="140969"/>
                </a:lnTo>
                <a:lnTo>
                  <a:pt x="133349" y="119379"/>
                </a:lnTo>
                <a:lnTo>
                  <a:pt x="132957" y="113029"/>
                </a:lnTo>
                <a:lnTo>
                  <a:pt x="109220" y="76199"/>
                </a:lnTo>
                <a:lnTo>
                  <a:pt x="62468" y="61912"/>
                </a:lnTo>
                <a:lnTo>
                  <a:pt x="53657" y="59054"/>
                </a:lnTo>
                <a:lnTo>
                  <a:pt x="47228" y="56197"/>
                </a:lnTo>
                <a:lnTo>
                  <a:pt x="43179" y="53339"/>
                </a:lnTo>
                <a:lnTo>
                  <a:pt x="39370" y="50799"/>
                </a:lnTo>
                <a:lnTo>
                  <a:pt x="38100" y="46989"/>
                </a:lnTo>
                <a:lnTo>
                  <a:pt x="38113" y="39330"/>
                </a:lnTo>
                <a:lnTo>
                  <a:pt x="39370" y="35559"/>
                </a:lnTo>
                <a:lnTo>
                  <a:pt x="43179" y="33019"/>
                </a:lnTo>
                <a:lnTo>
                  <a:pt x="48259" y="29209"/>
                </a:lnTo>
                <a:lnTo>
                  <a:pt x="55879" y="27939"/>
                </a:lnTo>
                <a:lnTo>
                  <a:pt x="123153" y="27939"/>
                </a:lnTo>
                <a:lnTo>
                  <a:pt x="119161" y="21312"/>
                </a:lnTo>
                <a:lnTo>
                  <a:pt x="111760" y="13969"/>
                </a:lnTo>
                <a:lnTo>
                  <a:pt x="103187" y="8036"/>
                </a:lnTo>
                <a:lnTo>
                  <a:pt x="92709" y="3651"/>
                </a:lnTo>
                <a:lnTo>
                  <a:pt x="80327" y="932"/>
                </a:lnTo>
                <a:lnTo>
                  <a:pt x="66039" y="0"/>
                </a:lnTo>
                <a:close/>
              </a:path>
              <a:path w="133350" h="170179">
                <a:moveTo>
                  <a:pt x="123153" y="27939"/>
                </a:moveTo>
                <a:lnTo>
                  <a:pt x="74929" y="27939"/>
                </a:lnTo>
                <a:lnTo>
                  <a:pt x="81279" y="29209"/>
                </a:lnTo>
                <a:lnTo>
                  <a:pt x="91439" y="36829"/>
                </a:lnTo>
                <a:lnTo>
                  <a:pt x="93979" y="43179"/>
                </a:lnTo>
                <a:lnTo>
                  <a:pt x="95249" y="50799"/>
                </a:lnTo>
                <a:lnTo>
                  <a:pt x="128270" y="49529"/>
                </a:lnTo>
                <a:lnTo>
                  <a:pt x="127297" y="39330"/>
                </a:lnTo>
                <a:lnTo>
                  <a:pt x="124301" y="29844"/>
                </a:lnTo>
                <a:lnTo>
                  <a:pt x="123153" y="27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95350" y="9618980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97790" y="0"/>
                </a:moveTo>
                <a:lnTo>
                  <a:pt x="62230" y="0"/>
                </a:lnTo>
                <a:lnTo>
                  <a:pt x="0" y="163830"/>
                </a:lnTo>
                <a:lnTo>
                  <a:pt x="35559" y="163830"/>
                </a:lnTo>
                <a:lnTo>
                  <a:pt x="48259" y="125730"/>
                </a:lnTo>
                <a:lnTo>
                  <a:pt x="148471" y="125730"/>
                </a:lnTo>
                <a:lnTo>
                  <a:pt x="137721" y="99060"/>
                </a:lnTo>
                <a:lnTo>
                  <a:pt x="58419" y="99060"/>
                </a:lnTo>
                <a:lnTo>
                  <a:pt x="80009" y="38100"/>
                </a:lnTo>
                <a:lnTo>
                  <a:pt x="113148" y="38100"/>
                </a:lnTo>
                <a:lnTo>
                  <a:pt x="97790" y="0"/>
                </a:lnTo>
                <a:close/>
              </a:path>
              <a:path w="163830" h="163829">
                <a:moveTo>
                  <a:pt x="148471" y="125730"/>
                </a:moveTo>
                <a:lnTo>
                  <a:pt x="114300" y="125730"/>
                </a:lnTo>
                <a:lnTo>
                  <a:pt x="128269" y="163830"/>
                </a:lnTo>
                <a:lnTo>
                  <a:pt x="163830" y="163830"/>
                </a:lnTo>
                <a:lnTo>
                  <a:pt x="148471" y="125730"/>
                </a:lnTo>
                <a:close/>
              </a:path>
              <a:path w="163830" h="163829">
                <a:moveTo>
                  <a:pt x="113148" y="38100"/>
                </a:moveTo>
                <a:lnTo>
                  <a:pt x="80009" y="38100"/>
                </a:lnTo>
                <a:lnTo>
                  <a:pt x="104140" y="99060"/>
                </a:lnTo>
                <a:lnTo>
                  <a:pt x="137721" y="99060"/>
                </a:lnTo>
                <a:lnTo>
                  <a:pt x="1131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69339" y="9618980"/>
            <a:ext cx="158750" cy="163830"/>
          </a:xfrm>
          <a:custGeom>
            <a:avLst/>
            <a:gdLst/>
            <a:ahLst/>
            <a:cxnLst/>
            <a:rect l="l" t="t" r="r" b="b"/>
            <a:pathLst>
              <a:path w="158750" h="163829">
                <a:moveTo>
                  <a:pt x="50800" y="0"/>
                </a:moveTo>
                <a:lnTo>
                  <a:pt x="0" y="0"/>
                </a:lnTo>
                <a:lnTo>
                  <a:pt x="0" y="163830"/>
                </a:lnTo>
                <a:lnTo>
                  <a:pt x="31750" y="163830"/>
                </a:lnTo>
                <a:lnTo>
                  <a:pt x="31750" y="34290"/>
                </a:lnTo>
                <a:lnTo>
                  <a:pt x="59865" y="34290"/>
                </a:lnTo>
                <a:lnTo>
                  <a:pt x="50800" y="0"/>
                </a:lnTo>
                <a:close/>
              </a:path>
              <a:path w="158750" h="163829">
                <a:moveTo>
                  <a:pt x="59865" y="34290"/>
                </a:moveTo>
                <a:lnTo>
                  <a:pt x="31750" y="34290"/>
                </a:lnTo>
                <a:lnTo>
                  <a:pt x="63500" y="163830"/>
                </a:lnTo>
                <a:lnTo>
                  <a:pt x="95250" y="163830"/>
                </a:lnTo>
                <a:lnTo>
                  <a:pt x="108846" y="110490"/>
                </a:lnTo>
                <a:lnTo>
                  <a:pt x="80009" y="110490"/>
                </a:lnTo>
                <a:lnTo>
                  <a:pt x="59865" y="34290"/>
                </a:lnTo>
                <a:close/>
              </a:path>
              <a:path w="158750" h="163829">
                <a:moveTo>
                  <a:pt x="158750" y="34290"/>
                </a:moveTo>
                <a:lnTo>
                  <a:pt x="128269" y="34290"/>
                </a:lnTo>
                <a:lnTo>
                  <a:pt x="128269" y="163830"/>
                </a:lnTo>
                <a:lnTo>
                  <a:pt x="158750" y="163830"/>
                </a:lnTo>
                <a:lnTo>
                  <a:pt x="158750" y="34290"/>
                </a:lnTo>
                <a:close/>
              </a:path>
              <a:path w="158750" h="163829">
                <a:moveTo>
                  <a:pt x="158750" y="0"/>
                </a:moveTo>
                <a:lnTo>
                  <a:pt x="109219" y="0"/>
                </a:lnTo>
                <a:lnTo>
                  <a:pt x="80009" y="110490"/>
                </a:lnTo>
                <a:lnTo>
                  <a:pt x="108846" y="110490"/>
                </a:lnTo>
                <a:lnTo>
                  <a:pt x="128269" y="34290"/>
                </a:lnTo>
                <a:lnTo>
                  <a:pt x="158750" y="34290"/>
                </a:lnTo>
                <a:lnTo>
                  <a:pt x="158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44600" y="9618980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97790" y="0"/>
                </a:moveTo>
                <a:lnTo>
                  <a:pt x="62230" y="0"/>
                </a:lnTo>
                <a:lnTo>
                  <a:pt x="0" y="163830"/>
                </a:lnTo>
                <a:lnTo>
                  <a:pt x="35559" y="163830"/>
                </a:lnTo>
                <a:lnTo>
                  <a:pt x="48259" y="125730"/>
                </a:lnTo>
                <a:lnTo>
                  <a:pt x="148471" y="125730"/>
                </a:lnTo>
                <a:lnTo>
                  <a:pt x="137721" y="99060"/>
                </a:lnTo>
                <a:lnTo>
                  <a:pt x="58419" y="99060"/>
                </a:lnTo>
                <a:lnTo>
                  <a:pt x="80009" y="38100"/>
                </a:lnTo>
                <a:lnTo>
                  <a:pt x="113148" y="38100"/>
                </a:lnTo>
                <a:lnTo>
                  <a:pt x="97790" y="0"/>
                </a:lnTo>
                <a:close/>
              </a:path>
              <a:path w="163830" h="163829">
                <a:moveTo>
                  <a:pt x="148471" y="125730"/>
                </a:moveTo>
                <a:lnTo>
                  <a:pt x="114300" y="125730"/>
                </a:lnTo>
                <a:lnTo>
                  <a:pt x="128269" y="163830"/>
                </a:lnTo>
                <a:lnTo>
                  <a:pt x="163830" y="163830"/>
                </a:lnTo>
                <a:lnTo>
                  <a:pt x="148471" y="125730"/>
                </a:lnTo>
                <a:close/>
              </a:path>
              <a:path w="163830" h="163829">
                <a:moveTo>
                  <a:pt x="113148" y="38100"/>
                </a:moveTo>
                <a:lnTo>
                  <a:pt x="80009" y="38100"/>
                </a:lnTo>
                <a:lnTo>
                  <a:pt x="104140" y="99060"/>
                </a:lnTo>
                <a:lnTo>
                  <a:pt x="137721" y="99060"/>
                </a:lnTo>
                <a:lnTo>
                  <a:pt x="1131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19860" y="9618980"/>
            <a:ext cx="146050" cy="163830"/>
          </a:xfrm>
          <a:custGeom>
            <a:avLst/>
            <a:gdLst/>
            <a:ahLst/>
            <a:cxnLst/>
            <a:rect l="l" t="t" r="r" b="b"/>
            <a:pathLst>
              <a:path w="146050" h="163829">
                <a:moveTo>
                  <a:pt x="68580" y="0"/>
                </a:moveTo>
                <a:lnTo>
                  <a:pt x="0" y="0"/>
                </a:lnTo>
                <a:lnTo>
                  <a:pt x="0" y="163830"/>
                </a:lnTo>
                <a:lnTo>
                  <a:pt x="33020" y="163830"/>
                </a:lnTo>
                <a:lnTo>
                  <a:pt x="33020" y="95250"/>
                </a:lnTo>
                <a:lnTo>
                  <a:pt x="97790" y="95250"/>
                </a:lnTo>
                <a:lnTo>
                  <a:pt x="90170" y="91440"/>
                </a:lnTo>
                <a:lnTo>
                  <a:pt x="100687" y="89058"/>
                </a:lnTo>
                <a:lnTo>
                  <a:pt x="109537" y="85725"/>
                </a:lnTo>
                <a:lnTo>
                  <a:pt x="116959" y="81438"/>
                </a:lnTo>
                <a:lnTo>
                  <a:pt x="123190" y="76200"/>
                </a:lnTo>
                <a:lnTo>
                  <a:pt x="127456" y="69472"/>
                </a:lnTo>
                <a:lnTo>
                  <a:pt x="127859" y="68580"/>
                </a:lnTo>
                <a:lnTo>
                  <a:pt x="33020" y="68580"/>
                </a:lnTo>
                <a:lnTo>
                  <a:pt x="33020" y="26670"/>
                </a:lnTo>
                <a:lnTo>
                  <a:pt x="129681" y="26670"/>
                </a:lnTo>
                <a:lnTo>
                  <a:pt x="129063" y="25003"/>
                </a:lnTo>
                <a:lnTo>
                  <a:pt x="91440" y="952"/>
                </a:lnTo>
                <a:lnTo>
                  <a:pt x="80962" y="238"/>
                </a:lnTo>
                <a:lnTo>
                  <a:pt x="68580" y="0"/>
                </a:lnTo>
                <a:close/>
              </a:path>
              <a:path w="146050" h="163829">
                <a:moveTo>
                  <a:pt x="97790" y="95250"/>
                </a:moveTo>
                <a:lnTo>
                  <a:pt x="53340" y="95250"/>
                </a:lnTo>
                <a:lnTo>
                  <a:pt x="55880" y="96520"/>
                </a:lnTo>
                <a:lnTo>
                  <a:pt x="59690" y="97790"/>
                </a:lnTo>
                <a:lnTo>
                  <a:pt x="63500" y="100330"/>
                </a:lnTo>
                <a:lnTo>
                  <a:pt x="66040" y="104140"/>
                </a:lnTo>
                <a:lnTo>
                  <a:pt x="69353" y="107017"/>
                </a:lnTo>
                <a:lnTo>
                  <a:pt x="73501" y="111918"/>
                </a:lnTo>
                <a:lnTo>
                  <a:pt x="78362" y="118963"/>
                </a:lnTo>
                <a:lnTo>
                  <a:pt x="83820" y="128270"/>
                </a:lnTo>
                <a:lnTo>
                  <a:pt x="107950" y="163830"/>
                </a:lnTo>
                <a:lnTo>
                  <a:pt x="146050" y="163830"/>
                </a:lnTo>
                <a:lnTo>
                  <a:pt x="127000" y="132080"/>
                </a:lnTo>
                <a:lnTo>
                  <a:pt x="121523" y="122733"/>
                </a:lnTo>
                <a:lnTo>
                  <a:pt x="116522" y="115411"/>
                </a:lnTo>
                <a:lnTo>
                  <a:pt x="111998" y="109755"/>
                </a:lnTo>
                <a:lnTo>
                  <a:pt x="107950" y="105410"/>
                </a:lnTo>
                <a:lnTo>
                  <a:pt x="104140" y="100330"/>
                </a:lnTo>
                <a:lnTo>
                  <a:pt x="97790" y="95250"/>
                </a:lnTo>
                <a:close/>
              </a:path>
              <a:path w="146050" h="163829">
                <a:moveTo>
                  <a:pt x="129681" y="26670"/>
                </a:moveTo>
                <a:lnTo>
                  <a:pt x="72390" y="26670"/>
                </a:lnTo>
                <a:lnTo>
                  <a:pt x="80009" y="27940"/>
                </a:lnTo>
                <a:lnTo>
                  <a:pt x="82550" y="27940"/>
                </a:lnTo>
                <a:lnTo>
                  <a:pt x="87630" y="29210"/>
                </a:lnTo>
                <a:lnTo>
                  <a:pt x="91440" y="30480"/>
                </a:lnTo>
                <a:lnTo>
                  <a:pt x="95250" y="34290"/>
                </a:lnTo>
                <a:lnTo>
                  <a:pt x="97790" y="38100"/>
                </a:lnTo>
                <a:lnTo>
                  <a:pt x="99059" y="41910"/>
                </a:lnTo>
                <a:lnTo>
                  <a:pt x="99059" y="52070"/>
                </a:lnTo>
                <a:lnTo>
                  <a:pt x="97790" y="57150"/>
                </a:lnTo>
                <a:lnTo>
                  <a:pt x="95250" y="59690"/>
                </a:lnTo>
                <a:lnTo>
                  <a:pt x="93980" y="63500"/>
                </a:lnTo>
                <a:lnTo>
                  <a:pt x="90170" y="64770"/>
                </a:lnTo>
                <a:lnTo>
                  <a:pt x="86359" y="67310"/>
                </a:lnTo>
                <a:lnTo>
                  <a:pt x="82510" y="68044"/>
                </a:lnTo>
                <a:lnTo>
                  <a:pt x="76517" y="68421"/>
                </a:lnTo>
                <a:lnTo>
                  <a:pt x="68143" y="68560"/>
                </a:lnTo>
                <a:lnTo>
                  <a:pt x="57150" y="68580"/>
                </a:lnTo>
                <a:lnTo>
                  <a:pt x="127859" y="68580"/>
                </a:lnTo>
                <a:lnTo>
                  <a:pt x="130651" y="62388"/>
                </a:lnTo>
                <a:lnTo>
                  <a:pt x="132655" y="54590"/>
                </a:lnTo>
                <a:lnTo>
                  <a:pt x="133350" y="45720"/>
                </a:lnTo>
                <a:lnTo>
                  <a:pt x="132873" y="38338"/>
                </a:lnTo>
                <a:lnTo>
                  <a:pt x="131444" y="31432"/>
                </a:lnTo>
                <a:lnTo>
                  <a:pt x="129681" y="26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83689" y="9618980"/>
            <a:ext cx="125730" cy="163830"/>
          </a:xfrm>
          <a:custGeom>
            <a:avLst/>
            <a:gdLst/>
            <a:ahLst/>
            <a:cxnLst/>
            <a:rect l="l" t="t" r="r" b="b"/>
            <a:pathLst>
              <a:path w="125730" h="163829">
                <a:moveTo>
                  <a:pt x="53340" y="0"/>
                </a:moveTo>
                <a:lnTo>
                  <a:pt x="0" y="0"/>
                </a:lnTo>
                <a:lnTo>
                  <a:pt x="0" y="163830"/>
                </a:lnTo>
                <a:lnTo>
                  <a:pt x="33019" y="163830"/>
                </a:lnTo>
                <a:lnTo>
                  <a:pt x="33019" y="101600"/>
                </a:lnTo>
                <a:lnTo>
                  <a:pt x="54609" y="101600"/>
                </a:lnTo>
                <a:lnTo>
                  <a:pt x="95249" y="97790"/>
                </a:lnTo>
                <a:lnTo>
                  <a:pt x="121103" y="73660"/>
                </a:lnTo>
                <a:lnTo>
                  <a:pt x="33019" y="73660"/>
                </a:lnTo>
                <a:lnTo>
                  <a:pt x="33019" y="27940"/>
                </a:lnTo>
                <a:lnTo>
                  <a:pt x="122094" y="27940"/>
                </a:lnTo>
                <a:lnTo>
                  <a:pt x="120907" y="24705"/>
                </a:lnTo>
                <a:lnTo>
                  <a:pt x="86737" y="1071"/>
                </a:lnTo>
                <a:lnTo>
                  <a:pt x="67171" y="39"/>
                </a:lnTo>
                <a:lnTo>
                  <a:pt x="53340" y="0"/>
                </a:lnTo>
                <a:close/>
              </a:path>
              <a:path w="125730" h="163829">
                <a:moveTo>
                  <a:pt x="122094" y="27940"/>
                </a:moveTo>
                <a:lnTo>
                  <a:pt x="68579" y="27940"/>
                </a:lnTo>
                <a:lnTo>
                  <a:pt x="73659" y="29210"/>
                </a:lnTo>
                <a:lnTo>
                  <a:pt x="78740" y="29210"/>
                </a:lnTo>
                <a:lnTo>
                  <a:pt x="82549" y="31750"/>
                </a:lnTo>
                <a:lnTo>
                  <a:pt x="90170" y="39370"/>
                </a:lnTo>
                <a:lnTo>
                  <a:pt x="91440" y="44450"/>
                </a:lnTo>
                <a:lnTo>
                  <a:pt x="91440" y="55880"/>
                </a:lnTo>
                <a:lnTo>
                  <a:pt x="50799" y="73660"/>
                </a:lnTo>
                <a:lnTo>
                  <a:pt x="121103" y="73660"/>
                </a:lnTo>
                <a:lnTo>
                  <a:pt x="122515" y="69711"/>
                </a:lnTo>
                <a:lnTo>
                  <a:pt x="124142" y="63658"/>
                </a:lnTo>
                <a:lnTo>
                  <a:pt x="125293" y="56892"/>
                </a:lnTo>
                <a:lnTo>
                  <a:pt x="125729" y="49530"/>
                </a:lnTo>
                <a:lnTo>
                  <a:pt x="125233" y="40461"/>
                </a:lnTo>
                <a:lnTo>
                  <a:pt x="123666" y="32226"/>
                </a:lnTo>
                <a:lnTo>
                  <a:pt x="122094" y="27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03070" y="9618980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97790" y="0"/>
                </a:moveTo>
                <a:lnTo>
                  <a:pt x="62230" y="0"/>
                </a:lnTo>
                <a:lnTo>
                  <a:pt x="0" y="163830"/>
                </a:lnTo>
                <a:lnTo>
                  <a:pt x="35560" y="163830"/>
                </a:lnTo>
                <a:lnTo>
                  <a:pt x="48260" y="127000"/>
                </a:lnTo>
                <a:lnTo>
                  <a:pt x="148983" y="127000"/>
                </a:lnTo>
                <a:lnTo>
                  <a:pt x="137721" y="99060"/>
                </a:lnTo>
                <a:lnTo>
                  <a:pt x="58419" y="99060"/>
                </a:lnTo>
                <a:lnTo>
                  <a:pt x="81280" y="38100"/>
                </a:lnTo>
                <a:lnTo>
                  <a:pt x="113148" y="38100"/>
                </a:lnTo>
                <a:lnTo>
                  <a:pt x="97790" y="0"/>
                </a:lnTo>
                <a:close/>
              </a:path>
              <a:path w="163830" h="163829">
                <a:moveTo>
                  <a:pt x="148983" y="127000"/>
                </a:moveTo>
                <a:lnTo>
                  <a:pt x="114300" y="127000"/>
                </a:lnTo>
                <a:lnTo>
                  <a:pt x="128269" y="163830"/>
                </a:lnTo>
                <a:lnTo>
                  <a:pt x="163830" y="163830"/>
                </a:lnTo>
                <a:lnTo>
                  <a:pt x="148983" y="127000"/>
                </a:lnTo>
                <a:close/>
              </a:path>
              <a:path w="163830" h="163829">
                <a:moveTo>
                  <a:pt x="113148" y="38100"/>
                </a:moveTo>
                <a:lnTo>
                  <a:pt x="81280" y="38100"/>
                </a:lnTo>
                <a:lnTo>
                  <a:pt x="104140" y="99060"/>
                </a:lnTo>
                <a:lnTo>
                  <a:pt x="137721" y="99060"/>
                </a:lnTo>
                <a:lnTo>
                  <a:pt x="1131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78329" y="9618980"/>
            <a:ext cx="129539" cy="163830"/>
          </a:xfrm>
          <a:custGeom>
            <a:avLst/>
            <a:gdLst/>
            <a:ahLst/>
            <a:cxnLst/>
            <a:rect l="l" t="t" r="r" b="b"/>
            <a:pathLst>
              <a:path w="129539" h="163829">
                <a:moveTo>
                  <a:pt x="31750" y="0"/>
                </a:moveTo>
                <a:lnTo>
                  <a:pt x="0" y="0"/>
                </a:lnTo>
                <a:lnTo>
                  <a:pt x="0" y="163830"/>
                </a:lnTo>
                <a:lnTo>
                  <a:pt x="30480" y="163830"/>
                </a:lnTo>
                <a:lnTo>
                  <a:pt x="30480" y="55880"/>
                </a:lnTo>
                <a:lnTo>
                  <a:pt x="66187" y="55880"/>
                </a:lnTo>
                <a:lnTo>
                  <a:pt x="31750" y="0"/>
                </a:lnTo>
                <a:close/>
              </a:path>
              <a:path w="129539" h="163829">
                <a:moveTo>
                  <a:pt x="66187" y="55880"/>
                </a:moveTo>
                <a:lnTo>
                  <a:pt x="30480" y="55880"/>
                </a:lnTo>
                <a:lnTo>
                  <a:pt x="96519" y="163830"/>
                </a:lnTo>
                <a:lnTo>
                  <a:pt x="129539" y="163830"/>
                </a:lnTo>
                <a:lnTo>
                  <a:pt x="129539" y="109220"/>
                </a:lnTo>
                <a:lnTo>
                  <a:pt x="99059" y="109220"/>
                </a:lnTo>
                <a:lnTo>
                  <a:pt x="66187" y="55880"/>
                </a:lnTo>
                <a:close/>
              </a:path>
              <a:path w="129539" h="163829">
                <a:moveTo>
                  <a:pt x="129539" y="0"/>
                </a:moveTo>
                <a:lnTo>
                  <a:pt x="99059" y="0"/>
                </a:lnTo>
                <a:lnTo>
                  <a:pt x="99059" y="109220"/>
                </a:lnTo>
                <a:lnTo>
                  <a:pt x="129539" y="109220"/>
                </a:lnTo>
                <a:lnTo>
                  <a:pt x="129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25650" y="9618980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99060" y="0"/>
                </a:moveTo>
                <a:lnTo>
                  <a:pt x="63500" y="0"/>
                </a:lnTo>
                <a:lnTo>
                  <a:pt x="0" y="163830"/>
                </a:lnTo>
                <a:lnTo>
                  <a:pt x="35560" y="163830"/>
                </a:lnTo>
                <a:lnTo>
                  <a:pt x="49530" y="127000"/>
                </a:lnTo>
                <a:lnTo>
                  <a:pt x="149269" y="127000"/>
                </a:lnTo>
                <a:lnTo>
                  <a:pt x="138223" y="99060"/>
                </a:lnTo>
                <a:lnTo>
                  <a:pt x="59689" y="99060"/>
                </a:lnTo>
                <a:lnTo>
                  <a:pt x="81280" y="38100"/>
                </a:lnTo>
                <a:lnTo>
                  <a:pt x="114122" y="38100"/>
                </a:lnTo>
                <a:lnTo>
                  <a:pt x="99060" y="0"/>
                </a:lnTo>
                <a:close/>
              </a:path>
              <a:path w="163830" h="163829">
                <a:moveTo>
                  <a:pt x="149269" y="127000"/>
                </a:moveTo>
                <a:lnTo>
                  <a:pt x="114300" y="127000"/>
                </a:lnTo>
                <a:lnTo>
                  <a:pt x="129539" y="163830"/>
                </a:lnTo>
                <a:lnTo>
                  <a:pt x="163830" y="163830"/>
                </a:lnTo>
                <a:lnTo>
                  <a:pt x="149269" y="127000"/>
                </a:lnTo>
                <a:close/>
              </a:path>
              <a:path w="163830" h="163829">
                <a:moveTo>
                  <a:pt x="114122" y="38100"/>
                </a:moveTo>
                <a:lnTo>
                  <a:pt x="81280" y="38100"/>
                </a:lnTo>
                <a:lnTo>
                  <a:pt x="104139" y="99060"/>
                </a:lnTo>
                <a:lnTo>
                  <a:pt x="138223" y="99060"/>
                </a:lnTo>
                <a:lnTo>
                  <a:pt x="11412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2950" y="9806940"/>
            <a:ext cx="1441450" cy="0"/>
          </a:xfrm>
          <a:custGeom>
            <a:avLst/>
            <a:gdLst/>
            <a:ahLst/>
            <a:cxnLst/>
            <a:rect l="l" t="t" r="r" b="b"/>
            <a:pathLst>
              <a:path w="1441450" h="0">
                <a:moveTo>
                  <a:pt x="0" y="0"/>
                </a:moveTo>
                <a:lnTo>
                  <a:pt x="1441450" y="0"/>
                </a:lnTo>
              </a:path>
            </a:pathLst>
          </a:custGeom>
          <a:ln w="12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90750" y="9712959"/>
            <a:ext cx="62230" cy="20320"/>
          </a:xfrm>
          <a:custGeom>
            <a:avLst/>
            <a:gdLst/>
            <a:ahLst/>
            <a:cxnLst/>
            <a:rect l="l" t="t" r="r" b="b"/>
            <a:pathLst>
              <a:path w="62230" h="20320">
                <a:moveTo>
                  <a:pt x="0" y="20320"/>
                </a:moveTo>
                <a:lnTo>
                  <a:pt x="0" y="0"/>
                </a:lnTo>
                <a:lnTo>
                  <a:pt x="62230" y="0"/>
                </a:lnTo>
                <a:lnTo>
                  <a:pt x="62230" y="20320"/>
                </a:lnTo>
                <a:lnTo>
                  <a:pt x="0" y="20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79650" y="9618980"/>
            <a:ext cx="143510" cy="1638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43479" y="9618980"/>
            <a:ext cx="128269" cy="1663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07310" y="9618980"/>
            <a:ext cx="129539" cy="1638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21939" y="9618980"/>
            <a:ext cx="209550" cy="1638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66414" y="9618980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29">
                <a:moveTo>
                  <a:pt x="0" y="0"/>
                </a:moveTo>
                <a:lnTo>
                  <a:pt x="0" y="163830"/>
                </a:lnTo>
              </a:path>
            </a:pathLst>
          </a:custGeom>
          <a:ln w="215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69285" y="9639300"/>
            <a:ext cx="0" cy="143510"/>
          </a:xfrm>
          <a:custGeom>
            <a:avLst/>
            <a:gdLst/>
            <a:ahLst/>
            <a:cxnLst/>
            <a:rect l="l" t="t" r="r" b="b"/>
            <a:pathLst>
              <a:path w="0" h="143509">
                <a:moveTo>
                  <a:pt x="0" y="0"/>
                </a:moveTo>
                <a:lnTo>
                  <a:pt x="0" y="143509"/>
                </a:lnTo>
              </a:path>
            </a:pathLst>
          </a:custGeom>
          <a:ln w="215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03879" y="9629140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 h="0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58820" y="9696450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269" y="0"/>
                </a:lnTo>
              </a:path>
            </a:pathLst>
          </a:custGeom>
          <a:ln w="203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69615" y="9618980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29">
                <a:moveTo>
                  <a:pt x="0" y="163830"/>
                </a:moveTo>
                <a:lnTo>
                  <a:pt x="0" y="0"/>
                </a:lnTo>
                <a:lnTo>
                  <a:pt x="0" y="163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76295" y="9618980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29">
                <a:moveTo>
                  <a:pt x="0" y="163830"/>
                </a:moveTo>
                <a:lnTo>
                  <a:pt x="0" y="0"/>
                </a:lnTo>
                <a:lnTo>
                  <a:pt x="0" y="163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35045" y="9639300"/>
            <a:ext cx="0" cy="143510"/>
          </a:xfrm>
          <a:custGeom>
            <a:avLst/>
            <a:gdLst/>
            <a:ahLst/>
            <a:cxnLst/>
            <a:rect l="l" t="t" r="r" b="b"/>
            <a:pathLst>
              <a:path w="0" h="143509">
                <a:moveTo>
                  <a:pt x="0" y="0"/>
                </a:moveTo>
                <a:lnTo>
                  <a:pt x="0" y="143509"/>
                </a:lnTo>
              </a:path>
            </a:pathLst>
          </a:custGeom>
          <a:ln w="21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69640" y="9629140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 h="0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24579" y="9618980"/>
            <a:ext cx="128270" cy="1651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89679" y="9773919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 h="0">
                <a:moveTo>
                  <a:pt x="0" y="0"/>
                </a:moveTo>
                <a:lnTo>
                  <a:pt x="121920" y="0"/>
                </a:lnTo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789679" y="9707880"/>
            <a:ext cx="21590" cy="55880"/>
          </a:xfrm>
          <a:custGeom>
            <a:avLst/>
            <a:gdLst/>
            <a:ahLst/>
            <a:cxnLst/>
            <a:rect l="l" t="t" r="r" b="b"/>
            <a:pathLst>
              <a:path w="21589" h="55879">
                <a:moveTo>
                  <a:pt x="0" y="55880"/>
                </a:moveTo>
                <a:lnTo>
                  <a:pt x="21590" y="55880"/>
                </a:lnTo>
                <a:lnTo>
                  <a:pt x="2159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89679" y="9698355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 h="0">
                <a:moveTo>
                  <a:pt x="0" y="0"/>
                </a:moveTo>
                <a:lnTo>
                  <a:pt x="11176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89679" y="9639300"/>
            <a:ext cx="21590" cy="49530"/>
          </a:xfrm>
          <a:custGeom>
            <a:avLst/>
            <a:gdLst/>
            <a:ahLst/>
            <a:cxnLst/>
            <a:rect l="l" t="t" r="r" b="b"/>
            <a:pathLst>
              <a:path w="21589" h="49529">
                <a:moveTo>
                  <a:pt x="0" y="49529"/>
                </a:moveTo>
                <a:lnTo>
                  <a:pt x="21590" y="49529"/>
                </a:lnTo>
                <a:lnTo>
                  <a:pt x="21590" y="0"/>
                </a:lnTo>
                <a:lnTo>
                  <a:pt x="0" y="0"/>
                </a:lnTo>
                <a:lnTo>
                  <a:pt x="0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789679" y="9629775"/>
            <a:ext cx="118110" cy="0"/>
          </a:xfrm>
          <a:custGeom>
            <a:avLst/>
            <a:gdLst/>
            <a:ahLst/>
            <a:cxnLst/>
            <a:rect l="l" t="t" r="r" b="b"/>
            <a:pathLst>
              <a:path w="118110" h="0">
                <a:moveTo>
                  <a:pt x="0" y="0"/>
                </a:moveTo>
                <a:lnTo>
                  <a:pt x="11811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94150" y="9620250"/>
            <a:ext cx="90170" cy="166370"/>
          </a:xfrm>
          <a:custGeom>
            <a:avLst/>
            <a:gdLst/>
            <a:ahLst/>
            <a:cxnLst/>
            <a:rect l="l" t="t" r="r" b="b"/>
            <a:pathLst>
              <a:path w="90170" h="166370">
                <a:moveTo>
                  <a:pt x="19050" y="114300"/>
                </a:moveTo>
                <a:lnTo>
                  <a:pt x="0" y="116840"/>
                </a:lnTo>
                <a:lnTo>
                  <a:pt x="714" y="128488"/>
                </a:lnTo>
                <a:lnTo>
                  <a:pt x="2857" y="138588"/>
                </a:lnTo>
                <a:lnTo>
                  <a:pt x="33754" y="165635"/>
                </a:lnTo>
                <a:lnTo>
                  <a:pt x="44450" y="166369"/>
                </a:lnTo>
                <a:lnTo>
                  <a:pt x="51097" y="166092"/>
                </a:lnTo>
                <a:lnTo>
                  <a:pt x="83185" y="147319"/>
                </a:lnTo>
                <a:lnTo>
                  <a:pt x="36829" y="147319"/>
                </a:lnTo>
                <a:lnTo>
                  <a:pt x="30479" y="144780"/>
                </a:lnTo>
                <a:lnTo>
                  <a:pt x="26670" y="139700"/>
                </a:lnTo>
                <a:lnTo>
                  <a:pt x="24050" y="135909"/>
                </a:lnTo>
                <a:lnTo>
                  <a:pt x="21907" y="130333"/>
                </a:lnTo>
                <a:lnTo>
                  <a:pt x="20240" y="123090"/>
                </a:lnTo>
                <a:lnTo>
                  <a:pt x="19050" y="114300"/>
                </a:lnTo>
                <a:close/>
              </a:path>
              <a:path w="90170" h="166370">
                <a:moveTo>
                  <a:pt x="90170" y="0"/>
                </a:moveTo>
                <a:lnTo>
                  <a:pt x="68579" y="0"/>
                </a:lnTo>
                <a:lnTo>
                  <a:pt x="68579" y="121919"/>
                </a:lnTo>
                <a:lnTo>
                  <a:pt x="67310" y="129540"/>
                </a:lnTo>
                <a:lnTo>
                  <a:pt x="64770" y="137159"/>
                </a:lnTo>
                <a:lnTo>
                  <a:pt x="62229" y="140969"/>
                </a:lnTo>
                <a:lnTo>
                  <a:pt x="54610" y="146050"/>
                </a:lnTo>
                <a:lnTo>
                  <a:pt x="49529" y="147319"/>
                </a:lnTo>
                <a:lnTo>
                  <a:pt x="83185" y="147319"/>
                </a:lnTo>
                <a:lnTo>
                  <a:pt x="90099" y="114300"/>
                </a:lnTo>
                <a:lnTo>
                  <a:pt x="90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102100" y="9620250"/>
            <a:ext cx="152400" cy="163830"/>
          </a:xfrm>
          <a:custGeom>
            <a:avLst/>
            <a:gdLst/>
            <a:ahLst/>
            <a:cxnLst/>
            <a:rect l="l" t="t" r="r" b="b"/>
            <a:pathLst>
              <a:path w="152400" h="163829">
                <a:moveTo>
                  <a:pt x="86360" y="0"/>
                </a:moveTo>
                <a:lnTo>
                  <a:pt x="62229" y="0"/>
                </a:lnTo>
                <a:lnTo>
                  <a:pt x="0" y="163830"/>
                </a:lnTo>
                <a:lnTo>
                  <a:pt x="22860" y="163830"/>
                </a:lnTo>
                <a:lnTo>
                  <a:pt x="40639" y="114300"/>
                </a:lnTo>
                <a:lnTo>
                  <a:pt x="132434" y="114300"/>
                </a:lnTo>
                <a:lnTo>
                  <a:pt x="125267" y="96519"/>
                </a:lnTo>
                <a:lnTo>
                  <a:pt x="46989" y="96519"/>
                </a:lnTo>
                <a:lnTo>
                  <a:pt x="64770" y="48259"/>
                </a:lnTo>
                <a:lnTo>
                  <a:pt x="67409" y="40620"/>
                </a:lnTo>
                <a:lnTo>
                  <a:pt x="69691" y="32861"/>
                </a:lnTo>
                <a:lnTo>
                  <a:pt x="71735" y="24864"/>
                </a:lnTo>
                <a:lnTo>
                  <a:pt x="73660" y="16509"/>
                </a:lnTo>
                <a:lnTo>
                  <a:pt x="93015" y="16509"/>
                </a:lnTo>
                <a:lnTo>
                  <a:pt x="86360" y="0"/>
                </a:lnTo>
                <a:close/>
              </a:path>
              <a:path w="152400" h="163829">
                <a:moveTo>
                  <a:pt x="132434" y="114300"/>
                </a:moveTo>
                <a:lnTo>
                  <a:pt x="109220" y="114300"/>
                </a:lnTo>
                <a:lnTo>
                  <a:pt x="128270" y="163830"/>
                </a:lnTo>
                <a:lnTo>
                  <a:pt x="152400" y="163830"/>
                </a:lnTo>
                <a:lnTo>
                  <a:pt x="132434" y="114300"/>
                </a:lnTo>
                <a:close/>
              </a:path>
              <a:path w="152400" h="163829">
                <a:moveTo>
                  <a:pt x="93015" y="16509"/>
                </a:moveTo>
                <a:lnTo>
                  <a:pt x="73660" y="16509"/>
                </a:lnTo>
                <a:lnTo>
                  <a:pt x="75803" y="23653"/>
                </a:lnTo>
                <a:lnTo>
                  <a:pt x="78422" y="31750"/>
                </a:lnTo>
                <a:lnTo>
                  <a:pt x="81518" y="40798"/>
                </a:lnTo>
                <a:lnTo>
                  <a:pt x="85089" y="50800"/>
                </a:lnTo>
                <a:lnTo>
                  <a:pt x="102870" y="96519"/>
                </a:lnTo>
                <a:lnTo>
                  <a:pt x="125267" y="96519"/>
                </a:lnTo>
                <a:lnTo>
                  <a:pt x="93015" y="16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48150" y="9620250"/>
            <a:ext cx="209550" cy="163830"/>
          </a:xfrm>
          <a:custGeom>
            <a:avLst/>
            <a:gdLst/>
            <a:ahLst/>
            <a:cxnLst/>
            <a:rect l="l" t="t" r="r" b="b"/>
            <a:pathLst>
              <a:path w="209550" h="163829">
                <a:moveTo>
                  <a:pt x="21589" y="0"/>
                </a:moveTo>
                <a:lnTo>
                  <a:pt x="0" y="0"/>
                </a:lnTo>
                <a:lnTo>
                  <a:pt x="43179" y="163830"/>
                </a:lnTo>
                <a:lnTo>
                  <a:pt x="64770" y="163830"/>
                </a:lnTo>
                <a:lnTo>
                  <a:pt x="71301" y="140969"/>
                </a:lnTo>
                <a:lnTo>
                  <a:pt x="53339" y="140969"/>
                </a:lnTo>
                <a:lnTo>
                  <a:pt x="52169" y="132397"/>
                </a:lnTo>
                <a:lnTo>
                  <a:pt x="50641" y="123825"/>
                </a:lnTo>
                <a:lnTo>
                  <a:pt x="48875" y="115252"/>
                </a:lnTo>
                <a:lnTo>
                  <a:pt x="46989" y="106680"/>
                </a:lnTo>
                <a:lnTo>
                  <a:pt x="21589" y="0"/>
                </a:lnTo>
                <a:close/>
              </a:path>
              <a:path w="209550" h="163829">
                <a:moveTo>
                  <a:pt x="123678" y="19050"/>
                </a:moveTo>
                <a:lnTo>
                  <a:pt x="105410" y="19050"/>
                </a:lnTo>
                <a:lnTo>
                  <a:pt x="105410" y="21590"/>
                </a:lnTo>
                <a:lnTo>
                  <a:pt x="107950" y="27940"/>
                </a:lnTo>
                <a:lnTo>
                  <a:pt x="110489" y="39369"/>
                </a:lnTo>
                <a:lnTo>
                  <a:pt x="144779" y="163830"/>
                </a:lnTo>
                <a:lnTo>
                  <a:pt x="166370" y="163830"/>
                </a:lnTo>
                <a:lnTo>
                  <a:pt x="172395" y="140969"/>
                </a:lnTo>
                <a:lnTo>
                  <a:pt x="154939" y="140969"/>
                </a:lnTo>
                <a:lnTo>
                  <a:pt x="152598" y="127198"/>
                </a:lnTo>
                <a:lnTo>
                  <a:pt x="149542" y="112712"/>
                </a:lnTo>
                <a:lnTo>
                  <a:pt x="146010" y="97750"/>
                </a:lnTo>
                <a:lnTo>
                  <a:pt x="142239" y="82550"/>
                </a:lnTo>
                <a:lnTo>
                  <a:pt x="123678" y="19050"/>
                </a:lnTo>
                <a:close/>
              </a:path>
              <a:path w="209550" h="163829">
                <a:moveTo>
                  <a:pt x="118110" y="0"/>
                </a:moveTo>
                <a:lnTo>
                  <a:pt x="92710" y="0"/>
                </a:lnTo>
                <a:lnTo>
                  <a:pt x="60960" y="110490"/>
                </a:lnTo>
                <a:lnTo>
                  <a:pt x="60483" y="113823"/>
                </a:lnTo>
                <a:lnTo>
                  <a:pt x="59055" y="120015"/>
                </a:lnTo>
                <a:lnTo>
                  <a:pt x="56673" y="129063"/>
                </a:lnTo>
                <a:lnTo>
                  <a:pt x="53339" y="140969"/>
                </a:lnTo>
                <a:lnTo>
                  <a:pt x="71301" y="140969"/>
                </a:lnTo>
                <a:lnTo>
                  <a:pt x="100329" y="39369"/>
                </a:lnTo>
                <a:lnTo>
                  <a:pt x="101600" y="34290"/>
                </a:lnTo>
                <a:lnTo>
                  <a:pt x="102870" y="27940"/>
                </a:lnTo>
                <a:lnTo>
                  <a:pt x="105410" y="19050"/>
                </a:lnTo>
                <a:lnTo>
                  <a:pt x="123678" y="19050"/>
                </a:lnTo>
                <a:lnTo>
                  <a:pt x="118110" y="0"/>
                </a:lnTo>
                <a:close/>
              </a:path>
              <a:path w="209550" h="163829">
                <a:moveTo>
                  <a:pt x="209550" y="0"/>
                </a:moveTo>
                <a:lnTo>
                  <a:pt x="187960" y="0"/>
                </a:lnTo>
                <a:lnTo>
                  <a:pt x="162560" y="105409"/>
                </a:lnTo>
                <a:lnTo>
                  <a:pt x="160476" y="115431"/>
                </a:lnTo>
                <a:lnTo>
                  <a:pt x="158273" y="124618"/>
                </a:lnTo>
                <a:lnTo>
                  <a:pt x="156309" y="133092"/>
                </a:lnTo>
                <a:lnTo>
                  <a:pt x="154939" y="140969"/>
                </a:lnTo>
                <a:lnTo>
                  <a:pt x="172395" y="140969"/>
                </a:lnTo>
                <a:lnTo>
                  <a:pt x="209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52620" y="9620250"/>
            <a:ext cx="152400" cy="163830"/>
          </a:xfrm>
          <a:custGeom>
            <a:avLst/>
            <a:gdLst/>
            <a:ahLst/>
            <a:cxnLst/>
            <a:rect l="l" t="t" r="r" b="b"/>
            <a:pathLst>
              <a:path w="152400" h="163829">
                <a:moveTo>
                  <a:pt x="86359" y="0"/>
                </a:moveTo>
                <a:lnTo>
                  <a:pt x="62229" y="0"/>
                </a:lnTo>
                <a:lnTo>
                  <a:pt x="0" y="163830"/>
                </a:lnTo>
                <a:lnTo>
                  <a:pt x="21589" y="163830"/>
                </a:lnTo>
                <a:lnTo>
                  <a:pt x="39369" y="114300"/>
                </a:lnTo>
                <a:lnTo>
                  <a:pt x="132434" y="114300"/>
                </a:lnTo>
                <a:lnTo>
                  <a:pt x="125267" y="96519"/>
                </a:lnTo>
                <a:lnTo>
                  <a:pt x="45719" y="96519"/>
                </a:lnTo>
                <a:lnTo>
                  <a:pt x="64769" y="48259"/>
                </a:lnTo>
                <a:lnTo>
                  <a:pt x="67409" y="40620"/>
                </a:lnTo>
                <a:lnTo>
                  <a:pt x="69691" y="32861"/>
                </a:lnTo>
                <a:lnTo>
                  <a:pt x="71735" y="24864"/>
                </a:lnTo>
                <a:lnTo>
                  <a:pt x="73659" y="16509"/>
                </a:lnTo>
                <a:lnTo>
                  <a:pt x="93015" y="16509"/>
                </a:lnTo>
                <a:lnTo>
                  <a:pt x="86359" y="0"/>
                </a:lnTo>
                <a:close/>
              </a:path>
              <a:path w="152400" h="163829">
                <a:moveTo>
                  <a:pt x="132434" y="114300"/>
                </a:moveTo>
                <a:lnTo>
                  <a:pt x="109219" y="114300"/>
                </a:lnTo>
                <a:lnTo>
                  <a:pt x="128269" y="163830"/>
                </a:lnTo>
                <a:lnTo>
                  <a:pt x="152400" y="163830"/>
                </a:lnTo>
                <a:lnTo>
                  <a:pt x="132434" y="114300"/>
                </a:lnTo>
                <a:close/>
              </a:path>
              <a:path w="152400" h="163829">
                <a:moveTo>
                  <a:pt x="93015" y="16509"/>
                </a:moveTo>
                <a:lnTo>
                  <a:pt x="73659" y="16509"/>
                </a:lnTo>
                <a:lnTo>
                  <a:pt x="75803" y="23832"/>
                </a:lnTo>
                <a:lnTo>
                  <a:pt x="78422" y="32226"/>
                </a:lnTo>
                <a:lnTo>
                  <a:pt x="81518" y="41334"/>
                </a:lnTo>
                <a:lnTo>
                  <a:pt x="85089" y="50800"/>
                </a:lnTo>
                <a:lnTo>
                  <a:pt x="101600" y="96519"/>
                </a:lnTo>
                <a:lnTo>
                  <a:pt x="125267" y="96519"/>
                </a:lnTo>
                <a:lnTo>
                  <a:pt x="93015" y="16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21529" y="9620250"/>
            <a:ext cx="129539" cy="163830"/>
          </a:xfrm>
          <a:custGeom>
            <a:avLst/>
            <a:gdLst/>
            <a:ahLst/>
            <a:cxnLst/>
            <a:rect l="l" t="t" r="r" b="b"/>
            <a:pathLst>
              <a:path w="129539" h="163829">
                <a:moveTo>
                  <a:pt x="22860" y="0"/>
                </a:moveTo>
                <a:lnTo>
                  <a:pt x="0" y="0"/>
                </a:lnTo>
                <a:lnTo>
                  <a:pt x="0" y="163830"/>
                </a:lnTo>
                <a:lnTo>
                  <a:pt x="21590" y="163830"/>
                </a:lnTo>
                <a:lnTo>
                  <a:pt x="21590" y="35559"/>
                </a:lnTo>
                <a:lnTo>
                  <a:pt x="46566" y="35559"/>
                </a:lnTo>
                <a:lnTo>
                  <a:pt x="22860" y="0"/>
                </a:lnTo>
                <a:close/>
              </a:path>
              <a:path w="129539" h="163829">
                <a:moveTo>
                  <a:pt x="46566" y="35559"/>
                </a:moveTo>
                <a:lnTo>
                  <a:pt x="21590" y="35559"/>
                </a:lnTo>
                <a:lnTo>
                  <a:pt x="107950" y="163830"/>
                </a:lnTo>
                <a:lnTo>
                  <a:pt x="129540" y="163830"/>
                </a:lnTo>
                <a:lnTo>
                  <a:pt x="129540" y="129540"/>
                </a:lnTo>
                <a:lnTo>
                  <a:pt x="109220" y="129540"/>
                </a:lnTo>
                <a:lnTo>
                  <a:pt x="46566" y="35559"/>
                </a:lnTo>
                <a:close/>
              </a:path>
              <a:path w="129539" h="163829">
                <a:moveTo>
                  <a:pt x="129540" y="0"/>
                </a:moveTo>
                <a:lnTo>
                  <a:pt x="109220" y="0"/>
                </a:lnTo>
                <a:lnTo>
                  <a:pt x="109220" y="129540"/>
                </a:lnTo>
                <a:lnTo>
                  <a:pt x="129540" y="129540"/>
                </a:lnTo>
                <a:lnTo>
                  <a:pt x="129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780279" y="9617709"/>
            <a:ext cx="129540" cy="1689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996260" y="9617709"/>
            <a:ext cx="157399" cy="1701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81600" y="9620250"/>
            <a:ext cx="129539" cy="1638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398770" y="9620250"/>
            <a:ext cx="109219" cy="1638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528309" y="9620250"/>
            <a:ext cx="252729" cy="16764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805170" y="9707880"/>
            <a:ext cx="21590" cy="77470"/>
          </a:xfrm>
          <a:custGeom>
            <a:avLst/>
            <a:gdLst/>
            <a:ahLst/>
            <a:cxnLst/>
            <a:rect l="l" t="t" r="r" b="b"/>
            <a:pathLst>
              <a:path w="21589" h="77470">
                <a:moveTo>
                  <a:pt x="0" y="77470"/>
                </a:moveTo>
                <a:lnTo>
                  <a:pt x="21589" y="77470"/>
                </a:lnTo>
                <a:lnTo>
                  <a:pt x="21589" y="0"/>
                </a:lnTo>
                <a:lnTo>
                  <a:pt x="0" y="0"/>
                </a:lnTo>
                <a:lnTo>
                  <a:pt x="0" y="77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805170" y="9698355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 h="0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805170" y="9621519"/>
            <a:ext cx="21590" cy="67310"/>
          </a:xfrm>
          <a:custGeom>
            <a:avLst/>
            <a:gdLst/>
            <a:ahLst/>
            <a:cxnLst/>
            <a:rect l="l" t="t" r="r" b="b"/>
            <a:pathLst>
              <a:path w="21589" h="67309">
                <a:moveTo>
                  <a:pt x="0" y="67309"/>
                </a:moveTo>
                <a:lnTo>
                  <a:pt x="21589" y="67309"/>
                </a:lnTo>
                <a:lnTo>
                  <a:pt x="21589" y="0"/>
                </a:lnTo>
                <a:lnTo>
                  <a:pt x="0" y="0"/>
                </a:lnTo>
                <a:lnTo>
                  <a:pt x="0" y="673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913120" y="9707880"/>
            <a:ext cx="21590" cy="77470"/>
          </a:xfrm>
          <a:custGeom>
            <a:avLst/>
            <a:gdLst/>
            <a:ahLst/>
            <a:cxnLst/>
            <a:rect l="l" t="t" r="r" b="b"/>
            <a:pathLst>
              <a:path w="21589" h="77470">
                <a:moveTo>
                  <a:pt x="21589" y="0"/>
                </a:moveTo>
                <a:lnTo>
                  <a:pt x="0" y="0"/>
                </a:lnTo>
                <a:lnTo>
                  <a:pt x="0" y="77470"/>
                </a:lnTo>
                <a:lnTo>
                  <a:pt x="21589" y="7747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913120" y="9621519"/>
            <a:ext cx="21590" cy="67310"/>
          </a:xfrm>
          <a:custGeom>
            <a:avLst/>
            <a:gdLst/>
            <a:ahLst/>
            <a:cxnLst/>
            <a:rect l="l" t="t" r="r" b="b"/>
            <a:pathLst>
              <a:path w="21589" h="67309">
                <a:moveTo>
                  <a:pt x="21589" y="0"/>
                </a:moveTo>
                <a:lnTo>
                  <a:pt x="0" y="0"/>
                </a:lnTo>
                <a:lnTo>
                  <a:pt x="0" y="67309"/>
                </a:lnTo>
                <a:lnTo>
                  <a:pt x="21589" y="67309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032500" y="9621519"/>
            <a:ext cx="156210" cy="163830"/>
          </a:xfrm>
          <a:custGeom>
            <a:avLst/>
            <a:gdLst/>
            <a:ahLst/>
            <a:cxnLst/>
            <a:rect l="l" t="t" r="r" b="b"/>
            <a:pathLst>
              <a:path w="156210" h="163829">
                <a:moveTo>
                  <a:pt x="33020" y="0"/>
                </a:moveTo>
                <a:lnTo>
                  <a:pt x="0" y="0"/>
                </a:lnTo>
                <a:lnTo>
                  <a:pt x="0" y="163829"/>
                </a:lnTo>
                <a:lnTo>
                  <a:pt x="21589" y="163829"/>
                </a:lnTo>
                <a:lnTo>
                  <a:pt x="21589" y="24129"/>
                </a:lnTo>
                <a:lnTo>
                  <a:pt x="40974" y="24129"/>
                </a:lnTo>
                <a:lnTo>
                  <a:pt x="33020" y="0"/>
                </a:lnTo>
                <a:close/>
              </a:path>
              <a:path w="156210" h="163829">
                <a:moveTo>
                  <a:pt x="40974" y="24129"/>
                </a:moveTo>
                <a:lnTo>
                  <a:pt x="21589" y="24129"/>
                </a:lnTo>
                <a:lnTo>
                  <a:pt x="68579" y="163829"/>
                </a:lnTo>
                <a:lnTo>
                  <a:pt x="87629" y="163829"/>
                </a:lnTo>
                <a:lnTo>
                  <a:pt x="96120" y="139699"/>
                </a:lnTo>
                <a:lnTo>
                  <a:pt x="80010" y="139699"/>
                </a:lnTo>
                <a:lnTo>
                  <a:pt x="78085" y="135215"/>
                </a:lnTo>
                <a:lnTo>
                  <a:pt x="76041" y="129539"/>
                </a:lnTo>
                <a:lnTo>
                  <a:pt x="73759" y="122912"/>
                </a:lnTo>
                <a:lnTo>
                  <a:pt x="71120" y="115569"/>
                </a:lnTo>
                <a:lnTo>
                  <a:pt x="40974" y="24129"/>
                </a:lnTo>
                <a:close/>
              </a:path>
              <a:path w="156210" h="163829">
                <a:moveTo>
                  <a:pt x="156210" y="26669"/>
                </a:moveTo>
                <a:lnTo>
                  <a:pt x="135889" y="26669"/>
                </a:lnTo>
                <a:lnTo>
                  <a:pt x="135889" y="163829"/>
                </a:lnTo>
                <a:lnTo>
                  <a:pt x="156210" y="163829"/>
                </a:lnTo>
                <a:lnTo>
                  <a:pt x="156210" y="26669"/>
                </a:lnTo>
                <a:close/>
              </a:path>
              <a:path w="156210" h="163829">
                <a:moveTo>
                  <a:pt x="156210" y="0"/>
                </a:moveTo>
                <a:lnTo>
                  <a:pt x="128270" y="0"/>
                </a:lnTo>
                <a:lnTo>
                  <a:pt x="87629" y="113029"/>
                </a:lnTo>
                <a:lnTo>
                  <a:pt x="85010" y="121126"/>
                </a:lnTo>
                <a:lnTo>
                  <a:pt x="82867" y="128269"/>
                </a:lnTo>
                <a:lnTo>
                  <a:pt x="81200" y="134461"/>
                </a:lnTo>
                <a:lnTo>
                  <a:pt x="80010" y="139699"/>
                </a:lnTo>
                <a:lnTo>
                  <a:pt x="96120" y="139699"/>
                </a:lnTo>
                <a:lnTo>
                  <a:pt x="135889" y="26669"/>
                </a:lnTo>
                <a:lnTo>
                  <a:pt x="156210" y="26669"/>
                </a:lnTo>
                <a:lnTo>
                  <a:pt x="156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206490" y="9621519"/>
            <a:ext cx="152400" cy="163830"/>
          </a:xfrm>
          <a:custGeom>
            <a:avLst/>
            <a:gdLst/>
            <a:ahLst/>
            <a:cxnLst/>
            <a:rect l="l" t="t" r="r" b="b"/>
            <a:pathLst>
              <a:path w="152400" h="163829">
                <a:moveTo>
                  <a:pt x="86360" y="0"/>
                </a:moveTo>
                <a:lnTo>
                  <a:pt x="62230" y="0"/>
                </a:lnTo>
                <a:lnTo>
                  <a:pt x="0" y="163829"/>
                </a:lnTo>
                <a:lnTo>
                  <a:pt x="22860" y="163829"/>
                </a:lnTo>
                <a:lnTo>
                  <a:pt x="40639" y="113029"/>
                </a:lnTo>
                <a:lnTo>
                  <a:pt x="131922" y="113029"/>
                </a:lnTo>
                <a:lnTo>
                  <a:pt x="125267" y="96519"/>
                </a:lnTo>
                <a:lnTo>
                  <a:pt x="46989" y="96519"/>
                </a:lnTo>
                <a:lnTo>
                  <a:pt x="64770" y="48259"/>
                </a:lnTo>
                <a:lnTo>
                  <a:pt x="67409" y="40441"/>
                </a:lnTo>
                <a:lnTo>
                  <a:pt x="69691" y="32384"/>
                </a:lnTo>
                <a:lnTo>
                  <a:pt x="71735" y="24328"/>
                </a:lnTo>
                <a:lnTo>
                  <a:pt x="73660" y="16509"/>
                </a:lnTo>
                <a:lnTo>
                  <a:pt x="93015" y="16509"/>
                </a:lnTo>
                <a:lnTo>
                  <a:pt x="86360" y="0"/>
                </a:lnTo>
                <a:close/>
              </a:path>
              <a:path w="152400" h="163829">
                <a:moveTo>
                  <a:pt x="131922" y="113029"/>
                </a:moveTo>
                <a:lnTo>
                  <a:pt x="109220" y="113029"/>
                </a:lnTo>
                <a:lnTo>
                  <a:pt x="128270" y="163829"/>
                </a:lnTo>
                <a:lnTo>
                  <a:pt x="152400" y="163829"/>
                </a:lnTo>
                <a:lnTo>
                  <a:pt x="131922" y="113029"/>
                </a:lnTo>
                <a:close/>
              </a:path>
              <a:path w="152400" h="163829">
                <a:moveTo>
                  <a:pt x="93015" y="16509"/>
                </a:moveTo>
                <a:lnTo>
                  <a:pt x="73660" y="16509"/>
                </a:lnTo>
                <a:lnTo>
                  <a:pt x="75803" y="23653"/>
                </a:lnTo>
                <a:lnTo>
                  <a:pt x="78422" y="31749"/>
                </a:lnTo>
                <a:lnTo>
                  <a:pt x="81518" y="40798"/>
                </a:lnTo>
                <a:lnTo>
                  <a:pt x="85089" y="50799"/>
                </a:lnTo>
                <a:lnTo>
                  <a:pt x="102870" y="96519"/>
                </a:lnTo>
                <a:lnTo>
                  <a:pt x="125267" y="96519"/>
                </a:lnTo>
                <a:lnTo>
                  <a:pt x="93015" y="16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376670" y="9621519"/>
            <a:ext cx="144780" cy="163830"/>
          </a:xfrm>
          <a:custGeom>
            <a:avLst/>
            <a:gdLst/>
            <a:ahLst/>
            <a:cxnLst/>
            <a:rect l="l" t="t" r="r" b="b"/>
            <a:pathLst>
              <a:path w="144779" h="163829">
                <a:moveTo>
                  <a:pt x="73659" y="0"/>
                </a:moveTo>
                <a:lnTo>
                  <a:pt x="0" y="0"/>
                </a:lnTo>
                <a:lnTo>
                  <a:pt x="0" y="163829"/>
                </a:lnTo>
                <a:lnTo>
                  <a:pt x="21589" y="163829"/>
                </a:lnTo>
                <a:lnTo>
                  <a:pt x="21589" y="91439"/>
                </a:lnTo>
                <a:lnTo>
                  <a:pt x="90170" y="91439"/>
                </a:lnTo>
                <a:lnTo>
                  <a:pt x="85089" y="88899"/>
                </a:lnTo>
                <a:lnTo>
                  <a:pt x="95805" y="86697"/>
                </a:lnTo>
                <a:lnTo>
                  <a:pt x="105092" y="83661"/>
                </a:lnTo>
                <a:lnTo>
                  <a:pt x="112950" y="79434"/>
                </a:lnTo>
                <a:lnTo>
                  <a:pt x="119379" y="73659"/>
                </a:lnTo>
                <a:lnTo>
                  <a:pt x="120409" y="72389"/>
                </a:lnTo>
                <a:lnTo>
                  <a:pt x="21589" y="72389"/>
                </a:lnTo>
                <a:lnTo>
                  <a:pt x="21589" y="17779"/>
                </a:lnTo>
                <a:lnTo>
                  <a:pt x="123443" y="17779"/>
                </a:lnTo>
                <a:lnTo>
                  <a:pt x="119379" y="12699"/>
                </a:lnTo>
                <a:lnTo>
                  <a:pt x="83641" y="238"/>
                </a:lnTo>
                <a:lnTo>
                  <a:pt x="73659" y="0"/>
                </a:lnTo>
                <a:close/>
              </a:path>
              <a:path w="144779" h="163829">
                <a:moveTo>
                  <a:pt x="90170" y="91439"/>
                </a:moveTo>
                <a:lnTo>
                  <a:pt x="59689" y="91439"/>
                </a:lnTo>
                <a:lnTo>
                  <a:pt x="62229" y="92709"/>
                </a:lnTo>
                <a:lnTo>
                  <a:pt x="66039" y="93979"/>
                </a:lnTo>
                <a:lnTo>
                  <a:pt x="68579" y="96519"/>
                </a:lnTo>
                <a:lnTo>
                  <a:pt x="116839" y="163829"/>
                </a:lnTo>
                <a:lnTo>
                  <a:pt x="144779" y="163829"/>
                </a:lnTo>
                <a:lnTo>
                  <a:pt x="116839" y="119379"/>
                </a:lnTo>
                <a:lnTo>
                  <a:pt x="95250" y="93979"/>
                </a:lnTo>
                <a:lnTo>
                  <a:pt x="90170" y="91439"/>
                </a:lnTo>
                <a:close/>
              </a:path>
              <a:path w="144779" h="163829">
                <a:moveTo>
                  <a:pt x="123443" y="17779"/>
                </a:moveTo>
                <a:lnTo>
                  <a:pt x="73659" y="17779"/>
                </a:lnTo>
                <a:lnTo>
                  <a:pt x="82470" y="18256"/>
                </a:lnTo>
                <a:lnTo>
                  <a:pt x="89852" y="19684"/>
                </a:lnTo>
                <a:lnTo>
                  <a:pt x="95805" y="22066"/>
                </a:lnTo>
                <a:lnTo>
                  <a:pt x="100329" y="25399"/>
                </a:lnTo>
                <a:lnTo>
                  <a:pt x="106679" y="30479"/>
                </a:lnTo>
                <a:lnTo>
                  <a:pt x="109219" y="36829"/>
                </a:lnTo>
                <a:lnTo>
                  <a:pt x="109219" y="49529"/>
                </a:lnTo>
                <a:lnTo>
                  <a:pt x="104139" y="59689"/>
                </a:lnTo>
                <a:lnTo>
                  <a:pt x="101600" y="63499"/>
                </a:lnTo>
                <a:lnTo>
                  <a:pt x="97789" y="67309"/>
                </a:lnTo>
                <a:lnTo>
                  <a:pt x="91439" y="68579"/>
                </a:lnTo>
                <a:lnTo>
                  <a:pt x="86359" y="71119"/>
                </a:lnTo>
                <a:lnTo>
                  <a:pt x="78739" y="72389"/>
                </a:lnTo>
                <a:lnTo>
                  <a:pt x="120409" y="72389"/>
                </a:lnTo>
                <a:lnTo>
                  <a:pt x="124380" y="67488"/>
                </a:lnTo>
                <a:lnTo>
                  <a:pt x="127952" y="60483"/>
                </a:lnTo>
                <a:lnTo>
                  <a:pt x="130095" y="52764"/>
                </a:lnTo>
                <a:lnTo>
                  <a:pt x="130809" y="44449"/>
                </a:lnTo>
                <a:lnTo>
                  <a:pt x="130353" y="37802"/>
                </a:lnTo>
                <a:lnTo>
                  <a:pt x="129063" y="31273"/>
                </a:lnTo>
                <a:lnTo>
                  <a:pt x="127059" y="24983"/>
                </a:lnTo>
                <a:lnTo>
                  <a:pt x="124459" y="19049"/>
                </a:lnTo>
                <a:lnTo>
                  <a:pt x="123443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534150" y="9618980"/>
            <a:ext cx="144780" cy="168910"/>
          </a:xfrm>
          <a:custGeom>
            <a:avLst/>
            <a:gdLst/>
            <a:ahLst/>
            <a:cxnLst/>
            <a:rect l="l" t="t" r="r" b="b"/>
            <a:pathLst>
              <a:path w="144779" h="168909">
                <a:moveTo>
                  <a:pt x="77470" y="0"/>
                </a:moveTo>
                <a:lnTo>
                  <a:pt x="38100" y="8890"/>
                </a:lnTo>
                <a:lnTo>
                  <a:pt x="10159" y="38100"/>
                </a:lnTo>
                <a:lnTo>
                  <a:pt x="0" y="82550"/>
                </a:lnTo>
                <a:lnTo>
                  <a:pt x="694" y="94495"/>
                </a:lnTo>
                <a:lnTo>
                  <a:pt x="14644" y="136782"/>
                </a:lnTo>
                <a:lnTo>
                  <a:pt x="43358" y="163016"/>
                </a:lnTo>
                <a:lnTo>
                  <a:pt x="77470" y="168910"/>
                </a:lnTo>
                <a:lnTo>
                  <a:pt x="90110" y="167977"/>
                </a:lnTo>
                <a:lnTo>
                  <a:pt x="101441" y="165258"/>
                </a:lnTo>
                <a:lnTo>
                  <a:pt x="111581" y="160873"/>
                </a:lnTo>
                <a:lnTo>
                  <a:pt x="120650" y="154940"/>
                </a:lnTo>
                <a:lnTo>
                  <a:pt x="124688" y="151130"/>
                </a:lnTo>
                <a:lnTo>
                  <a:pt x="76200" y="151130"/>
                </a:lnTo>
                <a:lnTo>
                  <a:pt x="68798" y="150633"/>
                </a:lnTo>
                <a:lnTo>
                  <a:pt x="32543" y="126523"/>
                </a:lnTo>
                <a:lnTo>
                  <a:pt x="22859" y="82550"/>
                </a:lnTo>
                <a:lnTo>
                  <a:pt x="23117" y="74731"/>
                </a:lnTo>
                <a:lnTo>
                  <a:pt x="35401" y="37306"/>
                </a:lnTo>
                <a:lnTo>
                  <a:pt x="77470" y="17780"/>
                </a:lnTo>
                <a:lnTo>
                  <a:pt x="125588" y="17780"/>
                </a:lnTo>
                <a:lnTo>
                  <a:pt x="119379" y="12700"/>
                </a:lnTo>
                <a:lnTo>
                  <a:pt x="110331" y="6965"/>
                </a:lnTo>
                <a:lnTo>
                  <a:pt x="100329" y="3016"/>
                </a:lnTo>
                <a:lnTo>
                  <a:pt x="89376" y="734"/>
                </a:lnTo>
                <a:lnTo>
                  <a:pt x="77470" y="0"/>
                </a:lnTo>
                <a:close/>
              </a:path>
              <a:path w="144779" h="168909">
                <a:moveTo>
                  <a:pt x="123190" y="109220"/>
                </a:moveTo>
                <a:lnTo>
                  <a:pt x="100310" y="144700"/>
                </a:lnTo>
                <a:lnTo>
                  <a:pt x="76200" y="151130"/>
                </a:lnTo>
                <a:lnTo>
                  <a:pt x="124688" y="151130"/>
                </a:lnTo>
                <a:lnTo>
                  <a:pt x="128706" y="147339"/>
                </a:lnTo>
                <a:lnTo>
                  <a:pt x="135572" y="137953"/>
                </a:lnTo>
                <a:lnTo>
                  <a:pt x="141009" y="126900"/>
                </a:lnTo>
                <a:lnTo>
                  <a:pt x="144779" y="114300"/>
                </a:lnTo>
                <a:lnTo>
                  <a:pt x="123190" y="109220"/>
                </a:lnTo>
                <a:close/>
              </a:path>
              <a:path w="144779" h="168909">
                <a:moveTo>
                  <a:pt x="125588" y="17780"/>
                </a:moveTo>
                <a:lnTo>
                  <a:pt x="77470" y="17780"/>
                </a:lnTo>
                <a:lnTo>
                  <a:pt x="85586" y="18276"/>
                </a:lnTo>
                <a:lnTo>
                  <a:pt x="92868" y="19843"/>
                </a:lnTo>
                <a:lnTo>
                  <a:pt x="120650" y="52070"/>
                </a:lnTo>
                <a:lnTo>
                  <a:pt x="142240" y="46990"/>
                </a:lnTo>
                <a:lnTo>
                  <a:pt x="138668" y="36274"/>
                </a:lnTo>
                <a:lnTo>
                  <a:pt x="133667" y="26987"/>
                </a:lnTo>
                <a:lnTo>
                  <a:pt x="127238" y="19129"/>
                </a:lnTo>
                <a:lnTo>
                  <a:pt x="125588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706869" y="9707880"/>
            <a:ext cx="21590" cy="77470"/>
          </a:xfrm>
          <a:custGeom>
            <a:avLst/>
            <a:gdLst/>
            <a:ahLst/>
            <a:cxnLst/>
            <a:rect l="l" t="t" r="r" b="b"/>
            <a:pathLst>
              <a:path w="21590" h="77470">
                <a:moveTo>
                  <a:pt x="0" y="77470"/>
                </a:moveTo>
                <a:lnTo>
                  <a:pt x="21589" y="77470"/>
                </a:lnTo>
                <a:lnTo>
                  <a:pt x="21589" y="0"/>
                </a:lnTo>
                <a:lnTo>
                  <a:pt x="0" y="0"/>
                </a:lnTo>
                <a:lnTo>
                  <a:pt x="0" y="77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706869" y="969835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2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706869" y="9621519"/>
            <a:ext cx="21590" cy="67310"/>
          </a:xfrm>
          <a:custGeom>
            <a:avLst/>
            <a:gdLst/>
            <a:ahLst/>
            <a:cxnLst/>
            <a:rect l="l" t="t" r="r" b="b"/>
            <a:pathLst>
              <a:path w="21590" h="67309">
                <a:moveTo>
                  <a:pt x="0" y="67309"/>
                </a:moveTo>
                <a:lnTo>
                  <a:pt x="21589" y="67309"/>
                </a:lnTo>
                <a:lnTo>
                  <a:pt x="21589" y="0"/>
                </a:lnTo>
                <a:lnTo>
                  <a:pt x="0" y="0"/>
                </a:lnTo>
                <a:lnTo>
                  <a:pt x="0" y="673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813550" y="9707880"/>
            <a:ext cx="21590" cy="77470"/>
          </a:xfrm>
          <a:custGeom>
            <a:avLst/>
            <a:gdLst/>
            <a:ahLst/>
            <a:cxnLst/>
            <a:rect l="l" t="t" r="r" b="b"/>
            <a:pathLst>
              <a:path w="21590" h="77470">
                <a:moveTo>
                  <a:pt x="21590" y="0"/>
                </a:moveTo>
                <a:lnTo>
                  <a:pt x="0" y="0"/>
                </a:lnTo>
                <a:lnTo>
                  <a:pt x="0" y="77470"/>
                </a:lnTo>
                <a:lnTo>
                  <a:pt x="21590" y="77470"/>
                </a:lnTo>
                <a:lnTo>
                  <a:pt x="21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813550" y="9621519"/>
            <a:ext cx="21590" cy="67310"/>
          </a:xfrm>
          <a:custGeom>
            <a:avLst/>
            <a:gdLst/>
            <a:ahLst/>
            <a:cxnLst/>
            <a:rect l="l" t="t" r="r" b="b"/>
            <a:pathLst>
              <a:path w="21590" h="67309">
                <a:moveTo>
                  <a:pt x="21590" y="0"/>
                </a:moveTo>
                <a:lnTo>
                  <a:pt x="0" y="0"/>
                </a:lnTo>
                <a:lnTo>
                  <a:pt x="0" y="67309"/>
                </a:lnTo>
                <a:lnTo>
                  <a:pt x="21590" y="67309"/>
                </a:lnTo>
                <a:lnTo>
                  <a:pt x="21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2165350" y="836930"/>
            <a:ext cx="3553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CLUBS AND</a:t>
            </a:r>
            <a:r>
              <a:rPr dirty="0" u="heavy" sz="2400" spc="-254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ACTIVITIES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8350" y="689609"/>
            <a:ext cx="33140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/>
              <a:t>ANNOUNCEMENTS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684530" y="2052320"/>
            <a:ext cx="6223000" cy="5579110"/>
          </a:xfrm>
          <a:custGeom>
            <a:avLst/>
            <a:gdLst/>
            <a:ahLst/>
            <a:cxnLst/>
            <a:rect l="l" t="t" r="r" b="b"/>
            <a:pathLst>
              <a:path w="6223000" h="5579109">
                <a:moveTo>
                  <a:pt x="6223000" y="0"/>
                </a:moveTo>
                <a:lnTo>
                  <a:pt x="30479" y="0"/>
                </a:lnTo>
                <a:lnTo>
                  <a:pt x="0" y="5579109"/>
                </a:lnTo>
                <a:lnTo>
                  <a:pt x="6191250" y="5579109"/>
                </a:lnTo>
                <a:lnTo>
                  <a:pt x="62230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4530" y="2052320"/>
            <a:ext cx="6223000" cy="5579110"/>
          </a:xfrm>
          <a:custGeom>
            <a:avLst/>
            <a:gdLst/>
            <a:ahLst/>
            <a:cxnLst/>
            <a:rect l="l" t="t" r="r" b="b"/>
            <a:pathLst>
              <a:path w="6223000" h="5579109">
                <a:moveTo>
                  <a:pt x="3094990" y="5579109"/>
                </a:moveTo>
                <a:lnTo>
                  <a:pt x="0" y="5579109"/>
                </a:lnTo>
                <a:lnTo>
                  <a:pt x="30479" y="0"/>
                </a:lnTo>
                <a:lnTo>
                  <a:pt x="6223000" y="0"/>
                </a:lnTo>
                <a:lnTo>
                  <a:pt x="6191250" y="5579109"/>
                </a:lnTo>
                <a:lnTo>
                  <a:pt x="3094990" y="557910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1530" y="276225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39370" y="0"/>
                </a:moveTo>
                <a:lnTo>
                  <a:pt x="21589" y="0"/>
                </a:lnTo>
                <a:lnTo>
                  <a:pt x="13970" y="2540"/>
                </a:lnTo>
                <a:lnTo>
                  <a:pt x="8889" y="7620"/>
                </a:lnTo>
                <a:lnTo>
                  <a:pt x="3810" y="13970"/>
                </a:lnTo>
                <a:lnTo>
                  <a:pt x="0" y="20320"/>
                </a:lnTo>
                <a:lnTo>
                  <a:pt x="0" y="39370"/>
                </a:lnTo>
                <a:lnTo>
                  <a:pt x="2539" y="45720"/>
                </a:lnTo>
                <a:lnTo>
                  <a:pt x="13970" y="57150"/>
                </a:lnTo>
                <a:lnTo>
                  <a:pt x="21589" y="59690"/>
                </a:lnTo>
                <a:lnTo>
                  <a:pt x="39370" y="59690"/>
                </a:lnTo>
                <a:lnTo>
                  <a:pt x="45720" y="57150"/>
                </a:lnTo>
                <a:lnTo>
                  <a:pt x="52070" y="52070"/>
                </a:lnTo>
                <a:lnTo>
                  <a:pt x="57150" y="45720"/>
                </a:lnTo>
                <a:lnTo>
                  <a:pt x="59689" y="39370"/>
                </a:lnTo>
                <a:lnTo>
                  <a:pt x="59689" y="20320"/>
                </a:lnTo>
                <a:lnTo>
                  <a:pt x="57150" y="13970"/>
                </a:lnTo>
                <a:lnTo>
                  <a:pt x="52070" y="7620"/>
                </a:lnTo>
                <a:lnTo>
                  <a:pt x="46989" y="254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1239" y="2702560"/>
            <a:ext cx="3787140" cy="727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53410" y="2705100"/>
            <a:ext cx="358139" cy="163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76090" y="2705100"/>
            <a:ext cx="21590" cy="163830"/>
          </a:xfrm>
          <a:custGeom>
            <a:avLst/>
            <a:gdLst/>
            <a:ahLst/>
            <a:cxnLst/>
            <a:rect l="l" t="t" r="r" b="b"/>
            <a:pathLst>
              <a:path w="21589" h="163830">
                <a:moveTo>
                  <a:pt x="21589" y="0"/>
                </a:moveTo>
                <a:lnTo>
                  <a:pt x="1270" y="0"/>
                </a:lnTo>
                <a:lnTo>
                  <a:pt x="1270" y="22859"/>
                </a:lnTo>
                <a:lnTo>
                  <a:pt x="21589" y="22859"/>
                </a:lnTo>
                <a:lnTo>
                  <a:pt x="21589" y="0"/>
                </a:lnTo>
                <a:close/>
              </a:path>
              <a:path w="21589" h="163830">
                <a:moveTo>
                  <a:pt x="21589" y="45720"/>
                </a:moveTo>
                <a:lnTo>
                  <a:pt x="1270" y="45720"/>
                </a:lnTo>
                <a:lnTo>
                  <a:pt x="0" y="163829"/>
                </a:lnTo>
                <a:lnTo>
                  <a:pt x="20320" y="163829"/>
                </a:lnTo>
                <a:lnTo>
                  <a:pt x="21589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18000" y="2748279"/>
            <a:ext cx="99060" cy="1231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97070" y="2705100"/>
            <a:ext cx="1016000" cy="1663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99429" y="2748279"/>
            <a:ext cx="110490" cy="1231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32779" y="2748279"/>
            <a:ext cx="96520" cy="1206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28359" y="2846070"/>
            <a:ext cx="24130" cy="22860"/>
          </a:xfrm>
          <a:custGeom>
            <a:avLst/>
            <a:gdLst/>
            <a:ahLst/>
            <a:cxnLst/>
            <a:rect l="l" t="t" r="r" b="b"/>
            <a:pathLst>
              <a:path w="24129" h="22860">
                <a:moveTo>
                  <a:pt x="0" y="22859"/>
                </a:moveTo>
                <a:lnTo>
                  <a:pt x="0" y="0"/>
                </a:lnTo>
                <a:lnTo>
                  <a:pt x="24129" y="0"/>
                </a:lnTo>
                <a:lnTo>
                  <a:pt x="24129" y="22859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93129" y="28460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22859"/>
                </a:move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56629" y="28460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22859"/>
                </a:move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20129" y="2846070"/>
            <a:ext cx="24130" cy="22860"/>
          </a:xfrm>
          <a:custGeom>
            <a:avLst/>
            <a:gdLst/>
            <a:ahLst/>
            <a:cxnLst/>
            <a:rect l="l" t="t" r="r" b="b"/>
            <a:pathLst>
              <a:path w="24129" h="22860">
                <a:moveTo>
                  <a:pt x="0" y="22859"/>
                </a:moveTo>
                <a:lnTo>
                  <a:pt x="0" y="0"/>
                </a:lnTo>
                <a:lnTo>
                  <a:pt x="24130" y="0"/>
                </a:lnTo>
                <a:lnTo>
                  <a:pt x="24130" y="22859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84900" y="28460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22859"/>
                </a:move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48400" y="2846070"/>
            <a:ext cx="24130" cy="22860"/>
          </a:xfrm>
          <a:custGeom>
            <a:avLst/>
            <a:gdLst/>
            <a:ahLst/>
            <a:cxnLst/>
            <a:rect l="l" t="t" r="r" b="b"/>
            <a:pathLst>
              <a:path w="24129" h="22860">
                <a:moveTo>
                  <a:pt x="0" y="22859"/>
                </a:moveTo>
                <a:lnTo>
                  <a:pt x="0" y="0"/>
                </a:lnTo>
                <a:lnTo>
                  <a:pt x="24129" y="0"/>
                </a:lnTo>
                <a:lnTo>
                  <a:pt x="24129" y="22859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13170" y="28460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22859"/>
                </a:move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76670" y="28460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22859"/>
                </a:move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9" y="301878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39370" y="0"/>
                </a:moveTo>
                <a:lnTo>
                  <a:pt x="21590" y="0"/>
                </a:lnTo>
                <a:lnTo>
                  <a:pt x="13970" y="2539"/>
                </a:lnTo>
                <a:lnTo>
                  <a:pt x="3809" y="12700"/>
                </a:lnTo>
                <a:lnTo>
                  <a:pt x="0" y="20319"/>
                </a:lnTo>
                <a:lnTo>
                  <a:pt x="0" y="38100"/>
                </a:lnTo>
                <a:lnTo>
                  <a:pt x="2540" y="45719"/>
                </a:lnTo>
                <a:lnTo>
                  <a:pt x="8890" y="50800"/>
                </a:lnTo>
                <a:lnTo>
                  <a:pt x="13970" y="57150"/>
                </a:lnTo>
                <a:lnTo>
                  <a:pt x="21590" y="59689"/>
                </a:lnTo>
                <a:lnTo>
                  <a:pt x="39370" y="59689"/>
                </a:lnTo>
                <a:lnTo>
                  <a:pt x="45720" y="57150"/>
                </a:lnTo>
                <a:lnTo>
                  <a:pt x="57150" y="45719"/>
                </a:lnTo>
                <a:lnTo>
                  <a:pt x="59690" y="38100"/>
                </a:lnTo>
                <a:lnTo>
                  <a:pt x="59690" y="20319"/>
                </a:lnTo>
                <a:lnTo>
                  <a:pt x="57150" y="12700"/>
                </a:lnTo>
                <a:lnTo>
                  <a:pt x="46990" y="2539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04740" y="3004820"/>
            <a:ext cx="110489" cy="1231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38090" y="3004820"/>
            <a:ext cx="96520" cy="1206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233670" y="310261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22860"/>
                </a:move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298440" y="310261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22860"/>
                </a:move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61940" y="310261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22860"/>
                </a:move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25440" y="3102610"/>
            <a:ext cx="24130" cy="22860"/>
          </a:xfrm>
          <a:custGeom>
            <a:avLst/>
            <a:gdLst/>
            <a:ahLst/>
            <a:cxnLst/>
            <a:rect l="l" t="t" r="r" b="b"/>
            <a:pathLst>
              <a:path w="24129" h="22860">
                <a:moveTo>
                  <a:pt x="0" y="22860"/>
                </a:moveTo>
                <a:lnTo>
                  <a:pt x="0" y="0"/>
                </a:lnTo>
                <a:lnTo>
                  <a:pt x="24130" y="0"/>
                </a:lnTo>
                <a:lnTo>
                  <a:pt x="24130" y="22860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90209" y="310261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22860"/>
                </a:move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553709" y="310261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22860"/>
                </a:move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18479" y="310261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22860"/>
                </a:move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81979" y="310261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22860"/>
                </a:move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745479" y="3102610"/>
            <a:ext cx="24130" cy="22860"/>
          </a:xfrm>
          <a:custGeom>
            <a:avLst/>
            <a:gdLst/>
            <a:ahLst/>
            <a:cxnLst/>
            <a:rect l="l" t="t" r="r" b="b"/>
            <a:pathLst>
              <a:path w="24129" h="22860">
                <a:moveTo>
                  <a:pt x="0" y="22860"/>
                </a:moveTo>
                <a:lnTo>
                  <a:pt x="0" y="0"/>
                </a:lnTo>
                <a:lnTo>
                  <a:pt x="24130" y="0"/>
                </a:lnTo>
                <a:lnTo>
                  <a:pt x="24130" y="22860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8990" y="3275329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90" h="58420">
                <a:moveTo>
                  <a:pt x="39369" y="0"/>
                </a:moveTo>
                <a:lnTo>
                  <a:pt x="21590" y="0"/>
                </a:lnTo>
                <a:lnTo>
                  <a:pt x="13969" y="2540"/>
                </a:lnTo>
                <a:lnTo>
                  <a:pt x="8890" y="7620"/>
                </a:lnTo>
                <a:lnTo>
                  <a:pt x="2539" y="12700"/>
                </a:lnTo>
                <a:lnTo>
                  <a:pt x="0" y="20320"/>
                </a:lnTo>
                <a:lnTo>
                  <a:pt x="0" y="38100"/>
                </a:lnTo>
                <a:lnTo>
                  <a:pt x="2539" y="45720"/>
                </a:lnTo>
                <a:lnTo>
                  <a:pt x="7619" y="50800"/>
                </a:lnTo>
                <a:lnTo>
                  <a:pt x="13969" y="55879"/>
                </a:lnTo>
                <a:lnTo>
                  <a:pt x="20319" y="58420"/>
                </a:lnTo>
                <a:lnTo>
                  <a:pt x="39369" y="58420"/>
                </a:lnTo>
                <a:lnTo>
                  <a:pt x="45719" y="55879"/>
                </a:lnTo>
                <a:lnTo>
                  <a:pt x="50800" y="50800"/>
                </a:lnTo>
                <a:lnTo>
                  <a:pt x="57150" y="45720"/>
                </a:lnTo>
                <a:lnTo>
                  <a:pt x="59690" y="38100"/>
                </a:lnTo>
                <a:lnTo>
                  <a:pt x="59690" y="20320"/>
                </a:lnTo>
                <a:lnTo>
                  <a:pt x="57150" y="12700"/>
                </a:lnTo>
                <a:lnTo>
                  <a:pt x="46990" y="254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07719" y="3531870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90" h="58420">
                <a:moveTo>
                  <a:pt x="39370" y="0"/>
                </a:moveTo>
                <a:lnTo>
                  <a:pt x="21589" y="0"/>
                </a:lnTo>
                <a:lnTo>
                  <a:pt x="13970" y="1270"/>
                </a:lnTo>
                <a:lnTo>
                  <a:pt x="8889" y="7620"/>
                </a:lnTo>
                <a:lnTo>
                  <a:pt x="2539" y="12700"/>
                </a:lnTo>
                <a:lnTo>
                  <a:pt x="0" y="20320"/>
                </a:lnTo>
                <a:lnTo>
                  <a:pt x="0" y="38100"/>
                </a:lnTo>
                <a:lnTo>
                  <a:pt x="2539" y="45720"/>
                </a:lnTo>
                <a:lnTo>
                  <a:pt x="7620" y="50800"/>
                </a:lnTo>
                <a:lnTo>
                  <a:pt x="13970" y="55879"/>
                </a:lnTo>
                <a:lnTo>
                  <a:pt x="20320" y="58420"/>
                </a:lnTo>
                <a:lnTo>
                  <a:pt x="38099" y="58420"/>
                </a:lnTo>
                <a:lnTo>
                  <a:pt x="45720" y="55879"/>
                </a:lnTo>
                <a:lnTo>
                  <a:pt x="50799" y="50800"/>
                </a:lnTo>
                <a:lnTo>
                  <a:pt x="57149" y="45720"/>
                </a:lnTo>
                <a:lnTo>
                  <a:pt x="59689" y="38100"/>
                </a:lnTo>
                <a:lnTo>
                  <a:pt x="59689" y="20320"/>
                </a:lnTo>
                <a:lnTo>
                  <a:pt x="57149" y="12700"/>
                </a:lnTo>
                <a:lnTo>
                  <a:pt x="45720" y="127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06450" y="378714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39369" y="0"/>
                </a:moveTo>
                <a:lnTo>
                  <a:pt x="20319" y="0"/>
                </a:lnTo>
                <a:lnTo>
                  <a:pt x="13969" y="2539"/>
                </a:lnTo>
                <a:lnTo>
                  <a:pt x="2540" y="13969"/>
                </a:lnTo>
                <a:lnTo>
                  <a:pt x="0" y="20319"/>
                </a:lnTo>
                <a:lnTo>
                  <a:pt x="0" y="39369"/>
                </a:lnTo>
                <a:lnTo>
                  <a:pt x="2540" y="46989"/>
                </a:lnTo>
                <a:lnTo>
                  <a:pt x="12700" y="57150"/>
                </a:lnTo>
                <a:lnTo>
                  <a:pt x="20319" y="59689"/>
                </a:lnTo>
                <a:lnTo>
                  <a:pt x="38100" y="59689"/>
                </a:lnTo>
                <a:lnTo>
                  <a:pt x="45719" y="57150"/>
                </a:lnTo>
                <a:lnTo>
                  <a:pt x="55880" y="46989"/>
                </a:lnTo>
                <a:lnTo>
                  <a:pt x="59690" y="39369"/>
                </a:lnTo>
                <a:lnTo>
                  <a:pt x="59690" y="20319"/>
                </a:lnTo>
                <a:lnTo>
                  <a:pt x="57150" y="13969"/>
                </a:lnTo>
                <a:lnTo>
                  <a:pt x="50800" y="8889"/>
                </a:lnTo>
                <a:lnTo>
                  <a:pt x="45719" y="2539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05180" y="404367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38100" y="0"/>
                </a:moveTo>
                <a:lnTo>
                  <a:pt x="20320" y="0"/>
                </a:lnTo>
                <a:lnTo>
                  <a:pt x="13970" y="2540"/>
                </a:lnTo>
                <a:lnTo>
                  <a:pt x="7620" y="7620"/>
                </a:lnTo>
                <a:lnTo>
                  <a:pt x="2540" y="13970"/>
                </a:lnTo>
                <a:lnTo>
                  <a:pt x="0" y="20320"/>
                </a:lnTo>
                <a:lnTo>
                  <a:pt x="0" y="39370"/>
                </a:lnTo>
                <a:lnTo>
                  <a:pt x="2540" y="45720"/>
                </a:lnTo>
                <a:lnTo>
                  <a:pt x="7620" y="52070"/>
                </a:lnTo>
                <a:lnTo>
                  <a:pt x="12700" y="57150"/>
                </a:lnTo>
                <a:lnTo>
                  <a:pt x="20320" y="59690"/>
                </a:lnTo>
                <a:lnTo>
                  <a:pt x="38100" y="59690"/>
                </a:lnTo>
                <a:lnTo>
                  <a:pt x="45720" y="57150"/>
                </a:lnTo>
                <a:lnTo>
                  <a:pt x="50800" y="52070"/>
                </a:lnTo>
                <a:lnTo>
                  <a:pt x="55879" y="45720"/>
                </a:lnTo>
                <a:lnTo>
                  <a:pt x="59689" y="39370"/>
                </a:lnTo>
                <a:lnTo>
                  <a:pt x="59689" y="20320"/>
                </a:lnTo>
                <a:lnTo>
                  <a:pt x="57150" y="13970"/>
                </a:lnTo>
                <a:lnTo>
                  <a:pt x="45720" y="254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3909" y="4300220"/>
            <a:ext cx="58419" cy="59690"/>
          </a:xfrm>
          <a:custGeom>
            <a:avLst/>
            <a:gdLst/>
            <a:ahLst/>
            <a:cxnLst/>
            <a:rect l="l" t="t" r="r" b="b"/>
            <a:pathLst>
              <a:path w="58419" h="59689">
                <a:moveTo>
                  <a:pt x="38100" y="0"/>
                </a:moveTo>
                <a:lnTo>
                  <a:pt x="20320" y="0"/>
                </a:lnTo>
                <a:lnTo>
                  <a:pt x="12700" y="2539"/>
                </a:lnTo>
                <a:lnTo>
                  <a:pt x="2540" y="12700"/>
                </a:lnTo>
                <a:lnTo>
                  <a:pt x="0" y="20319"/>
                </a:lnTo>
                <a:lnTo>
                  <a:pt x="0" y="39369"/>
                </a:lnTo>
                <a:lnTo>
                  <a:pt x="2540" y="45719"/>
                </a:lnTo>
                <a:lnTo>
                  <a:pt x="7620" y="52069"/>
                </a:lnTo>
                <a:lnTo>
                  <a:pt x="12700" y="57150"/>
                </a:lnTo>
                <a:lnTo>
                  <a:pt x="20320" y="59689"/>
                </a:lnTo>
                <a:lnTo>
                  <a:pt x="38100" y="59689"/>
                </a:lnTo>
                <a:lnTo>
                  <a:pt x="45720" y="57150"/>
                </a:lnTo>
                <a:lnTo>
                  <a:pt x="50800" y="52069"/>
                </a:lnTo>
                <a:lnTo>
                  <a:pt x="55880" y="45719"/>
                </a:lnTo>
                <a:lnTo>
                  <a:pt x="58420" y="39369"/>
                </a:lnTo>
                <a:lnTo>
                  <a:pt x="58420" y="20319"/>
                </a:lnTo>
                <a:lnTo>
                  <a:pt x="55880" y="12700"/>
                </a:lnTo>
                <a:lnTo>
                  <a:pt x="45720" y="253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02640" y="4556759"/>
            <a:ext cx="58419" cy="59690"/>
          </a:xfrm>
          <a:custGeom>
            <a:avLst/>
            <a:gdLst/>
            <a:ahLst/>
            <a:cxnLst/>
            <a:rect l="l" t="t" r="r" b="b"/>
            <a:pathLst>
              <a:path w="58419" h="59689">
                <a:moveTo>
                  <a:pt x="38100" y="0"/>
                </a:moveTo>
                <a:lnTo>
                  <a:pt x="20319" y="0"/>
                </a:lnTo>
                <a:lnTo>
                  <a:pt x="12700" y="2539"/>
                </a:lnTo>
                <a:lnTo>
                  <a:pt x="2539" y="12700"/>
                </a:lnTo>
                <a:lnTo>
                  <a:pt x="0" y="20319"/>
                </a:lnTo>
                <a:lnTo>
                  <a:pt x="0" y="38100"/>
                </a:lnTo>
                <a:lnTo>
                  <a:pt x="2539" y="45719"/>
                </a:lnTo>
                <a:lnTo>
                  <a:pt x="7619" y="50800"/>
                </a:lnTo>
                <a:lnTo>
                  <a:pt x="12700" y="57150"/>
                </a:lnTo>
                <a:lnTo>
                  <a:pt x="20319" y="59689"/>
                </a:lnTo>
                <a:lnTo>
                  <a:pt x="38100" y="59689"/>
                </a:lnTo>
                <a:lnTo>
                  <a:pt x="45719" y="57150"/>
                </a:lnTo>
                <a:lnTo>
                  <a:pt x="50800" y="50800"/>
                </a:lnTo>
                <a:lnTo>
                  <a:pt x="55879" y="45719"/>
                </a:lnTo>
                <a:lnTo>
                  <a:pt x="58419" y="38100"/>
                </a:lnTo>
                <a:lnTo>
                  <a:pt x="58419" y="20319"/>
                </a:lnTo>
                <a:lnTo>
                  <a:pt x="55879" y="12700"/>
                </a:lnTo>
                <a:lnTo>
                  <a:pt x="45719" y="253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00100" y="4813300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90" h="58420">
                <a:moveTo>
                  <a:pt x="39369" y="0"/>
                </a:moveTo>
                <a:lnTo>
                  <a:pt x="21590" y="0"/>
                </a:lnTo>
                <a:lnTo>
                  <a:pt x="13969" y="2539"/>
                </a:lnTo>
                <a:lnTo>
                  <a:pt x="3809" y="12700"/>
                </a:lnTo>
                <a:lnTo>
                  <a:pt x="0" y="20320"/>
                </a:lnTo>
                <a:lnTo>
                  <a:pt x="0" y="38100"/>
                </a:lnTo>
                <a:lnTo>
                  <a:pt x="2540" y="45720"/>
                </a:lnTo>
                <a:lnTo>
                  <a:pt x="8890" y="50800"/>
                </a:lnTo>
                <a:lnTo>
                  <a:pt x="13969" y="55879"/>
                </a:lnTo>
                <a:lnTo>
                  <a:pt x="21590" y="58420"/>
                </a:lnTo>
                <a:lnTo>
                  <a:pt x="39369" y="58420"/>
                </a:lnTo>
                <a:lnTo>
                  <a:pt x="45719" y="55879"/>
                </a:lnTo>
                <a:lnTo>
                  <a:pt x="52069" y="50800"/>
                </a:lnTo>
                <a:lnTo>
                  <a:pt x="57150" y="45720"/>
                </a:lnTo>
                <a:lnTo>
                  <a:pt x="59690" y="38100"/>
                </a:lnTo>
                <a:lnTo>
                  <a:pt x="59690" y="20320"/>
                </a:lnTo>
                <a:lnTo>
                  <a:pt x="57150" y="12700"/>
                </a:lnTo>
                <a:lnTo>
                  <a:pt x="46990" y="2539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98830" y="506857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39370" y="0"/>
                </a:moveTo>
                <a:lnTo>
                  <a:pt x="21589" y="0"/>
                </a:lnTo>
                <a:lnTo>
                  <a:pt x="13970" y="2539"/>
                </a:lnTo>
                <a:lnTo>
                  <a:pt x="8890" y="8889"/>
                </a:lnTo>
                <a:lnTo>
                  <a:pt x="3810" y="13969"/>
                </a:lnTo>
                <a:lnTo>
                  <a:pt x="0" y="21589"/>
                </a:lnTo>
                <a:lnTo>
                  <a:pt x="0" y="39369"/>
                </a:lnTo>
                <a:lnTo>
                  <a:pt x="2540" y="46989"/>
                </a:lnTo>
                <a:lnTo>
                  <a:pt x="8890" y="52069"/>
                </a:lnTo>
                <a:lnTo>
                  <a:pt x="13970" y="57150"/>
                </a:lnTo>
                <a:lnTo>
                  <a:pt x="20320" y="59689"/>
                </a:lnTo>
                <a:lnTo>
                  <a:pt x="39370" y="59689"/>
                </a:lnTo>
                <a:lnTo>
                  <a:pt x="45720" y="57150"/>
                </a:lnTo>
                <a:lnTo>
                  <a:pt x="52070" y="52069"/>
                </a:lnTo>
                <a:lnTo>
                  <a:pt x="57150" y="46989"/>
                </a:lnTo>
                <a:lnTo>
                  <a:pt x="59689" y="39369"/>
                </a:lnTo>
                <a:lnTo>
                  <a:pt x="59689" y="21589"/>
                </a:lnTo>
                <a:lnTo>
                  <a:pt x="57150" y="13969"/>
                </a:lnTo>
                <a:lnTo>
                  <a:pt x="52070" y="8889"/>
                </a:lnTo>
                <a:lnTo>
                  <a:pt x="46989" y="2539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97559" y="532510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39370" y="0"/>
                </a:moveTo>
                <a:lnTo>
                  <a:pt x="21590" y="0"/>
                </a:lnTo>
                <a:lnTo>
                  <a:pt x="13970" y="2539"/>
                </a:lnTo>
                <a:lnTo>
                  <a:pt x="8890" y="8889"/>
                </a:lnTo>
                <a:lnTo>
                  <a:pt x="2540" y="13969"/>
                </a:lnTo>
                <a:lnTo>
                  <a:pt x="0" y="20319"/>
                </a:lnTo>
                <a:lnTo>
                  <a:pt x="0" y="39369"/>
                </a:lnTo>
                <a:lnTo>
                  <a:pt x="2540" y="46989"/>
                </a:lnTo>
                <a:lnTo>
                  <a:pt x="7620" y="52069"/>
                </a:lnTo>
                <a:lnTo>
                  <a:pt x="13970" y="57150"/>
                </a:lnTo>
                <a:lnTo>
                  <a:pt x="20320" y="59689"/>
                </a:lnTo>
                <a:lnTo>
                  <a:pt x="38100" y="59689"/>
                </a:lnTo>
                <a:lnTo>
                  <a:pt x="45720" y="57150"/>
                </a:lnTo>
                <a:lnTo>
                  <a:pt x="50800" y="52069"/>
                </a:lnTo>
                <a:lnTo>
                  <a:pt x="57150" y="46989"/>
                </a:lnTo>
                <a:lnTo>
                  <a:pt x="59690" y="39369"/>
                </a:lnTo>
                <a:lnTo>
                  <a:pt x="59690" y="20319"/>
                </a:lnTo>
                <a:lnTo>
                  <a:pt x="57150" y="13969"/>
                </a:lnTo>
                <a:lnTo>
                  <a:pt x="45720" y="2539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96290" y="558165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39369" y="0"/>
                </a:moveTo>
                <a:lnTo>
                  <a:pt x="20319" y="0"/>
                </a:lnTo>
                <a:lnTo>
                  <a:pt x="13969" y="2539"/>
                </a:lnTo>
                <a:lnTo>
                  <a:pt x="2539" y="13970"/>
                </a:lnTo>
                <a:lnTo>
                  <a:pt x="0" y="20320"/>
                </a:lnTo>
                <a:lnTo>
                  <a:pt x="0" y="39370"/>
                </a:lnTo>
                <a:lnTo>
                  <a:pt x="2539" y="45720"/>
                </a:lnTo>
                <a:lnTo>
                  <a:pt x="7619" y="52070"/>
                </a:lnTo>
                <a:lnTo>
                  <a:pt x="13969" y="57150"/>
                </a:lnTo>
                <a:lnTo>
                  <a:pt x="20319" y="59689"/>
                </a:lnTo>
                <a:lnTo>
                  <a:pt x="38100" y="59689"/>
                </a:lnTo>
                <a:lnTo>
                  <a:pt x="45719" y="57150"/>
                </a:lnTo>
                <a:lnTo>
                  <a:pt x="57150" y="45720"/>
                </a:lnTo>
                <a:lnTo>
                  <a:pt x="59690" y="39370"/>
                </a:lnTo>
                <a:lnTo>
                  <a:pt x="59690" y="20320"/>
                </a:lnTo>
                <a:lnTo>
                  <a:pt x="57150" y="13970"/>
                </a:lnTo>
                <a:lnTo>
                  <a:pt x="52069" y="7620"/>
                </a:lnTo>
                <a:lnTo>
                  <a:pt x="45719" y="2539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95019" y="583819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39370" y="0"/>
                </a:moveTo>
                <a:lnTo>
                  <a:pt x="20320" y="0"/>
                </a:lnTo>
                <a:lnTo>
                  <a:pt x="13970" y="2539"/>
                </a:lnTo>
                <a:lnTo>
                  <a:pt x="7620" y="7620"/>
                </a:lnTo>
                <a:lnTo>
                  <a:pt x="2539" y="12700"/>
                </a:lnTo>
                <a:lnTo>
                  <a:pt x="0" y="20320"/>
                </a:lnTo>
                <a:lnTo>
                  <a:pt x="0" y="39370"/>
                </a:lnTo>
                <a:lnTo>
                  <a:pt x="2539" y="45720"/>
                </a:lnTo>
                <a:lnTo>
                  <a:pt x="7620" y="50800"/>
                </a:lnTo>
                <a:lnTo>
                  <a:pt x="12700" y="57150"/>
                </a:lnTo>
                <a:lnTo>
                  <a:pt x="20320" y="59689"/>
                </a:lnTo>
                <a:lnTo>
                  <a:pt x="38099" y="59689"/>
                </a:lnTo>
                <a:lnTo>
                  <a:pt x="45720" y="57150"/>
                </a:lnTo>
                <a:lnTo>
                  <a:pt x="50799" y="50800"/>
                </a:lnTo>
                <a:lnTo>
                  <a:pt x="57149" y="45720"/>
                </a:lnTo>
                <a:lnTo>
                  <a:pt x="59689" y="39370"/>
                </a:lnTo>
                <a:lnTo>
                  <a:pt x="59689" y="20320"/>
                </a:lnTo>
                <a:lnTo>
                  <a:pt x="57149" y="12700"/>
                </a:lnTo>
                <a:lnTo>
                  <a:pt x="50799" y="7620"/>
                </a:lnTo>
                <a:lnTo>
                  <a:pt x="45720" y="2539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93750" y="609472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38100" y="0"/>
                </a:moveTo>
                <a:lnTo>
                  <a:pt x="20319" y="0"/>
                </a:lnTo>
                <a:lnTo>
                  <a:pt x="13970" y="2540"/>
                </a:lnTo>
                <a:lnTo>
                  <a:pt x="7620" y="7620"/>
                </a:lnTo>
                <a:lnTo>
                  <a:pt x="2540" y="12700"/>
                </a:lnTo>
                <a:lnTo>
                  <a:pt x="0" y="20320"/>
                </a:lnTo>
                <a:lnTo>
                  <a:pt x="0" y="38100"/>
                </a:lnTo>
                <a:lnTo>
                  <a:pt x="2540" y="45720"/>
                </a:lnTo>
                <a:lnTo>
                  <a:pt x="7620" y="50800"/>
                </a:lnTo>
                <a:lnTo>
                  <a:pt x="12700" y="57150"/>
                </a:lnTo>
                <a:lnTo>
                  <a:pt x="20319" y="59690"/>
                </a:lnTo>
                <a:lnTo>
                  <a:pt x="38100" y="59690"/>
                </a:lnTo>
                <a:lnTo>
                  <a:pt x="45719" y="57150"/>
                </a:lnTo>
                <a:lnTo>
                  <a:pt x="50800" y="50800"/>
                </a:lnTo>
                <a:lnTo>
                  <a:pt x="57150" y="45720"/>
                </a:lnTo>
                <a:lnTo>
                  <a:pt x="59690" y="38100"/>
                </a:lnTo>
                <a:lnTo>
                  <a:pt x="59690" y="20320"/>
                </a:lnTo>
                <a:lnTo>
                  <a:pt x="57150" y="12700"/>
                </a:lnTo>
                <a:lnTo>
                  <a:pt x="50800" y="7620"/>
                </a:lnTo>
                <a:lnTo>
                  <a:pt x="45719" y="254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92480" y="635127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38100" y="0"/>
                </a:moveTo>
                <a:lnTo>
                  <a:pt x="20320" y="0"/>
                </a:lnTo>
                <a:lnTo>
                  <a:pt x="12700" y="2539"/>
                </a:lnTo>
                <a:lnTo>
                  <a:pt x="2540" y="12700"/>
                </a:lnTo>
                <a:lnTo>
                  <a:pt x="0" y="20319"/>
                </a:lnTo>
                <a:lnTo>
                  <a:pt x="0" y="38100"/>
                </a:lnTo>
                <a:lnTo>
                  <a:pt x="2540" y="45719"/>
                </a:lnTo>
                <a:lnTo>
                  <a:pt x="12700" y="55879"/>
                </a:lnTo>
                <a:lnTo>
                  <a:pt x="20320" y="58419"/>
                </a:lnTo>
                <a:lnTo>
                  <a:pt x="38100" y="58419"/>
                </a:lnTo>
                <a:lnTo>
                  <a:pt x="45720" y="55879"/>
                </a:lnTo>
                <a:lnTo>
                  <a:pt x="55879" y="45719"/>
                </a:lnTo>
                <a:lnTo>
                  <a:pt x="58420" y="38100"/>
                </a:lnTo>
                <a:lnTo>
                  <a:pt x="58420" y="20319"/>
                </a:lnTo>
                <a:lnTo>
                  <a:pt x="55879" y="12700"/>
                </a:lnTo>
                <a:lnTo>
                  <a:pt x="45720" y="253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89940" y="6606540"/>
            <a:ext cx="60960" cy="59690"/>
          </a:xfrm>
          <a:custGeom>
            <a:avLst/>
            <a:gdLst/>
            <a:ahLst/>
            <a:cxnLst/>
            <a:rect l="l" t="t" r="r" b="b"/>
            <a:pathLst>
              <a:path w="60959" h="59690">
                <a:moveTo>
                  <a:pt x="39369" y="0"/>
                </a:moveTo>
                <a:lnTo>
                  <a:pt x="21589" y="0"/>
                </a:lnTo>
                <a:lnTo>
                  <a:pt x="13969" y="2539"/>
                </a:lnTo>
                <a:lnTo>
                  <a:pt x="8889" y="8889"/>
                </a:lnTo>
                <a:lnTo>
                  <a:pt x="3809" y="13969"/>
                </a:lnTo>
                <a:lnTo>
                  <a:pt x="1269" y="21589"/>
                </a:lnTo>
                <a:lnTo>
                  <a:pt x="0" y="30479"/>
                </a:lnTo>
                <a:lnTo>
                  <a:pt x="0" y="39369"/>
                </a:lnTo>
                <a:lnTo>
                  <a:pt x="3809" y="46989"/>
                </a:lnTo>
                <a:lnTo>
                  <a:pt x="13969" y="57149"/>
                </a:lnTo>
                <a:lnTo>
                  <a:pt x="21589" y="59689"/>
                </a:lnTo>
                <a:lnTo>
                  <a:pt x="39369" y="59689"/>
                </a:lnTo>
                <a:lnTo>
                  <a:pt x="45719" y="57149"/>
                </a:lnTo>
                <a:lnTo>
                  <a:pt x="52069" y="52069"/>
                </a:lnTo>
                <a:lnTo>
                  <a:pt x="57150" y="46989"/>
                </a:lnTo>
                <a:lnTo>
                  <a:pt x="59690" y="39369"/>
                </a:lnTo>
                <a:lnTo>
                  <a:pt x="59690" y="30479"/>
                </a:lnTo>
                <a:lnTo>
                  <a:pt x="60959" y="21589"/>
                </a:lnTo>
                <a:lnTo>
                  <a:pt x="57150" y="13969"/>
                </a:lnTo>
                <a:lnTo>
                  <a:pt x="52069" y="8889"/>
                </a:lnTo>
                <a:lnTo>
                  <a:pt x="46990" y="2539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88669" y="686308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39370" y="0"/>
                </a:moveTo>
                <a:lnTo>
                  <a:pt x="21589" y="0"/>
                </a:lnTo>
                <a:lnTo>
                  <a:pt x="13970" y="2540"/>
                </a:lnTo>
                <a:lnTo>
                  <a:pt x="8889" y="7620"/>
                </a:lnTo>
                <a:lnTo>
                  <a:pt x="3809" y="13970"/>
                </a:lnTo>
                <a:lnTo>
                  <a:pt x="1270" y="20320"/>
                </a:lnTo>
                <a:lnTo>
                  <a:pt x="0" y="30480"/>
                </a:lnTo>
                <a:lnTo>
                  <a:pt x="0" y="39370"/>
                </a:lnTo>
                <a:lnTo>
                  <a:pt x="3809" y="46990"/>
                </a:lnTo>
                <a:lnTo>
                  <a:pt x="13970" y="57150"/>
                </a:lnTo>
                <a:lnTo>
                  <a:pt x="21589" y="59690"/>
                </a:lnTo>
                <a:lnTo>
                  <a:pt x="39370" y="59690"/>
                </a:lnTo>
                <a:lnTo>
                  <a:pt x="45720" y="57150"/>
                </a:lnTo>
                <a:lnTo>
                  <a:pt x="52070" y="52070"/>
                </a:lnTo>
                <a:lnTo>
                  <a:pt x="57149" y="46990"/>
                </a:lnTo>
                <a:lnTo>
                  <a:pt x="59689" y="39370"/>
                </a:lnTo>
                <a:lnTo>
                  <a:pt x="59689" y="20320"/>
                </a:lnTo>
                <a:lnTo>
                  <a:pt x="57149" y="13970"/>
                </a:lnTo>
                <a:lnTo>
                  <a:pt x="52070" y="7620"/>
                </a:lnTo>
                <a:lnTo>
                  <a:pt x="46989" y="254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87400" y="71196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39369" y="0"/>
                </a:moveTo>
                <a:lnTo>
                  <a:pt x="21590" y="0"/>
                </a:lnTo>
                <a:lnTo>
                  <a:pt x="13970" y="2539"/>
                </a:lnTo>
                <a:lnTo>
                  <a:pt x="2540" y="13969"/>
                </a:lnTo>
                <a:lnTo>
                  <a:pt x="1270" y="20319"/>
                </a:lnTo>
                <a:lnTo>
                  <a:pt x="0" y="30479"/>
                </a:lnTo>
                <a:lnTo>
                  <a:pt x="0" y="39369"/>
                </a:lnTo>
                <a:lnTo>
                  <a:pt x="2540" y="45719"/>
                </a:lnTo>
                <a:lnTo>
                  <a:pt x="7620" y="52069"/>
                </a:lnTo>
                <a:lnTo>
                  <a:pt x="13970" y="57150"/>
                </a:lnTo>
                <a:lnTo>
                  <a:pt x="20320" y="59689"/>
                </a:lnTo>
                <a:lnTo>
                  <a:pt x="39369" y="59689"/>
                </a:lnTo>
                <a:lnTo>
                  <a:pt x="45719" y="57150"/>
                </a:lnTo>
                <a:lnTo>
                  <a:pt x="52069" y="52069"/>
                </a:lnTo>
                <a:lnTo>
                  <a:pt x="57150" y="45719"/>
                </a:lnTo>
                <a:lnTo>
                  <a:pt x="59690" y="39369"/>
                </a:lnTo>
                <a:lnTo>
                  <a:pt x="59690" y="20319"/>
                </a:lnTo>
                <a:lnTo>
                  <a:pt x="57150" y="13969"/>
                </a:lnTo>
                <a:lnTo>
                  <a:pt x="52069" y="7619"/>
                </a:lnTo>
                <a:lnTo>
                  <a:pt x="46990" y="2539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720090" y="8388350"/>
            <a:ext cx="6192520" cy="935990"/>
          </a:xfrm>
          <a:prstGeom prst="rect">
            <a:avLst/>
          </a:prstGeom>
          <a:solidFill>
            <a:srgbClr val="99FF66"/>
          </a:solidFill>
          <a:ln w="3175">
            <a:solidFill>
              <a:srgbClr val="7F7F7F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</a:pPr>
            <a:r>
              <a:rPr dirty="0" u="sng" sz="1800" spc="-3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SAMARPANA</a:t>
            </a:r>
            <a:r>
              <a:rPr dirty="0" sz="1800" spc="-30">
                <a:latin typeface="Arial"/>
                <a:cs typeface="Arial"/>
              </a:rPr>
              <a:t>-RUN </a:t>
            </a:r>
            <a:r>
              <a:rPr dirty="0" sz="1800">
                <a:latin typeface="Arial"/>
                <a:cs typeface="Arial"/>
              </a:rPr>
              <a:t>WITH THE </a:t>
            </a:r>
            <a:r>
              <a:rPr dirty="0" sz="1800" spc="-25">
                <a:latin typeface="Arial"/>
                <a:cs typeface="Arial"/>
              </a:rPr>
              <a:t>JAWANS </a:t>
            </a:r>
            <a:r>
              <a:rPr dirty="0" sz="1800" spc="-5">
                <a:latin typeface="Arial"/>
                <a:cs typeface="Arial"/>
              </a:rPr>
              <a:t>ON </a:t>
            </a:r>
            <a:r>
              <a:rPr dirty="0" sz="1800">
                <a:latin typeface="Arial"/>
                <a:cs typeface="Arial"/>
              </a:rPr>
              <a:t>25TH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MARCH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3300" y="786130"/>
            <a:ext cx="282511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PLACEMENTS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98907" y="1377950"/>
            <a:ext cx="6846570" cy="260604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385445" indent="635">
              <a:lnSpc>
                <a:spcPct val="93400"/>
              </a:lnSpc>
              <a:spcBef>
                <a:spcPts val="240"/>
              </a:spcBef>
            </a:pPr>
            <a:r>
              <a:rPr dirty="0" sz="1800" spc="-5">
                <a:latin typeface="Arial"/>
                <a:cs typeface="Arial"/>
              </a:rPr>
              <a:t>Over the </a:t>
            </a:r>
            <a:r>
              <a:rPr dirty="0" sz="1800" spc="-10">
                <a:latin typeface="Arial"/>
                <a:cs typeface="Arial"/>
              </a:rPr>
              <a:t>years, </a:t>
            </a:r>
            <a:r>
              <a:rPr dirty="0" sz="1800" spc="-5">
                <a:latin typeface="Arial"/>
                <a:cs typeface="Arial"/>
              </a:rPr>
              <a:t>the placement </a:t>
            </a:r>
            <a:r>
              <a:rPr dirty="0" sz="1800" spc="-10">
                <a:latin typeface="Arial"/>
                <a:cs typeface="Arial"/>
              </a:rPr>
              <a:t>office has </a:t>
            </a:r>
            <a:r>
              <a:rPr dirty="0" sz="1800" spc="-5">
                <a:latin typeface="Arial"/>
                <a:cs typeface="Arial"/>
              </a:rPr>
              <a:t>ensured that </a:t>
            </a:r>
            <a:r>
              <a:rPr dirty="0" sz="1800" spc="-10">
                <a:latin typeface="Arial"/>
                <a:cs typeface="Arial"/>
              </a:rPr>
              <a:t>all </a:t>
            </a:r>
            <a:r>
              <a:rPr dirty="0" sz="1800" spc="-5">
                <a:latin typeface="Arial"/>
                <a:cs typeface="Arial"/>
              </a:rPr>
              <a:t>the  </a:t>
            </a:r>
            <a:r>
              <a:rPr dirty="0" sz="1800" spc="-10">
                <a:latin typeface="Arial"/>
                <a:cs typeface="Arial"/>
              </a:rPr>
              <a:t>eligible candidates got placed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companies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very </a:t>
            </a:r>
            <a:r>
              <a:rPr dirty="0" sz="1800" spc="-10">
                <a:latin typeface="Arial"/>
                <a:cs typeface="Arial"/>
              </a:rPr>
              <a:t>good  </a:t>
            </a:r>
            <a:r>
              <a:rPr dirty="0" sz="1800" spc="-5">
                <a:latin typeface="Arial"/>
                <a:cs typeface="Arial"/>
              </a:rPr>
              <a:t>credentials. These </a:t>
            </a:r>
            <a:r>
              <a:rPr dirty="0" sz="1800" spc="-10">
                <a:latin typeface="Arial"/>
                <a:cs typeface="Arial"/>
              </a:rPr>
              <a:t>include </a:t>
            </a:r>
            <a:r>
              <a:rPr dirty="0" sz="1800" spc="-5">
                <a:latin typeface="Arial"/>
                <a:cs typeface="Arial"/>
              </a:rPr>
              <a:t>MNCs </a:t>
            </a:r>
            <a:r>
              <a:rPr dirty="0" sz="1800" spc="-10">
                <a:latin typeface="Arial"/>
                <a:cs typeface="Arial"/>
              </a:rPr>
              <a:t>and Indian companies </a:t>
            </a:r>
            <a:r>
              <a:rPr dirty="0" sz="1800" spc="-15">
                <a:latin typeface="Arial"/>
                <a:cs typeface="Arial"/>
              </a:rPr>
              <a:t>which 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 spc="-15">
                <a:latin typeface="Arial"/>
                <a:cs typeface="Arial"/>
              </a:rPr>
              <a:t>well </a:t>
            </a:r>
            <a:r>
              <a:rPr dirty="0" sz="1800" spc="-10">
                <a:latin typeface="Arial"/>
                <a:cs typeface="Arial"/>
              </a:rPr>
              <a:t>established and </a:t>
            </a:r>
            <a:r>
              <a:rPr dirty="0" sz="1800" spc="-5">
                <a:latin typeface="Arial"/>
                <a:cs typeface="Arial"/>
              </a:rPr>
              <a:t>startups. Some of these are product  companies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others </a:t>
            </a:r>
            <a:r>
              <a:rPr dirty="0" sz="1800" spc="-5">
                <a:latin typeface="Arial"/>
                <a:cs typeface="Arial"/>
              </a:rPr>
              <a:t>are in </a:t>
            </a:r>
            <a:r>
              <a:rPr dirty="0" sz="1800" spc="-1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“Services” </a:t>
            </a:r>
            <a:r>
              <a:rPr dirty="0" sz="1800" spc="-10">
                <a:latin typeface="Arial"/>
                <a:cs typeface="Arial"/>
              </a:rPr>
              <a:t>space. </a:t>
            </a:r>
            <a:r>
              <a:rPr dirty="0" sz="1800" spc="-15">
                <a:latin typeface="Arial"/>
                <a:cs typeface="Arial"/>
              </a:rPr>
              <a:t>We </a:t>
            </a:r>
            <a:r>
              <a:rPr dirty="0" sz="1800" spc="-10">
                <a:latin typeface="Arial"/>
                <a:cs typeface="Arial"/>
              </a:rPr>
              <a:t>now  </a:t>
            </a:r>
            <a:r>
              <a:rPr dirty="0" sz="1800" spc="-5">
                <a:latin typeface="Arial"/>
                <a:cs typeface="Arial"/>
              </a:rPr>
              <a:t>have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fairly strong </a:t>
            </a:r>
            <a:r>
              <a:rPr dirty="0" sz="1800" spc="-10">
                <a:latin typeface="Arial"/>
                <a:cs typeface="Arial"/>
              </a:rPr>
              <a:t>alumni </a:t>
            </a:r>
            <a:r>
              <a:rPr dirty="0" sz="1800" spc="-15">
                <a:latin typeface="Arial"/>
                <a:cs typeface="Arial"/>
              </a:rPr>
              <a:t>network working </a:t>
            </a:r>
            <a:r>
              <a:rPr dirty="0" sz="1800" spc="-10">
                <a:latin typeface="Arial"/>
                <a:cs typeface="Arial"/>
              </a:rPr>
              <a:t>across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technologies</a:t>
            </a:r>
            <a:endParaRPr sz="1800">
              <a:latin typeface="Arial"/>
              <a:cs typeface="Arial"/>
            </a:endParaRPr>
          </a:p>
          <a:p>
            <a:pPr marL="12700" marR="5080" indent="635">
              <a:lnSpc>
                <a:spcPct val="93400"/>
              </a:lnSpc>
              <a:spcBef>
                <a:spcPts val="5"/>
              </a:spcBef>
            </a:pPr>
            <a:r>
              <a:rPr dirty="0" sz="1800" spc="-5">
                <a:latin typeface="Arial"/>
                <a:cs typeface="Arial"/>
              </a:rPr>
              <a:t>and </a:t>
            </a:r>
            <a:r>
              <a:rPr dirty="0" sz="1800" spc="-10">
                <a:latin typeface="Arial"/>
                <a:cs typeface="Arial"/>
              </a:rPr>
              <a:t>domains and </a:t>
            </a:r>
            <a:r>
              <a:rPr dirty="0" sz="1800" spc="-5">
                <a:latin typeface="Arial"/>
                <a:cs typeface="Arial"/>
              </a:rPr>
              <a:t>many of them </a:t>
            </a:r>
            <a:r>
              <a:rPr dirty="0" sz="1800" spc="-10">
                <a:latin typeface="Arial"/>
                <a:cs typeface="Arial"/>
              </a:rPr>
              <a:t>have </a:t>
            </a:r>
            <a:r>
              <a:rPr dirty="0" sz="1800">
                <a:latin typeface="Arial"/>
                <a:cs typeface="Arial"/>
              </a:rPr>
              <a:t>started </a:t>
            </a:r>
            <a:r>
              <a:rPr dirty="0" sz="1800" spc="-10">
                <a:latin typeface="Arial"/>
                <a:cs typeface="Arial"/>
              </a:rPr>
              <a:t>feeding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>
                <a:latin typeface="Arial"/>
                <a:cs typeface="Arial"/>
              </a:rPr>
              <a:t>some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the  </a:t>
            </a:r>
            <a:r>
              <a:rPr dirty="0" sz="1800" spc="-10">
                <a:latin typeface="Arial"/>
                <a:cs typeface="Arial"/>
              </a:rPr>
              <a:t>knowledge </a:t>
            </a:r>
            <a:r>
              <a:rPr dirty="0" sz="1800" spc="-5">
                <a:latin typeface="Arial"/>
                <a:cs typeface="Arial"/>
              </a:rPr>
              <a:t>they </a:t>
            </a:r>
            <a:r>
              <a:rPr dirty="0" sz="1800" spc="-10">
                <a:latin typeface="Arial"/>
                <a:cs typeface="Arial"/>
              </a:rPr>
              <a:t>have gained </a:t>
            </a:r>
            <a:r>
              <a:rPr dirty="0" sz="1800" spc="-5">
                <a:latin typeface="Arial"/>
                <a:cs typeface="Arial"/>
              </a:rPr>
              <a:t>to the current crop of students. </a:t>
            </a:r>
            <a:r>
              <a:rPr dirty="0" sz="1800" spc="-15">
                <a:latin typeface="Arial"/>
                <a:cs typeface="Arial"/>
              </a:rPr>
              <a:t>We  </a:t>
            </a:r>
            <a:r>
              <a:rPr dirty="0" sz="1800" spc="-5">
                <a:latin typeface="Arial"/>
                <a:cs typeface="Arial"/>
              </a:rPr>
              <a:t>also </a:t>
            </a:r>
            <a:r>
              <a:rPr dirty="0" sz="1800" spc="-10">
                <a:latin typeface="Arial"/>
                <a:cs typeface="Arial"/>
              </a:rPr>
              <a:t>have </a:t>
            </a:r>
            <a:r>
              <a:rPr dirty="0" sz="1800" spc="-5">
                <a:latin typeface="Arial"/>
                <a:cs typeface="Arial"/>
              </a:rPr>
              <a:t>more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more companies </a:t>
            </a:r>
            <a:r>
              <a:rPr dirty="0" sz="1800" spc="-10">
                <a:latin typeface="Arial"/>
                <a:cs typeface="Arial"/>
              </a:rPr>
              <a:t>wanting </a:t>
            </a:r>
            <a:r>
              <a:rPr dirty="0" sz="1800" spc="-5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come and </a:t>
            </a:r>
            <a:r>
              <a:rPr dirty="0" sz="1800" spc="-5">
                <a:latin typeface="Arial"/>
                <a:cs typeface="Arial"/>
              </a:rPr>
              <a:t>hire  from </a:t>
            </a:r>
            <a:r>
              <a:rPr dirty="0" sz="1800" spc="-10">
                <a:latin typeface="Arial"/>
                <a:cs typeface="Arial"/>
              </a:rPr>
              <a:t>our college because of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proven </a:t>
            </a:r>
            <a:r>
              <a:rPr dirty="0" sz="1800" spc="-5">
                <a:latin typeface="Arial"/>
                <a:cs typeface="Arial"/>
              </a:rPr>
              <a:t>track </a:t>
            </a:r>
            <a:r>
              <a:rPr dirty="0" sz="1800">
                <a:latin typeface="Arial"/>
                <a:cs typeface="Arial"/>
              </a:rPr>
              <a:t>record </a:t>
            </a:r>
            <a:r>
              <a:rPr dirty="0" sz="1800" spc="-10">
                <a:latin typeface="Arial"/>
                <a:cs typeface="Arial"/>
              </a:rPr>
              <a:t>of our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alumni.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46835" y="5435600"/>
          <a:ext cx="5061585" cy="4679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205"/>
                <a:gridCol w="1798320"/>
                <a:gridCol w="1750695"/>
              </a:tblGrid>
              <a:tr h="287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7F7F7F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95325">
                        <a:lnSpc>
                          <a:spcPts val="211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TIER-I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175">
                      <a:solidFill>
                        <a:srgbClr val="7F7F7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7F7F7F"/>
                      </a:solidFill>
                      <a:prstDash val="solid"/>
                    </a:lnR>
                    <a:lnT w="3175">
                      <a:solidFill>
                        <a:srgbClr val="7F7F7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407034">
                <a:tc>
                  <a:txBody>
                    <a:bodyPr/>
                    <a:lstStyle/>
                    <a:p>
                      <a:pPr algn="ctr" marL="13589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SL</a:t>
                      </a:r>
                      <a:r>
                        <a:rPr dirty="0" sz="1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Company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T w="3175">
                      <a:solidFill>
                        <a:srgbClr val="7F7F7F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No of</a:t>
                      </a:r>
                      <a:r>
                        <a:rPr dirty="0" sz="1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Students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T w="3175">
                      <a:solidFill>
                        <a:srgbClr val="7F7F7F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 marL="13652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SAP</a:t>
                      </a:r>
                      <a:r>
                        <a:rPr dirty="0" sz="1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Labs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 marL="13652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Sprinklr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 marL="13652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208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Reverie</a:t>
                      </a:r>
                      <a:r>
                        <a:rPr dirty="0" sz="1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Lan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</a:tr>
              <a:tr h="394970">
                <a:tc>
                  <a:txBody>
                    <a:bodyPr/>
                    <a:lstStyle/>
                    <a:p>
                      <a:pPr algn="ctr" marL="13652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398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Amadeus</a:t>
                      </a:r>
                      <a:r>
                        <a:rPr dirty="0" sz="18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 marL="1365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7334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800" spc="-40">
                          <a:latin typeface="Arial"/>
                          <a:cs typeface="Arial"/>
                        </a:rPr>
                        <a:t>Tesco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FFF99"/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 marL="13652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447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Myntra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Des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 marL="13652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57848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Salt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Side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 marL="13652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303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Code</a:t>
                      </a:r>
                      <a:r>
                        <a:rPr dirty="0" sz="18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Nation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 marL="13652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257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Ed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ev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rve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marL="13652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2293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Infinera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52780" y="4730750"/>
            <a:ext cx="3588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PLACEMENT </a:t>
            </a:r>
            <a:r>
              <a:rPr dirty="0" u="sng" sz="18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STATISTICS</a:t>
            </a:r>
            <a:r>
              <a:rPr dirty="0" u="sng" sz="1800" spc="-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(2017)</a:t>
            </a:r>
            <a:r>
              <a:rPr dirty="0" sz="180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46835" y="576580"/>
          <a:ext cx="5061585" cy="917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5745"/>
                <a:gridCol w="1793239"/>
                <a:gridCol w="1716404"/>
                <a:gridCol w="36829"/>
              </a:tblGrid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7F7F7F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610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TIER-II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T w="3175">
                      <a:solidFill>
                        <a:srgbClr val="7F7F7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7F7F7F"/>
                      </a:solidFill>
                      <a:prstDash val="solid"/>
                    </a:lnR>
                    <a:lnT w="3175">
                      <a:solidFill>
                        <a:srgbClr val="7F7F7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699135">
                <a:tc>
                  <a:txBody>
                    <a:bodyPr/>
                    <a:lstStyle/>
                    <a:p>
                      <a:pPr algn="ctr" marL="1333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SL</a:t>
                      </a:r>
                      <a:r>
                        <a:rPr dirty="0" sz="1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L="13398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108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Company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L="2070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ACI</a:t>
                      </a:r>
                      <a:r>
                        <a:rPr dirty="0" sz="1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WORLD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3175">
                      <a:solidFill>
                        <a:srgbClr val="7F7F7F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1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No of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Students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L="8445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3175">
                      <a:solidFill>
                        <a:srgbClr val="7F7F7F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16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AIG</a:t>
                      </a:r>
                      <a:r>
                        <a:rPr dirty="0" sz="180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Analyti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AIG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CoE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24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 spc="-1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RID</a:t>
                      </a:r>
                      <a:r>
                        <a:rPr dirty="0" sz="1800" spc="5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2i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39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Cloud</a:t>
                      </a:r>
                      <a:r>
                        <a:rPr dirty="0" sz="18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lendi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367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Danske</a:t>
                      </a:r>
                      <a:r>
                        <a:rPr dirty="0" sz="1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097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Gl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bo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gic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39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Indegene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51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Ma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spc="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635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Oracle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610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7F7F7F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121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TIER-III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T w="3175">
                      <a:solidFill>
                        <a:srgbClr val="7F7F7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7F7F7F"/>
                      </a:solidFill>
                      <a:prstDash val="solid"/>
                    </a:lnR>
                    <a:lnT w="3175">
                      <a:solidFill>
                        <a:srgbClr val="7F7F7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7F7F7F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353060">
                <a:tc>
                  <a:txBody>
                    <a:bodyPr/>
                    <a:lstStyle/>
                    <a:p>
                      <a:pPr algn="ctr" marL="1333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SL</a:t>
                      </a:r>
                      <a:r>
                        <a:rPr dirty="0" sz="1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52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Co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3175">
                      <a:solidFill>
                        <a:srgbClr val="7F7F7F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1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No of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Students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3175">
                      <a:solidFill>
                        <a:srgbClr val="7F7F7F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0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Acc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400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Infosys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93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gem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Genpact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71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Onmo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720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Volvo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95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NTT</a:t>
                      </a:r>
                      <a:r>
                        <a:rPr dirty="0" sz="1800" spc="-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01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eLitmus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65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0">
                          <a:latin typeface="Arial"/>
                          <a:cs typeface="Arial"/>
                        </a:rPr>
                        <a:t>Tata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Elxsi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5257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Neudesic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489" y="1620519"/>
            <a:ext cx="3456940" cy="1007110"/>
          </a:xfrm>
          <a:prstGeom prst="rect">
            <a:avLst/>
          </a:prstGeom>
          <a:solidFill>
            <a:srgbClr val="EDEDED"/>
          </a:solidFill>
          <a:ln w="3175">
            <a:solidFill>
              <a:srgbClr val="7F7F7F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104902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USERNAME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2320" y="3347720"/>
            <a:ext cx="3455670" cy="1116330"/>
          </a:xfrm>
          <a:prstGeom prst="rect">
            <a:avLst/>
          </a:prstGeom>
          <a:solidFill>
            <a:srgbClr val="DCDCDC"/>
          </a:solidFill>
          <a:ln w="3175">
            <a:solidFill>
              <a:srgbClr val="7F7F7F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069340">
              <a:lnSpc>
                <a:spcPct val="100000"/>
              </a:lnSpc>
            </a:pPr>
            <a:r>
              <a:rPr dirty="0" sz="1800" spc="-25">
                <a:latin typeface="Arial"/>
                <a:cs typeface="Arial"/>
              </a:rPr>
              <a:t>PASSWORD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7829" y="4906009"/>
            <a:ext cx="16465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Forgot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password?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489" y="513080"/>
            <a:ext cx="5507990" cy="55626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1508760" marR="5080" indent="-1496060">
              <a:lnSpc>
                <a:spcPts val="2020"/>
              </a:lnSpc>
              <a:spcBef>
                <a:spcPts val="284"/>
              </a:spcBef>
            </a:pPr>
            <a:r>
              <a:rPr dirty="0" sz="1800" spc="-10">
                <a:latin typeface="Arial"/>
                <a:cs typeface="Arial"/>
              </a:rPr>
              <a:t>Login page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10">
                <a:latin typeface="Arial"/>
                <a:cs typeface="Arial"/>
              </a:rPr>
              <a:t>appears </a:t>
            </a:r>
            <a:r>
              <a:rPr dirty="0" sz="1800" spc="-5">
                <a:latin typeface="Arial"/>
                <a:cs typeface="Arial"/>
              </a:rPr>
              <a:t>on clicking the </a:t>
            </a:r>
            <a:r>
              <a:rPr dirty="0" sz="1800" spc="-10">
                <a:latin typeface="Arial"/>
                <a:cs typeface="Arial"/>
              </a:rPr>
              <a:t>Login </a:t>
            </a:r>
            <a:r>
              <a:rPr dirty="0" sz="1800" spc="-5">
                <a:latin typeface="Arial"/>
                <a:cs typeface="Arial"/>
              </a:rPr>
              <a:t>tab on  </a:t>
            </a:r>
            <a:r>
              <a:rPr dirty="0" sz="1800" spc="-10">
                <a:latin typeface="Arial"/>
                <a:cs typeface="Arial"/>
              </a:rPr>
              <a:t>Students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homepage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2410" y="5939790"/>
            <a:ext cx="1764030" cy="72009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209550" rIns="0" bIns="0" rtlCol="0" vert="horz">
            <a:spAutoFit/>
          </a:bodyPr>
          <a:lstStyle/>
          <a:p>
            <a:pPr marL="447675">
              <a:lnSpc>
                <a:spcPct val="100000"/>
              </a:lnSpc>
              <a:spcBef>
                <a:spcPts val="1650"/>
              </a:spcBef>
            </a:pPr>
            <a:r>
              <a:rPr dirty="0" sz="1800" spc="-5">
                <a:latin typeface="Arial"/>
                <a:cs typeface="Arial"/>
              </a:rPr>
              <a:t>SUBMIT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0090" y="8388350"/>
            <a:ext cx="6192520" cy="935990"/>
          </a:xfrm>
          <a:prstGeom prst="rect">
            <a:avLst/>
          </a:prstGeom>
          <a:solidFill>
            <a:srgbClr val="99FF66"/>
          </a:solidFill>
          <a:ln w="3175">
            <a:solidFill>
              <a:srgbClr val="7F7F7F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</a:pPr>
            <a:r>
              <a:rPr dirty="0" u="sng" sz="1800" spc="-3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SAMARPANA</a:t>
            </a:r>
            <a:r>
              <a:rPr dirty="0" sz="1800" spc="-30">
                <a:latin typeface="Arial"/>
                <a:cs typeface="Arial"/>
              </a:rPr>
              <a:t>-RUN </a:t>
            </a:r>
            <a:r>
              <a:rPr dirty="0" sz="1800">
                <a:latin typeface="Arial"/>
                <a:cs typeface="Arial"/>
              </a:rPr>
              <a:t>WITH THE </a:t>
            </a:r>
            <a:r>
              <a:rPr dirty="0" sz="1800" spc="-25">
                <a:latin typeface="Arial"/>
                <a:cs typeface="Arial"/>
              </a:rPr>
              <a:t>JAWANS </a:t>
            </a:r>
            <a:r>
              <a:rPr dirty="0" sz="1800" spc="-5">
                <a:latin typeface="Arial"/>
                <a:cs typeface="Arial"/>
              </a:rPr>
              <a:t>ON </a:t>
            </a:r>
            <a:r>
              <a:rPr dirty="0" sz="1800">
                <a:latin typeface="Arial"/>
                <a:cs typeface="Arial"/>
              </a:rPr>
              <a:t>25TH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MARCH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190" y="1259839"/>
            <a:ext cx="2303780" cy="6875780"/>
          </a:xfrm>
          <a:custGeom>
            <a:avLst/>
            <a:gdLst/>
            <a:ahLst/>
            <a:cxnLst/>
            <a:rect l="l" t="t" r="r" b="b"/>
            <a:pathLst>
              <a:path w="2303780" h="6875780">
                <a:moveTo>
                  <a:pt x="2303779" y="0"/>
                </a:moveTo>
                <a:lnTo>
                  <a:pt x="0" y="0"/>
                </a:lnTo>
                <a:lnTo>
                  <a:pt x="0" y="6875780"/>
                </a:lnTo>
                <a:lnTo>
                  <a:pt x="2303779" y="6875780"/>
                </a:lnTo>
                <a:lnTo>
                  <a:pt x="2303779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4190" y="1259839"/>
            <a:ext cx="2316480" cy="6875780"/>
          </a:xfrm>
          <a:prstGeom prst="rect">
            <a:avLst/>
          </a:prstGeom>
          <a:ln w="3175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R="3175"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72440" marR="3175">
              <a:lnSpc>
                <a:spcPct val="100000"/>
              </a:lnSpc>
              <a:spcBef>
                <a:spcPts val="1150"/>
              </a:spcBef>
            </a:pPr>
            <a:r>
              <a:rPr dirty="0" sz="1800" spc="-5">
                <a:latin typeface="Arial"/>
                <a:cs typeface="Arial"/>
              </a:rPr>
              <a:t>NAME:ABCD</a:t>
            </a:r>
            <a:endParaRPr sz="1800">
              <a:latin typeface="Arial"/>
              <a:cs typeface="Arial"/>
            </a:endParaRPr>
          </a:p>
          <a:p>
            <a:pPr algn="ctr" indent="-1905">
              <a:lnSpc>
                <a:spcPts val="4040"/>
              </a:lnSpc>
              <a:spcBef>
                <a:spcPts val="439"/>
              </a:spcBef>
            </a:pPr>
            <a:r>
              <a:rPr dirty="0" sz="1800" spc="-10">
                <a:latin typeface="Arial"/>
                <a:cs typeface="Arial"/>
                <a:hlinkClick r:id="rId2"/>
              </a:rPr>
              <a:t>Email:abc@gmail.com </a:t>
            </a:r>
            <a:r>
              <a:rPr dirty="0" sz="1800" spc="-10">
                <a:latin typeface="Arial"/>
                <a:cs typeface="Arial"/>
              </a:rPr>
              <a:t> Contact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no:998879569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160" y="144018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09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9160" y="14566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99160" y="147446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9160" y="14922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9160" y="151003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99160" y="15278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99160" y="15455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DFD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99160" y="156336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99160" y="15811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9160" y="159893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09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9160" y="16154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99160" y="16332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99160" y="16510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99160" y="16687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99160" y="16865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99160" y="17043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99160" y="17221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DFD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99160" y="17399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99160" y="1757679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9160" y="17741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99160" y="1791970"/>
            <a:ext cx="1477010" cy="19050"/>
          </a:xfrm>
          <a:custGeom>
            <a:avLst/>
            <a:gdLst/>
            <a:ahLst/>
            <a:cxnLst/>
            <a:rect l="l" t="t" r="r" b="b"/>
            <a:pathLst>
              <a:path w="1477010" h="19050">
                <a:moveTo>
                  <a:pt x="0" y="19050"/>
                </a:moveTo>
                <a:lnTo>
                  <a:pt x="1477010" y="19050"/>
                </a:lnTo>
                <a:lnTo>
                  <a:pt x="147701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99160" y="181102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09"/>
                </a:moveTo>
                <a:lnTo>
                  <a:pt x="1477010" y="16509"/>
                </a:lnTo>
                <a:lnTo>
                  <a:pt x="147701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FF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99160" y="18275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99160" y="18453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99160" y="18630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99160" y="18808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99160" y="18986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99160" y="19164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99160" y="19342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99160" y="19519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99160" y="196977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09"/>
                </a:moveTo>
                <a:lnTo>
                  <a:pt x="1477010" y="16509"/>
                </a:lnTo>
                <a:lnTo>
                  <a:pt x="147701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FF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9160" y="19862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99160" y="20040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99160" y="20218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DF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99160" y="20396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9160" y="20574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99160" y="20751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99160" y="20929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99160" y="21107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99160" y="212852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09"/>
                </a:moveTo>
                <a:lnTo>
                  <a:pt x="1477010" y="16509"/>
                </a:lnTo>
                <a:lnTo>
                  <a:pt x="147701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FF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99160" y="2145029"/>
            <a:ext cx="1477010" cy="19050"/>
          </a:xfrm>
          <a:custGeom>
            <a:avLst/>
            <a:gdLst/>
            <a:ahLst/>
            <a:cxnLst/>
            <a:rect l="l" t="t" r="r" b="b"/>
            <a:pathLst>
              <a:path w="1477010" h="19050">
                <a:moveTo>
                  <a:pt x="0" y="19050"/>
                </a:moveTo>
                <a:lnTo>
                  <a:pt x="1477010" y="19050"/>
                </a:lnTo>
                <a:lnTo>
                  <a:pt x="147701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99160" y="21640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99160" y="218186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99160" y="21983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99160" y="22161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99160" y="22339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99160" y="22517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99160" y="22694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99160" y="22872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99160" y="23050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99160" y="23228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99160" y="234061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99160" y="23571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99160" y="23749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99160" y="23926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99160" y="24104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99160" y="24282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99160" y="24460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99160" y="24638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99160" y="24815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99160" y="249936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99160" y="2515870"/>
            <a:ext cx="1477010" cy="19050"/>
          </a:xfrm>
          <a:custGeom>
            <a:avLst/>
            <a:gdLst/>
            <a:ahLst/>
            <a:cxnLst/>
            <a:rect l="l" t="t" r="r" b="b"/>
            <a:pathLst>
              <a:path w="1477010" h="19050">
                <a:moveTo>
                  <a:pt x="0" y="19050"/>
                </a:moveTo>
                <a:lnTo>
                  <a:pt x="1477010" y="19050"/>
                </a:lnTo>
                <a:lnTo>
                  <a:pt x="147701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99160" y="253492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09"/>
                </a:moveTo>
                <a:lnTo>
                  <a:pt x="1477010" y="16509"/>
                </a:lnTo>
                <a:lnTo>
                  <a:pt x="147701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FF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99160" y="25514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99160" y="25692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99160" y="25869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99160" y="26047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99160" y="26225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9160" y="26403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99160" y="26581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99160" y="26758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99160" y="269367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09"/>
                </a:moveTo>
                <a:lnTo>
                  <a:pt x="1477010" y="16509"/>
                </a:lnTo>
                <a:lnTo>
                  <a:pt x="147701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FF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99160" y="27101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99160" y="27279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99160" y="27457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99160" y="27635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99160" y="27813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99160" y="27990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99160" y="28168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99160" y="28346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99160" y="285242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09"/>
                </a:moveTo>
                <a:lnTo>
                  <a:pt x="1477010" y="16509"/>
                </a:lnTo>
                <a:lnTo>
                  <a:pt x="147701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FF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99160" y="2868929"/>
            <a:ext cx="1477010" cy="19050"/>
          </a:xfrm>
          <a:custGeom>
            <a:avLst/>
            <a:gdLst/>
            <a:ahLst/>
            <a:cxnLst/>
            <a:rect l="l" t="t" r="r" b="b"/>
            <a:pathLst>
              <a:path w="1477010" h="19050">
                <a:moveTo>
                  <a:pt x="0" y="19050"/>
                </a:moveTo>
                <a:lnTo>
                  <a:pt x="1477010" y="19050"/>
                </a:lnTo>
                <a:lnTo>
                  <a:pt x="147701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99160" y="28879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9160" y="290576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99160" y="29222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99160" y="29400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99160" y="29578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99160" y="29756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99160" y="29933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99160" y="30111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99160" y="30289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99160" y="30467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99160" y="306451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99160" y="30810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99160" y="30988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99160" y="31165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99160" y="31343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99160" y="31521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99160" y="31699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99160" y="31877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99160" y="32054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99160" y="32232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900430" y="1440180"/>
            <a:ext cx="1475740" cy="1799589"/>
          </a:xfrm>
          <a:custGeom>
            <a:avLst/>
            <a:gdLst/>
            <a:ahLst/>
            <a:cxnLst/>
            <a:rect l="l" t="t" r="r" b="b"/>
            <a:pathLst>
              <a:path w="1475739" h="1799589">
                <a:moveTo>
                  <a:pt x="737869" y="1799590"/>
                </a:moveTo>
                <a:lnTo>
                  <a:pt x="0" y="1799590"/>
                </a:lnTo>
                <a:lnTo>
                  <a:pt x="0" y="0"/>
                </a:lnTo>
                <a:lnTo>
                  <a:pt x="1475739" y="0"/>
                </a:lnTo>
                <a:lnTo>
                  <a:pt x="1475739" y="1799590"/>
                </a:lnTo>
                <a:lnTo>
                  <a:pt x="737869" y="17995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900430" y="1448435"/>
            <a:ext cx="1475740" cy="178244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362585" marR="115570" indent="-241300">
              <a:lnSpc>
                <a:spcPts val="2020"/>
              </a:lnSpc>
            </a:pPr>
            <a:r>
              <a:rPr dirty="0" sz="1800" spc="-5">
                <a:latin typeface="Arial"/>
                <a:cs typeface="Arial"/>
              </a:rPr>
              <a:t>Photo </a:t>
            </a:r>
            <a:r>
              <a:rPr dirty="0" sz="1800" spc="-10">
                <a:latin typeface="Arial"/>
                <a:cs typeface="Arial"/>
              </a:rPr>
              <a:t>of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the  student.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76580" y="8784590"/>
            <a:ext cx="6299200" cy="935990"/>
          </a:xfrm>
          <a:prstGeom prst="rect">
            <a:avLst/>
          </a:prstGeom>
          <a:solidFill>
            <a:srgbClr val="99FF66"/>
          </a:solidFill>
          <a:ln w="3175">
            <a:solidFill>
              <a:srgbClr val="7F7F7F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</a:pPr>
            <a:r>
              <a:rPr dirty="0" u="sng" sz="1800" spc="-3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SAMARPANA</a:t>
            </a:r>
            <a:r>
              <a:rPr dirty="0" sz="1800" spc="-30">
                <a:latin typeface="Arial"/>
                <a:cs typeface="Arial"/>
              </a:rPr>
              <a:t>-RUN </a:t>
            </a:r>
            <a:r>
              <a:rPr dirty="0" sz="1800">
                <a:latin typeface="Arial"/>
                <a:cs typeface="Arial"/>
              </a:rPr>
              <a:t>WITH THE </a:t>
            </a:r>
            <a:r>
              <a:rPr dirty="0" sz="1800" spc="-25">
                <a:latin typeface="Arial"/>
                <a:cs typeface="Arial"/>
              </a:rPr>
              <a:t>JAWANS </a:t>
            </a:r>
            <a:r>
              <a:rPr dirty="0" sz="1800">
                <a:latin typeface="Arial"/>
                <a:cs typeface="Arial"/>
              </a:rPr>
              <a:t>ON </a:t>
            </a:r>
            <a:r>
              <a:rPr dirty="0" sz="1800" spc="-5">
                <a:latin typeface="Arial"/>
                <a:cs typeface="Arial"/>
              </a:rPr>
              <a:t>25TH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MARCH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600450" y="1979929"/>
            <a:ext cx="3094990" cy="792480"/>
          </a:xfrm>
          <a:prstGeom prst="rect">
            <a:avLst/>
          </a:prstGeom>
          <a:solidFill>
            <a:srgbClr val="FF99FF"/>
          </a:solidFill>
          <a:ln w="3175">
            <a:solidFill>
              <a:srgbClr val="7F7F7F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779145">
              <a:lnSpc>
                <a:spcPct val="100000"/>
              </a:lnSpc>
            </a:pPr>
            <a:r>
              <a:rPr dirty="0" sz="1800" spc="-15">
                <a:latin typeface="Arial"/>
                <a:cs typeface="Arial"/>
              </a:rPr>
              <a:t>ATTENDANCE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671570" y="3563620"/>
            <a:ext cx="3096260" cy="972819"/>
          </a:xfrm>
          <a:prstGeom prst="rect">
            <a:avLst/>
          </a:prstGeom>
          <a:solidFill>
            <a:srgbClr val="FF99FF"/>
          </a:solidFill>
          <a:ln w="3175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ACADEMIC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327650" y="7091680"/>
            <a:ext cx="1692910" cy="90043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SIGN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956310" y="477519"/>
            <a:ext cx="5784850" cy="876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Login page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10">
                <a:latin typeface="Arial"/>
                <a:cs typeface="Arial"/>
              </a:rPr>
              <a:t>appears </a:t>
            </a:r>
            <a:r>
              <a:rPr dirty="0" sz="1800" spc="-5">
                <a:latin typeface="Arial"/>
                <a:cs typeface="Arial"/>
              </a:rPr>
              <a:t>on </a:t>
            </a:r>
            <a:r>
              <a:rPr dirty="0" sz="1800" spc="-10">
                <a:latin typeface="Arial"/>
                <a:cs typeface="Arial"/>
              </a:rPr>
              <a:t>clicking </a:t>
            </a:r>
            <a:r>
              <a:rPr dirty="0" sz="1800" spc="-5">
                <a:latin typeface="Arial"/>
                <a:cs typeface="Arial"/>
              </a:rPr>
              <a:t>the SUBMIT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tab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Welcome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671570" y="5292090"/>
            <a:ext cx="3096260" cy="900430"/>
          </a:xfrm>
          <a:prstGeom prst="rect">
            <a:avLst/>
          </a:prstGeom>
          <a:solidFill>
            <a:srgbClr val="FF99FF"/>
          </a:solidFill>
          <a:ln w="3175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64579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ACHIEVEMENTS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6310" y="477519"/>
            <a:ext cx="5053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Page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10">
                <a:latin typeface="Arial"/>
                <a:cs typeface="Arial"/>
              </a:rPr>
              <a:t>appears </a:t>
            </a:r>
            <a:r>
              <a:rPr dirty="0" sz="1800" spc="-5">
                <a:latin typeface="Arial"/>
                <a:cs typeface="Arial"/>
              </a:rPr>
              <a:t>on </a:t>
            </a:r>
            <a:r>
              <a:rPr dirty="0" sz="1800" spc="-10">
                <a:latin typeface="Arial"/>
                <a:cs typeface="Arial"/>
              </a:rPr>
              <a:t>clicking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Attendace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tab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9339" y="1162050"/>
          <a:ext cx="5074920" cy="856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4920"/>
              </a:tblGrid>
              <a:tr h="952500">
                <a:tc>
                  <a:txBody>
                    <a:bodyPr/>
                    <a:lstStyle/>
                    <a:p>
                      <a:pPr marL="421640">
                        <a:lnSpc>
                          <a:spcPts val="2090"/>
                        </a:lnSpc>
                        <a:spcBef>
                          <a:spcPts val="190"/>
                        </a:spcBef>
                        <a:tabLst>
                          <a:tab pos="1781175" algn="l"/>
                          <a:tab pos="3472815" algn="l"/>
                        </a:tabLst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Courses	</a:t>
                      </a:r>
                      <a:r>
                        <a:rPr dirty="0" sz="1800" spc="-45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number	Number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of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781810">
                        <a:lnSpc>
                          <a:spcPts val="2020"/>
                        </a:lnSpc>
                        <a:tabLst>
                          <a:tab pos="3472815" algn="l"/>
                        </a:tabLst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classes	classes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781810">
                        <a:lnSpc>
                          <a:spcPts val="2090"/>
                        </a:lnSpc>
                        <a:tabLst>
                          <a:tab pos="3472815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conducted	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attended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66CC"/>
                    </a:solidFill>
                  </a:tcPr>
                </a:tc>
              </a:tr>
              <a:tr h="950594">
                <a:tc>
                  <a:txBody>
                    <a:bodyPr/>
                    <a:lstStyle/>
                    <a:p>
                      <a:pPr marL="89535" marR="4065904">
                        <a:lnSpc>
                          <a:spcPts val="2020"/>
                        </a:lnSpc>
                        <a:spcBef>
                          <a:spcPts val="37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omp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r 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Design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solidFill>
                      <a:srgbClr val="0099FF"/>
                    </a:solidFil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marL="89535" marR="3608070">
                        <a:lnSpc>
                          <a:spcPts val="2020"/>
                        </a:lnSpc>
                        <a:spcBef>
                          <a:spcPts val="3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Unix System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Pr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gramm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solidFill>
                      <a:srgbClr val="99CCFF"/>
                    </a:solidFill>
                  </a:tcPr>
                </a:tc>
              </a:tr>
              <a:tr h="951230">
                <a:tc>
                  <a:txBody>
                    <a:bodyPr/>
                    <a:lstStyle/>
                    <a:p>
                      <a:pPr marL="89535" marR="4091304">
                        <a:lnSpc>
                          <a:spcPts val="2020"/>
                        </a:lnSpc>
                        <a:spcBef>
                          <a:spcPts val="3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Machine  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ear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solidFill>
                      <a:srgbClr val="0099FF"/>
                    </a:solidFil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Elective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99CCFF"/>
                    </a:solidFill>
                  </a:tcPr>
                </a:tc>
              </a:tr>
              <a:tr h="950594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Elective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99FF"/>
                    </a:solidFil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marL="89535" marR="3886835">
                        <a:lnSpc>
                          <a:spcPts val="2020"/>
                        </a:lnSpc>
                        <a:spcBef>
                          <a:spcPts val="37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Compiler  Design  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ab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ratory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solidFill>
                      <a:srgbClr val="99CCFF"/>
                    </a:solidFill>
                  </a:tcPr>
                </a:tc>
              </a:tr>
              <a:tr h="951230">
                <a:tc>
                  <a:txBody>
                    <a:bodyPr/>
                    <a:lstStyle/>
                    <a:p>
                      <a:pPr marL="89535" marR="3608070">
                        <a:lnSpc>
                          <a:spcPct val="93300"/>
                        </a:lnSpc>
                        <a:spcBef>
                          <a:spcPts val="334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Unix System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Pr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gramm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ng  Laboratory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solidFill>
                      <a:srgbClr val="0099FF"/>
                    </a:solidFill>
                  </a:tcPr>
                </a:tc>
              </a:tr>
              <a:tr h="953769">
                <a:tc>
                  <a:txBody>
                    <a:bodyPr/>
                    <a:lstStyle/>
                    <a:p>
                      <a:pPr marL="89535" marR="3886835">
                        <a:lnSpc>
                          <a:spcPts val="2020"/>
                        </a:lnSpc>
                        <a:spcBef>
                          <a:spcPts val="37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Machine 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Learning  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ab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ratory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780" y="513080"/>
            <a:ext cx="6396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Page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10">
                <a:latin typeface="Arial"/>
                <a:cs typeface="Arial"/>
              </a:rPr>
              <a:t>appears </a:t>
            </a:r>
            <a:r>
              <a:rPr dirty="0" sz="1800" spc="-5">
                <a:latin typeface="Arial"/>
                <a:cs typeface="Arial"/>
              </a:rPr>
              <a:t>on clicking the Academic Performance</a:t>
            </a:r>
            <a:r>
              <a:rPr dirty="0" sz="1800" spc="-1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tab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4530" y="1162050"/>
          <a:ext cx="6299200" cy="866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8275"/>
                <a:gridCol w="1383030"/>
                <a:gridCol w="1575434"/>
                <a:gridCol w="1903730"/>
              </a:tblGrid>
              <a:tr h="1120140"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Courses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ts val="209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ISA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18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26060">
                        <a:lnSpc>
                          <a:spcPts val="209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Marks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417830">
                        <a:lnSpc>
                          <a:spcPts val="209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ISA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18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17830">
                        <a:lnSpc>
                          <a:spcPts val="209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Marks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ESA</a:t>
                      </a:r>
                      <a:r>
                        <a:rPr dirty="0" sz="18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Marks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66CC"/>
                    </a:solidFill>
                  </a:tcPr>
                </a:tc>
              </a:tr>
              <a:tr h="638175">
                <a:tc gridSpan="4">
                  <a:txBody>
                    <a:bodyPr/>
                    <a:lstStyle/>
                    <a:p>
                      <a:pPr marL="88900" marR="5292090">
                        <a:lnSpc>
                          <a:spcPts val="2010"/>
                        </a:lnSpc>
                        <a:spcBef>
                          <a:spcPts val="38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Com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il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r 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Design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18870">
                <a:tc gridSpan="4">
                  <a:txBody>
                    <a:bodyPr/>
                    <a:lstStyle/>
                    <a:p>
                      <a:pPr marL="88900" marR="4835525">
                        <a:lnSpc>
                          <a:spcPts val="2020"/>
                        </a:lnSpc>
                        <a:spcBef>
                          <a:spcPts val="37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Unix System  Progr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mmi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9445">
                <a:tc gridSpan="4">
                  <a:txBody>
                    <a:bodyPr/>
                    <a:lstStyle/>
                    <a:p>
                      <a:pPr marL="88900" marR="5316855">
                        <a:lnSpc>
                          <a:spcPts val="2020"/>
                        </a:lnSpc>
                        <a:spcBef>
                          <a:spcPts val="37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Machine  Le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rn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8810">
                <a:tc gridSpan="4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Elective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9445">
                <a:tc gridSpan="4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Elective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18870">
                <a:tc gridSpan="4">
                  <a:txBody>
                    <a:bodyPr/>
                    <a:lstStyle/>
                    <a:p>
                      <a:pPr marL="88900" marR="5113655">
                        <a:lnSpc>
                          <a:spcPct val="93300"/>
                        </a:lnSpc>
                        <a:spcBef>
                          <a:spcPts val="334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Compiler  Design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La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orato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0">
                <a:tc gridSpan="4">
                  <a:txBody>
                    <a:bodyPr/>
                    <a:lstStyle/>
                    <a:p>
                      <a:pPr marL="88900" marR="4835525">
                        <a:lnSpc>
                          <a:spcPts val="2020"/>
                        </a:lnSpc>
                        <a:spcBef>
                          <a:spcPts val="37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Unix System  Progr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mmi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g 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Laboratory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18870">
                <a:tc gridSpan="4">
                  <a:txBody>
                    <a:bodyPr/>
                    <a:lstStyle/>
                    <a:p>
                      <a:pPr marL="88900" marR="5113655">
                        <a:lnSpc>
                          <a:spcPts val="2020"/>
                        </a:lnSpc>
                        <a:spcBef>
                          <a:spcPts val="3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Machine 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Learning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La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orato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089" y="514350"/>
            <a:ext cx="5078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Page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10">
                <a:latin typeface="Arial"/>
                <a:cs typeface="Arial"/>
              </a:rPr>
              <a:t>appears </a:t>
            </a:r>
            <a:r>
              <a:rPr dirty="0" sz="1800" spc="-5">
                <a:latin typeface="Arial"/>
                <a:cs typeface="Arial"/>
              </a:rPr>
              <a:t>on clicking Achievements</a:t>
            </a:r>
            <a:r>
              <a:rPr dirty="0" sz="1800" spc="-1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tab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4190" y="2556510"/>
            <a:ext cx="6191250" cy="5579110"/>
          </a:xfrm>
          <a:custGeom>
            <a:avLst/>
            <a:gdLst/>
            <a:ahLst/>
            <a:cxnLst/>
            <a:rect l="l" t="t" r="r" b="b"/>
            <a:pathLst>
              <a:path w="6191250" h="5579109">
                <a:moveTo>
                  <a:pt x="6191250" y="0"/>
                </a:moveTo>
                <a:lnTo>
                  <a:pt x="0" y="0"/>
                </a:lnTo>
                <a:lnTo>
                  <a:pt x="0" y="5579110"/>
                </a:lnTo>
                <a:lnTo>
                  <a:pt x="6191250" y="5579110"/>
                </a:lnTo>
                <a:lnTo>
                  <a:pt x="619125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4190" y="2556510"/>
            <a:ext cx="6191250" cy="5579110"/>
          </a:xfrm>
          <a:custGeom>
            <a:avLst/>
            <a:gdLst/>
            <a:ahLst/>
            <a:cxnLst/>
            <a:rect l="l" t="t" r="r" b="b"/>
            <a:pathLst>
              <a:path w="6191250" h="5579109">
                <a:moveTo>
                  <a:pt x="3096260" y="5579110"/>
                </a:moveTo>
                <a:lnTo>
                  <a:pt x="0" y="5579110"/>
                </a:lnTo>
                <a:lnTo>
                  <a:pt x="0" y="0"/>
                </a:lnTo>
                <a:lnTo>
                  <a:pt x="6191250" y="0"/>
                </a:lnTo>
                <a:lnTo>
                  <a:pt x="6191250" y="5579110"/>
                </a:lnTo>
                <a:lnTo>
                  <a:pt x="3096260" y="557911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4359" y="2948939"/>
            <a:ext cx="94615" cy="4146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2875280"/>
            <a:ext cx="4050029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R="5080">
              <a:lnSpc>
                <a:spcPts val="2090"/>
              </a:lnSpc>
              <a:spcBef>
                <a:spcPts val="225"/>
              </a:spcBef>
            </a:pPr>
            <a:r>
              <a:rPr dirty="0" sz="1800" spc="-5">
                <a:latin typeface="Arial"/>
                <a:cs typeface="Arial"/>
              </a:rPr>
              <a:t>Secured </a:t>
            </a:r>
            <a:r>
              <a:rPr dirty="0" sz="1800" spc="-10">
                <a:latin typeface="Arial"/>
                <a:cs typeface="Arial"/>
              </a:rPr>
              <a:t>3</a:t>
            </a:r>
            <a:r>
              <a:rPr dirty="0" baseline="39682" sz="1575" spc="-15">
                <a:latin typeface="Arial"/>
                <a:cs typeface="Arial"/>
              </a:rPr>
              <a:t>rd </a:t>
            </a:r>
            <a:r>
              <a:rPr dirty="0" sz="1800" spc="-5">
                <a:latin typeface="Arial"/>
                <a:cs typeface="Arial"/>
              </a:rPr>
              <a:t>Place in </a:t>
            </a:r>
            <a:r>
              <a:rPr dirty="0" sz="1800" spc="-10">
                <a:latin typeface="Arial"/>
                <a:cs typeface="Arial"/>
              </a:rPr>
              <a:t>Google Hackathon  </a:t>
            </a:r>
            <a:r>
              <a:rPr dirty="0" sz="1800" spc="-5">
                <a:latin typeface="Arial"/>
                <a:cs typeface="Arial"/>
              </a:rPr>
              <a:t>Secured </a:t>
            </a:r>
            <a:r>
              <a:rPr dirty="0" sz="1800" spc="-10">
                <a:latin typeface="Arial"/>
                <a:cs typeface="Arial"/>
              </a:rPr>
              <a:t>2</a:t>
            </a:r>
            <a:r>
              <a:rPr dirty="0" baseline="39682" sz="1575" spc="-15">
                <a:latin typeface="Arial"/>
                <a:cs typeface="Arial"/>
              </a:rPr>
              <a:t>nd </a:t>
            </a:r>
            <a:r>
              <a:rPr dirty="0" sz="1800" spc="-10">
                <a:latin typeface="Arial"/>
                <a:cs typeface="Arial"/>
              </a:rPr>
              <a:t>Place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10K </a:t>
            </a:r>
            <a:r>
              <a:rPr dirty="0" sz="1800" spc="-5">
                <a:latin typeface="Arial"/>
                <a:cs typeface="Arial"/>
              </a:rPr>
              <a:t>Marathon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Run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359" y="3475989"/>
            <a:ext cx="94615" cy="42500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43479" y="1377950"/>
            <a:ext cx="265303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/>
              <a:t>AC</a:t>
            </a:r>
            <a:r>
              <a:rPr dirty="0" sz="2600" spc="10"/>
              <a:t>H</a:t>
            </a:r>
            <a:r>
              <a:rPr dirty="0" sz="2600" spc="-5"/>
              <a:t>I</a:t>
            </a:r>
            <a:r>
              <a:rPr dirty="0" sz="2600"/>
              <a:t>EVEME</a:t>
            </a:r>
            <a:r>
              <a:rPr dirty="0" sz="2600" spc="-5"/>
              <a:t>N</a:t>
            </a:r>
            <a:r>
              <a:rPr dirty="0" sz="2600" spc="10"/>
              <a:t>T</a:t>
            </a:r>
            <a:r>
              <a:rPr dirty="0" sz="2600"/>
              <a:t>S</a:t>
            </a:r>
            <a:endParaRPr sz="2600"/>
          </a:p>
        </p:txBody>
      </p:sp>
      <p:sp>
        <p:nvSpPr>
          <p:cNvPr id="9" name="object 9"/>
          <p:cNvSpPr txBox="1"/>
          <p:nvPr/>
        </p:nvSpPr>
        <p:spPr>
          <a:xfrm>
            <a:off x="576580" y="8784590"/>
            <a:ext cx="6299200" cy="935990"/>
          </a:xfrm>
          <a:prstGeom prst="rect">
            <a:avLst/>
          </a:prstGeom>
          <a:solidFill>
            <a:srgbClr val="99FF66"/>
          </a:solidFill>
          <a:ln w="3175">
            <a:solidFill>
              <a:srgbClr val="7F7F7F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</a:pPr>
            <a:r>
              <a:rPr dirty="0" u="sng" sz="1800" spc="-3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SAMARPANA</a:t>
            </a:r>
            <a:r>
              <a:rPr dirty="0" sz="1800" spc="-30">
                <a:latin typeface="Arial"/>
                <a:cs typeface="Arial"/>
              </a:rPr>
              <a:t>-RUN </a:t>
            </a:r>
            <a:r>
              <a:rPr dirty="0" sz="1800">
                <a:latin typeface="Arial"/>
                <a:cs typeface="Arial"/>
              </a:rPr>
              <a:t>WITH THE </a:t>
            </a:r>
            <a:r>
              <a:rPr dirty="0" sz="1800" spc="-25">
                <a:latin typeface="Arial"/>
                <a:cs typeface="Arial"/>
              </a:rPr>
              <a:t>JAWANS </a:t>
            </a:r>
            <a:r>
              <a:rPr dirty="0" sz="1800">
                <a:latin typeface="Arial"/>
                <a:cs typeface="Arial"/>
              </a:rPr>
              <a:t>ON </a:t>
            </a:r>
            <a:r>
              <a:rPr dirty="0" sz="1800" spc="-5">
                <a:latin typeface="Arial"/>
                <a:cs typeface="Arial"/>
              </a:rPr>
              <a:t>25TH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MARCH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7310" y="873759"/>
            <a:ext cx="4962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latin typeface="Arial"/>
                <a:cs typeface="Arial"/>
              </a:rPr>
              <a:t>WHAT </a:t>
            </a:r>
            <a:r>
              <a:rPr dirty="0" sz="2400" b="1">
                <a:latin typeface="Arial"/>
                <a:cs typeface="Arial"/>
              </a:rPr>
              <a:t>IS </a:t>
            </a:r>
            <a:r>
              <a:rPr dirty="0" sz="2400" spc="-5" b="1">
                <a:latin typeface="Arial"/>
                <a:cs typeface="Arial"/>
              </a:rPr>
              <a:t>KNOWLEDGE </a:t>
            </a:r>
            <a:r>
              <a:rPr dirty="0" sz="2400" spc="-35" b="1">
                <a:latin typeface="Arial"/>
                <a:cs typeface="Arial"/>
              </a:rPr>
              <a:t>PORTAL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1889" y="2376170"/>
            <a:ext cx="5327650" cy="2915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56969" y="6262370"/>
            <a:ext cx="3923029" cy="180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Arial"/>
                <a:cs typeface="Arial"/>
              </a:rPr>
              <a:t>What is Knowledge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?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dirty="0" sz="2500" spc="-5">
                <a:latin typeface="Arial"/>
                <a:cs typeface="Arial"/>
              </a:rPr>
              <a:t>What is Portal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?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dirty="0" sz="2500" spc="-5">
                <a:latin typeface="Arial"/>
                <a:cs typeface="Arial"/>
              </a:rPr>
              <a:t>What is Knowledge Portal</a:t>
            </a:r>
            <a:r>
              <a:rPr dirty="0" sz="2500" spc="-7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?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7789" y="642619"/>
            <a:ext cx="47809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STUDENT</a:t>
            </a:r>
            <a:r>
              <a:rPr dirty="0" spc="-90"/>
              <a:t> </a:t>
            </a:r>
            <a:r>
              <a:rPr dirty="0" spc="-70"/>
              <a:t>DATABASE</a:t>
            </a:r>
          </a:p>
        </p:txBody>
      </p:sp>
      <p:sp>
        <p:nvSpPr>
          <p:cNvPr id="3" name="object 3"/>
          <p:cNvSpPr/>
          <p:nvPr/>
        </p:nvSpPr>
        <p:spPr>
          <a:xfrm>
            <a:off x="1366519" y="1677670"/>
            <a:ext cx="2461260" cy="469900"/>
          </a:xfrm>
          <a:custGeom>
            <a:avLst/>
            <a:gdLst/>
            <a:ahLst/>
            <a:cxnLst/>
            <a:rect l="l" t="t" r="r" b="b"/>
            <a:pathLst>
              <a:path w="2461260" h="469900">
                <a:moveTo>
                  <a:pt x="0" y="0"/>
                </a:moveTo>
                <a:lnTo>
                  <a:pt x="2461260" y="0"/>
                </a:lnTo>
                <a:lnTo>
                  <a:pt x="2461260" y="469900"/>
                </a:lnTo>
                <a:lnTo>
                  <a:pt x="0" y="46990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27779" y="1677670"/>
            <a:ext cx="2461260" cy="469900"/>
          </a:xfrm>
          <a:custGeom>
            <a:avLst/>
            <a:gdLst/>
            <a:ahLst/>
            <a:cxnLst/>
            <a:rect l="l" t="t" r="r" b="b"/>
            <a:pathLst>
              <a:path w="2461260" h="469900">
                <a:moveTo>
                  <a:pt x="0" y="0"/>
                </a:moveTo>
                <a:lnTo>
                  <a:pt x="2461260" y="0"/>
                </a:lnTo>
                <a:lnTo>
                  <a:pt x="2461260" y="469900"/>
                </a:lnTo>
                <a:lnTo>
                  <a:pt x="0" y="46990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6519" y="2147570"/>
            <a:ext cx="2461260" cy="471170"/>
          </a:xfrm>
          <a:custGeom>
            <a:avLst/>
            <a:gdLst/>
            <a:ahLst/>
            <a:cxnLst/>
            <a:rect l="l" t="t" r="r" b="b"/>
            <a:pathLst>
              <a:path w="2461260" h="471169">
                <a:moveTo>
                  <a:pt x="0" y="0"/>
                </a:moveTo>
                <a:lnTo>
                  <a:pt x="2461260" y="0"/>
                </a:lnTo>
                <a:lnTo>
                  <a:pt x="2461260" y="471170"/>
                </a:lnTo>
                <a:lnTo>
                  <a:pt x="0" y="47117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27779" y="2147570"/>
            <a:ext cx="2461260" cy="471170"/>
          </a:xfrm>
          <a:custGeom>
            <a:avLst/>
            <a:gdLst/>
            <a:ahLst/>
            <a:cxnLst/>
            <a:rect l="l" t="t" r="r" b="b"/>
            <a:pathLst>
              <a:path w="2461260" h="471169">
                <a:moveTo>
                  <a:pt x="0" y="0"/>
                </a:moveTo>
                <a:lnTo>
                  <a:pt x="2461260" y="0"/>
                </a:lnTo>
                <a:lnTo>
                  <a:pt x="2461260" y="471170"/>
                </a:lnTo>
                <a:lnTo>
                  <a:pt x="0" y="47117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66519" y="2618739"/>
            <a:ext cx="2461260" cy="469900"/>
          </a:xfrm>
          <a:custGeom>
            <a:avLst/>
            <a:gdLst/>
            <a:ahLst/>
            <a:cxnLst/>
            <a:rect l="l" t="t" r="r" b="b"/>
            <a:pathLst>
              <a:path w="2461260" h="469900">
                <a:moveTo>
                  <a:pt x="0" y="0"/>
                </a:moveTo>
                <a:lnTo>
                  <a:pt x="2461260" y="0"/>
                </a:lnTo>
                <a:lnTo>
                  <a:pt x="2461260" y="469900"/>
                </a:lnTo>
                <a:lnTo>
                  <a:pt x="0" y="46990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27779" y="2618739"/>
            <a:ext cx="2461260" cy="469900"/>
          </a:xfrm>
          <a:custGeom>
            <a:avLst/>
            <a:gdLst/>
            <a:ahLst/>
            <a:cxnLst/>
            <a:rect l="l" t="t" r="r" b="b"/>
            <a:pathLst>
              <a:path w="2461260" h="469900">
                <a:moveTo>
                  <a:pt x="0" y="0"/>
                </a:moveTo>
                <a:lnTo>
                  <a:pt x="2461260" y="0"/>
                </a:lnTo>
                <a:lnTo>
                  <a:pt x="2461260" y="469900"/>
                </a:lnTo>
                <a:lnTo>
                  <a:pt x="0" y="46990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66519" y="3088639"/>
            <a:ext cx="2461260" cy="469900"/>
          </a:xfrm>
          <a:custGeom>
            <a:avLst/>
            <a:gdLst/>
            <a:ahLst/>
            <a:cxnLst/>
            <a:rect l="l" t="t" r="r" b="b"/>
            <a:pathLst>
              <a:path w="2461260" h="469900">
                <a:moveTo>
                  <a:pt x="0" y="0"/>
                </a:moveTo>
                <a:lnTo>
                  <a:pt x="2461260" y="0"/>
                </a:lnTo>
                <a:lnTo>
                  <a:pt x="2461260" y="469900"/>
                </a:lnTo>
                <a:lnTo>
                  <a:pt x="0" y="46990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27779" y="3088639"/>
            <a:ext cx="2461260" cy="469900"/>
          </a:xfrm>
          <a:custGeom>
            <a:avLst/>
            <a:gdLst/>
            <a:ahLst/>
            <a:cxnLst/>
            <a:rect l="l" t="t" r="r" b="b"/>
            <a:pathLst>
              <a:path w="2461260" h="469900">
                <a:moveTo>
                  <a:pt x="0" y="0"/>
                </a:moveTo>
                <a:lnTo>
                  <a:pt x="2461260" y="0"/>
                </a:lnTo>
                <a:lnTo>
                  <a:pt x="2461260" y="469900"/>
                </a:lnTo>
                <a:lnTo>
                  <a:pt x="0" y="46990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66519" y="3558540"/>
            <a:ext cx="2461260" cy="469900"/>
          </a:xfrm>
          <a:custGeom>
            <a:avLst/>
            <a:gdLst/>
            <a:ahLst/>
            <a:cxnLst/>
            <a:rect l="l" t="t" r="r" b="b"/>
            <a:pathLst>
              <a:path w="2461260" h="469900">
                <a:moveTo>
                  <a:pt x="0" y="0"/>
                </a:moveTo>
                <a:lnTo>
                  <a:pt x="2461260" y="0"/>
                </a:lnTo>
                <a:lnTo>
                  <a:pt x="2461260" y="469900"/>
                </a:lnTo>
                <a:lnTo>
                  <a:pt x="0" y="46990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27779" y="3558540"/>
            <a:ext cx="2461260" cy="469900"/>
          </a:xfrm>
          <a:custGeom>
            <a:avLst/>
            <a:gdLst/>
            <a:ahLst/>
            <a:cxnLst/>
            <a:rect l="l" t="t" r="r" b="b"/>
            <a:pathLst>
              <a:path w="2461260" h="469900">
                <a:moveTo>
                  <a:pt x="0" y="0"/>
                </a:moveTo>
                <a:lnTo>
                  <a:pt x="2461260" y="0"/>
                </a:lnTo>
                <a:lnTo>
                  <a:pt x="2461260" y="469900"/>
                </a:lnTo>
                <a:lnTo>
                  <a:pt x="0" y="46990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66519" y="4028440"/>
            <a:ext cx="2461260" cy="468630"/>
          </a:xfrm>
          <a:custGeom>
            <a:avLst/>
            <a:gdLst/>
            <a:ahLst/>
            <a:cxnLst/>
            <a:rect l="l" t="t" r="r" b="b"/>
            <a:pathLst>
              <a:path w="2461260" h="468629">
                <a:moveTo>
                  <a:pt x="0" y="0"/>
                </a:moveTo>
                <a:lnTo>
                  <a:pt x="2461260" y="0"/>
                </a:lnTo>
                <a:lnTo>
                  <a:pt x="2461260" y="468629"/>
                </a:lnTo>
                <a:lnTo>
                  <a:pt x="0" y="46862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27779" y="4028440"/>
            <a:ext cx="2461260" cy="468630"/>
          </a:xfrm>
          <a:custGeom>
            <a:avLst/>
            <a:gdLst/>
            <a:ahLst/>
            <a:cxnLst/>
            <a:rect l="l" t="t" r="r" b="b"/>
            <a:pathLst>
              <a:path w="2461260" h="468629">
                <a:moveTo>
                  <a:pt x="0" y="0"/>
                </a:moveTo>
                <a:lnTo>
                  <a:pt x="2461260" y="0"/>
                </a:lnTo>
                <a:lnTo>
                  <a:pt x="2461260" y="468629"/>
                </a:lnTo>
                <a:lnTo>
                  <a:pt x="0" y="46862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66519" y="4497070"/>
            <a:ext cx="2461260" cy="468630"/>
          </a:xfrm>
          <a:custGeom>
            <a:avLst/>
            <a:gdLst/>
            <a:ahLst/>
            <a:cxnLst/>
            <a:rect l="l" t="t" r="r" b="b"/>
            <a:pathLst>
              <a:path w="2461260" h="468629">
                <a:moveTo>
                  <a:pt x="0" y="0"/>
                </a:moveTo>
                <a:lnTo>
                  <a:pt x="2461260" y="0"/>
                </a:lnTo>
                <a:lnTo>
                  <a:pt x="2461260" y="468629"/>
                </a:lnTo>
                <a:lnTo>
                  <a:pt x="0" y="46862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27779" y="4497070"/>
            <a:ext cx="2461260" cy="468630"/>
          </a:xfrm>
          <a:custGeom>
            <a:avLst/>
            <a:gdLst/>
            <a:ahLst/>
            <a:cxnLst/>
            <a:rect l="l" t="t" r="r" b="b"/>
            <a:pathLst>
              <a:path w="2461260" h="468629">
                <a:moveTo>
                  <a:pt x="0" y="0"/>
                </a:moveTo>
                <a:lnTo>
                  <a:pt x="2461260" y="0"/>
                </a:lnTo>
                <a:lnTo>
                  <a:pt x="2461260" y="468629"/>
                </a:lnTo>
                <a:lnTo>
                  <a:pt x="0" y="46862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66519" y="4965700"/>
            <a:ext cx="2461260" cy="471170"/>
          </a:xfrm>
          <a:custGeom>
            <a:avLst/>
            <a:gdLst/>
            <a:ahLst/>
            <a:cxnLst/>
            <a:rect l="l" t="t" r="r" b="b"/>
            <a:pathLst>
              <a:path w="2461260" h="471170">
                <a:moveTo>
                  <a:pt x="0" y="0"/>
                </a:moveTo>
                <a:lnTo>
                  <a:pt x="2461260" y="0"/>
                </a:lnTo>
                <a:lnTo>
                  <a:pt x="2461260" y="471170"/>
                </a:lnTo>
                <a:lnTo>
                  <a:pt x="0" y="47117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456689" y="1687829"/>
            <a:ext cx="1603375" cy="36061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10">
                <a:latin typeface="Arial"/>
                <a:cs typeface="Arial"/>
              </a:rPr>
              <a:t>SRN</a:t>
            </a:r>
            <a:endParaRPr sz="1900">
              <a:latin typeface="Arial"/>
              <a:cs typeface="Arial"/>
            </a:endParaRPr>
          </a:p>
          <a:p>
            <a:pPr marR="253365">
              <a:lnSpc>
                <a:spcPct val="162300"/>
              </a:lnSpc>
            </a:pPr>
            <a:r>
              <a:rPr dirty="0" sz="1900" spc="10">
                <a:latin typeface="Arial"/>
                <a:cs typeface="Arial"/>
              </a:rPr>
              <a:t>NAME  </a:t>
            </a:r>
            <a:r>
              <a:rPr dirty="0" sz="1900" spc="5">
                <a:latin typeface="Arial"/>
                <a:cs typeface="Arial"/>
              </a:rPr>
              <a:t>SEME</a:t>
            </a:r>
            <a:r>
              <a:rPr dirty="0" sz="1900" spc="15">
                <a:latin typeface="Arial"/>
                <a:cs typeface="Arial"/>
              </a:rPr>
              <a:t>S</a:t>
            </a:r>
            <a:r>
              <a:rPr dirty="0" sz="1900" spc="5">
                <a:latin typeface="Arial"/>
                <a:cs typeface="Arial"/>
              </a:rPr>
              <a:t>T</a:t>
            </a:r>
            <a:r>
              <a:rPr dirty="0" sz="1900" spc="15">
                <a:latin typeface="Arial"/>
                <a:cs typeface="Arial"/>
              </a:rPr>
              <a:t>E</a:t>
            </a:r>
            <a:r>
              <a:rPr dirty="0" sz="1900" spc="10">
                <a:latin typeface="Arial"/>
                <a:cs typeface="Arial"/>
              </a:rPr>
              <a:t>R</a:t>
            </a:r>
            <a:endParaRPr sz="1900">
              <a:latin typeface="Arial"/>
              <a:cs typeface="Arial"/>
            </a:endParaRPr>
          </a:p>
          <a:p>
            <a:pPr marR="128905">
              <a:lnSpc>
                <a:spcPct val="162100"/>
              </a:lnSpc>
              <a:spcBef>
                <a:spcPts val="10"/>
              </a:spcBef>
            </a:pPr>
            <a:r>
              <a:rPr dirty="0" sz="1900" spc="-25">
                <a:latin typeface="Arial"/>
                <a:cs typeface="Arial"/>
              </a:rPr>
              <a:t>CGPA  </a:t>
            </a:r>
            <a:r>
              <a:rPr dirty="0" sz="1900" spc="-20">
                <a:latin typeface="Arial"/>
                <a:cs typeface="Arial"/>
              </a:rPr>
              <a:t>BATCH  </a:t>
            </a:r>
            <a:r>
              <a:rPr dirty="0" sz="1900" spc="5">
                <a:latin typeface="Arial"/>
                <a:cs typeface="Arial"/>
              </a:rPr>
              <a:t>ADMISSION  EMAIL</a:t>
            </a:r>
            <a:r>
              <a:rPr dirty="0" sz="1900" spc="-265">
                <a:latin typeface="Arial"/>
                <a:cs typeface="Arial"/>
              </a:rPr>
              <a:t> </a:t>
            </a:r>
            <a:r>
              <a:rPr dirty="0" sz="1900" spc="15">
                <a:latin typeface="Arial"/>
                <a:cs typeface="Arial"/>
              </a:rPr>
              <a:t>ADDR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10"/>
              </a:spcBef>
            </a:pPr>
            <a:r>
              <a:rPr dirty="0" sz="1900" spc="-10">
                <a:latin typeface="Arial"/>
                <a:cs typeface="Arial"/>
              </a:rPr>
              <a:t>CONTACT</a:t>
            </a:r>
            <a:r>
              <a:rPr dirty="0" sz="1900" spc="-105">
                <a:latin typeface="Arial"/>
                <a:cs typeface="Arial"/>
              </a:rPr>
              <a:t> </a:t>
            </a:r>
            <a:r>
              <a:rPr dirty="0" sz="1900" spc="15">
                <a:latin typeface="Arial"/>
                <a:cs typeface="Arial"/>
              </a:rPr>
              <a:t>NO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7779" y="4965700"/>
            <a:ext cx="2461260" cy="471170"/>
          </a:xfrm>
          <a:custGeom>
            <a:avLst/>
            <a:gdLst/>
            <a:ahLst/>
            <a:cxnLst/>
            <a:rect l="l" t="t" r="r" b="b"/>
            <a:pathLst>
              <a:path w="2461260" h="471170">
                <a:moveTo>
                  <a:pt x="0" y="0"/>
                </a:moveTo>
                <a:lnTo>
                  <a:pt x="2461260" y="0"/>
                </a:lnTo>
                <a:lnTo>
                  <a:pt x="2461260" y="471170"/>
                </a:lnTo>
                <a:lnTo>
                  <a:pt x="0" y="47117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917950" y="1687829"/>
            <a:ext cx="1188720" cy="36061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-135">
                <a:latin typeface="Arial"/>
                <a:cs typeface="Arial"/>
              </a:rPr>
              <a:t>V</a:t>
            </a:r>
            <a:r>
              <a:rPr dirty="0" sz="1900" spc="5">
                <a:latin typeface="Arial"/>
                <a:cs typeface="Arial"/>
              </a:rPr>
              <a:t>A</a:t>
            </a:r>
            <a:r>
              <a:rPr dirty="0" sz="1900" spc="10">
                <a:latin typeface="Arial"/>
                <a:cs typeface="Arial"/>
              </a:rPr>
              <a:t>RC</a:t>
            </a:r>
            <a:r>
              <a:rPr dirty="0" sz="1900" spc="20">
                <a:latin typeface="Arial"/>
                <a:cs typeface="Arial"/>
              </a:rPr>
              <a:t>H</a:t>
            </a:r>
            <a:r>
              <a:rPr dirty="0" sz="1900" spc="5">
                <a:latin typeface="Arial"/>
                <a:cs typeface="Arial"/>
              </a:rPr>
              <a:t>AR</a:t>
            </a:r>
            <a:endParaRPr sz="1900">
              <a:latin typeface="Arial"/>
              <a:cs typeface="Arial"/>
            </a:endParaRPr>
          </a:p>
          <a:p>
            <a:pPr marR="5080">
              <a:lnSpc>
                <a:spcPct val="162300"/>
              </a:lnSpc>
            </a:pPr>
            <a:r>
              <a:rPr dirty="0" sz="1900" spc="10">
                <a:latin typeface="Arial"/>
                <a:cs typeface="Arial"/>
              </a:rPr>
              <a:t>CHAR  </a:t>
            </a:r>
            <a:r>
              <a:rPr dirty="0" sz="1900" spc="-135">
                <a:latin typeface="Arial"/>
                <a:cs typeface="Arial"/>
              </a:rPr>
              <a:t>V</a:t>
            </a:r>
            <a:r>
              <a:rPr dirty="0" sz="1900" spc="5">
                <a:latin typeface="Arial"/>
                <a:cs typeface="Arial"/>
              </a:rPr>
              <a:t>A</a:t>
            </a:r>
            <a:r>
              <a:rPr dirty="0" sz="1900" spc="10">
                <a:latin typeface="Arial"/>
                <a:cs typeface="Arial"/>
              </a:rPr>
              <a:t>RC</a:t>
            </a:r>
            <a:r>
              <a:rPr dirty="0" sz="1900" spc="20">
                <a:latin typeface="Arial"/>
                <a:cs typeface="Arial"/>
              </a:rPr>
              <a:t>H</a:t>
            </a:r>
            <a:r>
              <a:rPr dirty="0" sz="1900" spc="5">
                <a:latin typeface="Arial"/>
                <a:cs typeface="Arial"/>
              </a:rPr>
              <a:t>AR</a:t>
            </a:r>
            <a:endParaRPr sz="1900">
              <a:latin typeface="Arial"/>
              <a:cs typeface="Arial"/>
            </a:endParaRPr>
          </a:p>
          <a:p>
            <a:pPr marR="5080">
              <a:lnSpc>
                <a:spcPct val="162100"/>
              </a:lnSpc>
              <a:spcBef>
                <a:spcPts val="10"/>
              </a:spcBef>
            </a:pPr>
            <a:r>
              <a:rPr dirty="0" sz="1900" spc="10">
                <a:latin typeface="Arial"/>
                <a:cs typeface="Arial"/>
              </a:rPr>
              <a:t>NUMERIC  INTEGER  CHAR  </a:t>
            </a:r>
            <a:r>
              <a:rPr dirty="0" sz="1900" spc="-135">
                <a:latin typeface="Arial"/>
                <a:cs typeface="Arial"/>
              </a:rPr>
              <a:t>V</a:t>
            </a:r>
            <a:r>
              <a:rPr dirty="0" sz="1900" spc="5">
                <a:latin typeface="Arial"/>
                <a:cs typeface="Arial"/>
              </a:rPr>
              <a:t>A</a:t>
            </a:r>
            <a:r>
              <a:rPr dirty="0" sz="1900" spc="10">
                <a:latin typeface="Arial"/>
                <a:cs typeface="Arial"/>
              </a:rPr>
              <a:t>RC</a:t>
            </a:r>
            <a:r>
              <a:rPr dirty="0" sz="1900" spc="20">
                <a:latin typeface="Arial"/>
                <a:cs typeface="Arial"/>
              </a:rPr>
              <a:t>H</a:t>
            </a:r>
            <a:r>
              <a:rPr dirty="0" sz="1900">
                <a:latin typeface="Arial"/>
                <a:cs typeface="Arial"/>
              </a:rPr>
              <a:t>AR  </a:t>
            </a:r>
            <a:r>
              <a:rPr dirty="0" sz="1900" spc="10">
                <a:latin typeface="Arial"/>
                <a:cs typeface="Arial"/>
              </a:rPr>
              <a:t>NUMERIC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66519" y="6078220"/>
            <a:ext cx="2461260" cy="850900"/>
          </a:xfrm>
          <a:custGeom>
            <a:avLst/>
            <a:gdLst/>
            <a:ahLst/>
            <a:cxnLst/>
            <a:rect l="l" t="t" r="r" b="b"/>
            <a:pathLst>
              <a:path w="2461260" h="850900">
                <a:moveTo>
                  <a:pt x="0" y="0"/>
                </a:moveTo>
                <a:lnTo>
                  <a:pt x="2461260" y="0"/>
                </a:lnTo>
                <a:lnTo>
                  <a:pt x="2461260" y="850900"/>
                </a:lnTo>
                <a:lnTo>
                  <a:pt x="0" y="85090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27779" y="6078220"/>
            <a:ext cx="2461260" cy="850900"/>
          </a:xfrm>
          <a:custGeom>
            <a:avLst/>
            <a:gdLst/>
            <a:ahLst/>
            <a:cxnLst/>
            <a:rect l="l" t="t" r="r" b="b"/>
            <a:pathLst>
              <a:path w="2461260" h="850900">
                <a:moveTo>
                  <a:pt x="0" y="0"/>
                </a:moveTo>
                <a:lnTo>
                  <a:pt x="2461260" y="0"/>
                </a:lnTo>
                <a:lnTo>
                  <a:pt x="2461260" y="850900"/>
                </a:lnTo>
                <a:lnTo>
                  <a:pt x="0" y="85090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66519" y="6929119"/>
            <a:ext cx="2461260" cy="852169"/>
          </a:xfrm>
          <a:custGeom>
            <a:avLst/>
            <a:gdLst/>
            <a:ahLst/>
            <a:cxnLst/>
            <a:rect l="l" t="t" r="r" b="b"/>
            <a:pathLst>
              <a:path w="2461260" h="852170">
                <a:moveTo>
                  <a:pt x="0" y="0"/>
                </a:moveTo>
                <a:lnTo>
                  <a:pt x="2461260" y="0"/>
                </a:lnTo>
                <a:lnTo>
                  <a:pt x="2461260" y="852169"/>
                </a:lnTo>
                <a:lnTo>
                  <a:pt x="0" y="85216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456689" y="6088379"/>
            <a:ext cx="1937385" cy="14395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10">
                <a:latin typeface="Arial"/>
                <a:cs typeface="Arial"/>
              </a:rPr>
              <a:t>SRN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R="5080">
              <a:lnSpc>
                <a:spcPts val="2140"/>
              </a:lnSpc>
            </a:pPr>
            <a:r>
              <a:rPr dirty="0" sz="1900" spc="10">
                <a:latin typeface="Arial"/>
                <a:cs typeface="Arial"/>
              </a:rPr>
              <a:t>STUDENT  </a:t>
            </a:r>
            <a:r>
              <a:rPr dirty="0" sz="1900" spc="5">
                <a:latin typeface="Arial"/>
                <a:cs typeface="Arial"/>
              </a:rPr>
              <a:t>A</a:t>
            </a:r>
            <a:r>
              <a:rPr dirty="0" sz="1900" spc="10">
                <a:latin typeface="Arial"/>
                <a:cs typeface="Arial"/>
              </a:rPr>
              <a:t>CH</a:t>
            </a:r>
            <a:r>
              <a:rPr dirty="0" sz="1900">
                <a:latin typeface="Arial"/>
                <a:cs typeface="Arial"/>
              </a:rPr>
              <a:t>I</a:t>
            </a:r>
            <a:r>
              <a:rPr dirty="0" sz="1900" spc="15">
                <a:latin typeface="Arial"/>
                <a:cs typeface="Arial"/>
              </a:rPr>
              <a:t>E</a:t>
            </a:r>
            <a:r>
              <a:rPr dirty="0" sz="1900" spc="5">
                <a:latin typeface="Arial"/>
                <a:cs typeface="Arial"/>
              </a:rPr>
              <a:t>VEME</a:t>
            </a:r>
            <a:r>
              <a:rPr dirty="0" sz="1900" spc="15">
                <a:latin typeface="Arial"/>
                <a:cs typeface="Arial"/>
              </a:rPr>
              <a:t>N</a:t>
            </a:r>
            <a:r>
              <a:rPr dirty="0" sz="1900" spc="5">
                <a:latin typeface="Arial"/>
                <a:cs typeface="Arial"/>
              </a:rPr>
              <a:t>T</a:t>
            </a:r>
            <a:r>
              <a:rPr dirty="0" sz="1900" spc="10">
                <a:latin typeface="Arial"/>
                <a:cs typeface="Arial"/>
              </a:rPr>
              <a:t>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27779" y="6929119"/>
            <a:ext cx="2461260" cy="852169"/>
          </a:xfrm>
          <a:custGeom>
            <a:avLst/>
            <a:gdLst/>
            <a:ahLst/>
            <a:cxnLst/>
            <a:rect l="l" t="t" r="r" b="b"/>
            <a:pathLst>
              <a:path w="2461260" h="852170">
                <a:moveTo>
                  <a:pt x="0" y="0"/>
                </a:moveTo>
                <a:lnTo>
                  <a:pt x="2461260" y="0"/>
                </a:lnTo>
                <a:lnTo>
                  <a:pt x="2461260" y="852169"/>
                </a:lnTo>
                <a:lnTo>
                  <a:pt x="0" y="85216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917950" y="6088379"/>
            <a:ext cx="1188720" cy="11677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-135">
                <a:latin typeface="Arial"/>
                <a:cs typeface="Arial"/>
              </a:rPr>
              <a:t>V</a:t>
            </a:r>
            <a:r>
              <a:rPr dirty="0" sz="1900" spc="5">
                <a:latin typeface="Arial"/>
                <a:cs typeface="Arial"/>
              </a:rPr>
              <a:t>A</a:t>
            </a:r>
            <a:r>
              <a:rPr dirty="0" sz="1900" spc="10">
                <a:latin typeface="Arial"/>
                <a:cs typeface="Arial"/>
              </a:rPr>
              <a:t>RC</a:t>
            </a:r>
            <a:r>
              <a:rPr dirty="0" sz="1900" spc="20">
                <a:latin typeface="Arial"/>
                <a:cs typeface="Arial"/>
              </a:rPr>
              <a:t>H</a:t>
            </a:r>
            <a:r>
              <a:rPr dirty="0" sz="1900" spc="5">
                <a:latin typeface="Arial"/>
                <a:cs typeface="Arial"/>
              </a:rPr>
              <a:t>AR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900" spc="-135">
                <a:latin typeface="Arial"/>
                <a:cs typeface="Arial"/>
              </a:rPr>
              <a:t>V</a:t>
            </a:r>
            <a:r>
              <a:rPr dirty="0" sz="1900" spc="5">
                <a:latin typeface="Arial"/>
                <a:cs typeface="Arial"/>
              </a:rPr>
              <a:t>A</a:t>
            </a:r>
            <a:r>
              <a:rPr dirty="0" sz="1900" spc="10">
                <a:latin typeface="Arial"/>
                <a:cs typeface="Arial"/>
              </a:rPr>
              <a:t>RC</a:t>
            </a:r>
            <a:r>
              <a:rPr dirty="0" sz="1900" spc="20">
                <a:latin typeface="Arial"/>
                <a:cs typeface="Arial"/>
              </a:rPr>
              <a:t>H</a:t>
            </a:r>
            <a:r>
              <a:rPr dirty="0" sz="1900" spc="5">
                <a:latin typeface="Arial"/>
                <a:cs typeface="Arial"/>
              </a:rPr>
              <a:t>AR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59" y="523240"/>
            <a:ext cx="5130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Arial"/>
                <a:cs typeface="Arial"/>
              </a:rPr>
              <a:t>Web </a:t>
            </a:r>
            <a:r>
              <a:rPr dirty="0" sz="1800" spc="-10">
                <a:latin typeface="Arial"/>
                <a:cs typeface="Arial"/>
              </a:rPr>
              <a:t>page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-10">
                <a:latin typeface="Arial"/>
                <a:cs typeface="Arial"/>
              </a:rPr>
              <a:t>appears </a:t>
            </a:r>
            <a:r>
              <a:rPr dirty="0" sz="1800" spc="-5">
                <a:latin typeface="Arial"/>
                <a:cs typeface="Arial"/>
              </a:rPr>
              <a:t>on clicking the </a:t>
            </a:r>
            <a:r>
              <a:rPr dirty="0" sz="1800" spc="-10">
                <a:latin typeface="Arial"/>
                <a:cs typeface="Arial"/>
              </a:rPr>
              <a:t>Parents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tab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6479" y="184482"/>
            <a:ext cx="55499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L</a:t>
            </a:r>
            <a:r>
              <a:rPr dirty="0" sz="1400">
                <a:latin typeface="Arial"/>
                <a:cs typeface="Arial"/>
              </a:rPr>
              <a:t>OG</a:t>
            </a:r>
            <a:r>
              <a:rPr dirty="0" sz="1400" spc="10">
                <a:latin typeface="Arial"/>
                <a:cs typeface="Arial"/>
              </a:rPr>
              <a:t>I</a:t>
            </a:r>
            <a:r>
              <a:rPr dirty="0" sz="140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0750" y="104139"/>
            <a:ext cx="718820" cy="35941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560"/>
              </a:spcBef>
            </a:pPr>
            <a:r>
              <a:rPr dirty="0" sz="1300" spc="-5">
                <a:latin typeface="Arial"/>
                <a:cs typeface="Arial"/>
              </a:rPr>
              <a:t>LOGIN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0800" y="1079500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40">
                <a:moveTo>
                  <a:pt x="0" y="40640"/>
                </a:moveTo>
                <a:lnTo>
                  <a:pt x="5208739" y="40640"/>
                </a:lnTo>
                <a:lnTo>
                  <a:pt x="5208739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0330" y="1120139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40">
                <a:moveTo>
                  <a:pt x="0" y="40639"/>
                </a:moveTo>
                <a:lnTo>
                  <a:pt x="5208727" y="40639"/>
                </a:lnTo>
                <a:lnTo>
                  <a:pt x="5208727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69846" y="1160780"/>
            <a:ext cx="5208905" cy="41910"/>
          </a:xfrm>
          <a:custGeom>
            <a:avLst/>
            <a:gdLst/>
            <a:ahLst/>
            <a:cxnLst/>
            <a:rect l="l" t="t" r="r" b="b"/>
            <a:pathLst>
              <a:path w="5208905" h="41909">
                <a:moveTo>
                  <a:pt x="0" y="41910"/>
                </a:moveTo>
                <a:lnTo>
                  <a:pt x="5208729" y="41910"/>
                </a:lnTo>
                <a:lnTo>
                  <a:pt x="5208729" y="0"/>
                </a:lnTo>
                <a:lnTo>
                  <a:pt x="0" y="0"/>
                </a:lnTo>
                <a:lnTo>
                  <a:pt x="0" y="41910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69377" y="1202689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40">
                <a:moveTo>
                  <a:pt x="0" y="40639"/>
                </a:moveTo>
                <a:lnTo>
                  <a:pt x="5208702" y="40639"/>
                </a:lnTo>
                <a:lnTo>
                  <a:pt x="5208702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FFF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68907" y="1243330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40">
                <a:moveTo>
                  <a:pt x="0" y="40640"/>
                </a:moveTo>
                <a:lnTo>
                  <a:pt x="5208689" y="40640"/>
                </a:lnTo>
                <a:lnTo>
                  <a:pt x="5208689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68438" y="1283969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40">
                <a:moveTo>
                  <a:pt x="0" y="40639"/>
                </a:moveTo>
                <a:lnTo>
                  <a:pt x="5208677" y="40639"/>
                </a:lnTo>
                <a:lnTo>
                  <a:pt x="5208677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FFF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67953" y="1324610"/>
            <a:ext cx="5208905" cy="41910"/>
          </a:xfrm>
          <a:custGeom>
            <a:avLst/>
            <a:gdLst/>
            <a:ahLst/>
            <a:cxnLst/>
            <a:rect l="l" t="t" r="r" b="b"/>
            <a:pathLst>
              <a:path w="5208905" h="41909">
                <a:moveTo>
                  <a:pt x="0" y="41910"/>
                </a:moveTo>
                <a:lnTo>
                  <a:pt x="5208679" y="41910"/>
                </a:lnTo>
                <a:lnTo>
                  <a:pt x="5208679" y="0"/>
                </a:lnTo>
                <a:lnTo>
                  <a:pt x="0" y="0"/>
                </a:lnTo>
                <a:lnTo>
                  <a:pt x="0" y="41910"/>
                </a:lnTo>
                <a:close/>
              </a:path>
            </a:pathLst>
          </a:custGeom>
          <a:solidFill>
            <a:srgbClr val="FDFD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67484" y="1366519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40">
                <a:moveTo>
                  <a:pt x="0" y="40639"/>
                </a:moveTo>
                <a:lnTo>
                  <a:pt x="5208652" y="40639"/>
                </a:lnTo>
                <a:lnTo>
                  <a:pt x="5208652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FFF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67014" y="1407160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40">
                <a:moveTo>
                  <a:pt x="0" y="40640"/>
                </a:moveTo>
                <a:lnTo>
                  <a:pt x="5208639" y="40640"/>
                </a:lnTo>
                <a:lnTo>
                  <a:pt x="5208639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66545" y="1447800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40">
                <a:moveTo>
                  <a:pt x="0" y="40640"/>
                </a:moveTo>
                <a:lnTo>
                  <a:pt x="5208627" y="40640"/>
                </a:lnTo>
                <a:lnTo>
                  <a:pt x="5208627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66060" y="1488439"/>
            <a:ext cx="5208905" cy="41910"/>
          </a:xfrm>
          <a:custGeom>
            <a:avLst/>
            <a:gdLst/>
            <a:ahLst/>
            <a:cxnLst/>
            <a:rect l="l" t="t" r="r" b="b"/>
            <a:pathLst>
              <a:path w="5208905" h="41909">
                <a:moveTo>
                  <a:pt x="0" y="41909"/>
                </a:moveTo>
                <a:lnTo>
                  <a:pt x="5208629" y="41909"/>
                </a:lnTo>
                <a:lnTo>
                  <a:pt x="5208629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FFFF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65591" y="1530350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40">
                <a:moveTo>
                  <a:pt x="0" y="40640"/>
                </a:moveTo>
                <a:lnTo>
                  <a:pt x="5208602" y="40640"/>
                </a:lnTo>
                <a:lnTo>
                  <a:pt x="5208602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65121" y="1570989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40">
                <a:moveTo>
                  <a:pt x="0" y="40639"/>
                </a:moveTo>
                <a:lnTo>
                  <a:pt x="5208590" y="40639"/>
                </a:lnTo>
                <a:lnTo>
                  <a:pt x="5208590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FF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64652" y="1611630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39">
                <a:moveTo>
                  <a:pt x="0" y="40640"/>
                </a:moveTo>
                <a:lnTo>
                  <a:pt x="5208577" y="40640"/>
                </a:lnTo>
                <a:lnTo>
                  <a:pt x="5208577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64168" y="1652270"/>
            <a:ext cx="5208905" cy="41910"/>
          </a:xfrm>
          <a:custGeom>
            <a:avLst/>
            <a:gdLst/>
            <a:ahLst/>
            <a:cxnLst/>
            <a:rect l="l" t="t" r="r" b="b"/>
            <a:pathLst>
              <a:path w="5208905" h="41910">
                <a:moveTo>
                  <a:pt x="0" y="41909"/>
                </a:moveTo>
                <a:lnTo>
                  <a:pt x="5208580" y="41909"/>
                </a:lnTo>
                <a:lnTo>
                  <a:pt x="5208580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FFFF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63698" y="1694179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39">
                <a:moveTo>
                  <a:pt x="0" y="40640"/>
                </a:moveTo>
                <a:lnTo>
                  <a:pt x="5208552" y="40640"/>
                </a:lnTo>
                <a:lnTo>
                  <a:pt x="5208552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63229" y="1734820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39">
                <a:moveTo>
                  <a:pt x="0" y="40639"/>
                </a:moveTo>
                <a:lnTo>
                  <a:pt x="5208540" y="40639"/>
                </a:lnTo>
                <a:lnTo>
                  <a:pt x="5208540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DFD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62759" y="1775460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39">
                <a:moveTo>
                  <a:pt x="0" y="40640"/>
                </a:moveTo>
                <a:lnTo>
                  <a:pt x="5208527" y="40640"/>
                </a:lnTo>
                <a:lnTo>
                  <a:pt x="5208527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62275" y="1816100"/>
            <a:ext cx="5208905" cy="41910"/>
          </a:xfrm>
          <a:custGeom>
            <a:avLst/>
            <a:gdLst/>
            <a:ahLst/>
            <a:cxnLst/>
            <a:rect l="l" t="t" r="r" b="b"/>
            <a:pathLst>
              <a:path w="5208905" h="41910">
                <a:moveTo>
                  <a:pt x="0" y="41909"/>
                </a:moveTo>
                <a:lnTo>
                  <a:pt x="5208530" y="41909"/>
                </a:lnTo>
                <a:lnTo>
                  <a:pt x="5208530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FFFF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61805" y="1858010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39">
                <a:moveTo>
                  <a:pt x="0" y="40640"/>
                </a:moveTo>
                <a:lnTo>
                  <a:pt x="5208502" y="40640"/>
                </a:lnTo>
                <a:lnTo>
                  <a:pt x="5208502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61336" y="1898650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39">
                <a:moveTo>
                  <a:pt x="0" y="40640"/>
                </a:moveTo>
                <a:lnTo>
                  <a:pt x="5208490" y="40640"/>
                </a:lnTo>
                <a:lnTo>
                  <a:pt x="5208490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60866" y="1939289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39">
                <a:moveTo>
                  <a:pt x="0" y="40639"/>
                </a:moveTo>
                <a:lnTo>
                  <a:pt x="5208478" y="40639"/>
                </a:lnTo>
                <a:lnTo>
                  <a:pt x="5208478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FFF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60382" y="1979929"/>
            <a:ext cx="5208905" cy="41910"/>
          </a:xfrm>
          <a:custGeom>
            <a:avLst/>
            <a:gdLst/>
            <a:ahLst/>
            <a:cxnLst/>
            <a:rect l="l" t="t" r="r" b="b"/>
            <a:pathLst>
              <a:path w="5208905" h="41910">
                <a:moveTo>
                  <a:pt x="0" y="41910"/>
                </a:moveTo>
                <a:lnTo>
                  <a:pt x="5208480" y="41910"/>
                </a:lnTo>
                <a:lnTo>
                  <a:pt x="5208480" y="0"/>
                </a:lnTo>
                <a:lnTo>
                  <a:pt x="0" y="0"/>
                </a:lnTo>
                <a:lnTo>
                  <a:pt x="0" y="41910"/>
                </a:lnTo>
                <a:close/>
              </a:path>
            </a:pathLst>
          </a:custGeom>
          <a:solidFill>
            <a:srgbClr val="FFFF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259913" y="2021839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39">
                <a:moveTo>
                  <a:pt x="0" y="40639"/>
                </a:moveTo>
                <a:lnTo>
                  <a:pt x="5208453" y="40639"/>
                </a:lnTo>
                <a:lnTo>
                  <a:pt x="5208453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FFF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259443" y="2062479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39">
                <a:moveTo>
                  <a:pt x="0" y="40640"/>
                </a:moveTo>
                <a:lnTo>
                  <a:pt x="5208440" y="40640"/>
                </a:lnTo>
                <a:lnTo>
                  <a:pt x="5208440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258973" y="2103120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39">
                <a:moveTo>
                  <a:pt x="0" y="40639"/>
                </a:moveTo>
                <a:lnTo>
                  <a:pt x="5208428" y="40639"/>
                </a:lnTo>
                <a:lnTo>
                  <a:pt x="5208428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F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258489" y="2143760"/>
            <a:ext cx="5208905" cy="41910"/>
          </a:xfrm>
          <a:custGeom>
            <a:avLst/>
            <a:gdLst/>
            <a:ahLst/>
            <a:cxnLst/>
            <a:rect l="l" t="t" r="r" b="b"/>
            <a:pathLst>
              <a:path w="5208905" h="41910">
                <a:moveTo>
                  <a:pt x="0" y="41910"/>
                </a:moveTo>
                <a:lnTo>
                  <a:pt x="5208430" y="41910"/>
                </a:lnTo>
                <a:lnTo>
                  <a:pt x="5208430" y="0"/>
                </a:lnTo>
                <a:lnTo>
                  <a:pt x="0" y="0"/>
                </a:lnTo>
                <a:lnTo>
                  <a:pt x="0" y="41910"/>
                </a:lnTo>
                <a:close/>
              </a:path>
            </a:pathLst>
          </a:custGeom>
          <a:solidFill>
            <a:srgbClr val="FFF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58020" y="2185670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39">
                <a:moveTo>
                  <a:pt x="0" y="40639"/>
                </a:moveTo>
                <a:lnTo>
                  <a:pt x="5208403" y="40639"/>
                </a:lnTo>
                <a:lnTo>
                  <a:pt x="5208403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FFF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257550" y="2226310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39">
                <a:moveTo>
                  <a:pt x="0" y="40640"/>
                </a:moveTo>
                <a:lnTo>
                  <a:pt x="5208390" y="40640"/>
                </a:lnTo>
                <a:lnTo>
                  <a:pt x="5208390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257081" y="2266950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39">
                <a:moveTo>
                  <a:pt x="0" y="40640"/>
                </a:moveTo>
                <a:lnTo>
                  <a:pt x="5208378" y="40640"/>
                </a:lnTo>
                <a:lnTo>
                  <a:pt x="5208378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56596" y="2307589"/>
            <a:ext cx="5208905" cy="41910"/>
          </a:xfrm>
          <a:custGeom>
            <a:avLst/>
            <a:gdLst/>
            <a:ahLst/>
            <a:cxnLst/>
            <a:rect l="l" t="t" r="r" b="b"/>
            <a:pathLst>
              <a:path w="5208905" h="41910">
                <a:moveTo>
                  <a:pt x="0" y="41909"/>
                </a:moveTo>
                <a:lnTo>
                  <a:pt x="5208380" y="41909"/>
                </a:lnTo>
                <a:lnTo>
                  <a:pt x="5208380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FFFF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256127" y="2349500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39">
                <a:moveTo>
                  <a:pt x="0" y="40640"/>
                </a:moveTo>
                <a:lnTo>
                  <a:pt x="5208353" y="40640"/>
                </a:lnTo>
                <a:lnTo>
                  <a:pt x="5208353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255657" y="2390139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39">
                <a:moveTo>
                  <a:pt x="0" y="40639"/>
                </a:moveTo>
                <a:lnTo>
                  <a:pt x="5208341" y="40639"/>
                </a:lnTo>
                <a:lnTo>
                  <a:pt x="5208341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FFF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55188" y="2430779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39">
                <a:moveTo>
                  <a:pt x="0" y="40640"/>
                </a:moveTo>
                <a:lnTo>
                  <a:pt x="5208328" y="40640"/>
                </a:lnTo>
                <a:lnTo>
                  <a:pt x="5208328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DF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254704" y="2471420"/>
            <a:ext cx="5208905" cy="41910"/>
          </a:xfrm>
          <a:custGeom>
            <a:avLst/>
            <a:gdLst/>
            <a:ahLst/>
            <a:cxnLst/>
            <a:rect l="l" t="t" r="r" b="b"/>
            <a:pathLst>
              <a:path w="5208905" h="41910">
                <a:moveTo>
                  <a:pt x="0" y="41909"/>
                </a:moveTo>
                <a:lnTo>
                  <a:pt x="5208331" y="41909"/>
                </a:lnTo>
                <a:lnTo>
                  <a:pt x="5208331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FFFF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254234" y="2513329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39">
                <a:moveTo>
                  <a:pt x="0" y="40640"/>
                </a:moveTo>
                <a:lnTo>
                  <a:pt x="5208303" y="40640"/>
                </a:lnTo>
                <a:lnTo>
                  <a:pt x="5208303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53764" y="2553970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39">
                <a:moveTo>
                  <a:pt x="0" y="40639"/>
                </a:moveTo>
                <a:lnTo>
                  <a:pt x="5208291" y="40639"/>
                </a:lnTo>
                <a:lnTo>
                  <a:pt x="5208291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FFF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253295" y="2594610"/>
            <a:ext cx="5208905" cy="40640"/>
          </a:xfrm>
          <a:custGeom>
            <a:avLst/>
            <a:gdLst/>
            <a:ahLst/>
            <a:cxnLst/>
            <a:rect l="l" t="t" r="r" b="b"/>
            <a:pathLst>
              <a:path w="5208905" h="40639">
                <a:moveTo>
                  <a:pt x="0" y="40640"/>
                </a:moveTo>
                <a:lnTo>
                  <a:pt x="5208278" y="40640"/>
                </a:lnTo>
                <a:lnTo>
                  <a:pt x="5208278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252811" y="2635250"/>
            <a:ext cx="5208905" cy="41910"/>
          </a:xfrm>
          <a:custGeom>
            <a:avLst/>
            <a:gdLst/>
            <a:ahLst/>
            <a:cxnLst/>
            <a:rect l="l" t="t" r="r" b="b"/>
            <a:pathLst>
              <a:path w="5208905" h="41910">
                <a:moveTo>
                  <a:pt x="0" y="41909"/>
                </a:moveTo>
                <a:lnTo>
                  <a:pt x="5208281" y="41909"/>
                </a:lnTo>
                <a:lnTo>
                  <a:pt x="5208281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FFFF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252341" y="2677160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8253" y="40640"/>
                </a:lnTo>
                <a:lnTo>
                  <a:pt x="5208253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251872" y="2717800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8241" y="40640"/>
                </a:lnTo>
                <a:lnTo>
                  <a:pt x="5208241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51402" y="2758439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39"/>
                </a:moveTo>
                <a:lnTo>
                  <a:pt x="5208229" y="40639"/>
                </a:lnTo>
                <a:lnTo>
                  <a:pt x="5208229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FFF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50918" y="2799079"/>
            <a:ext cx="5208270" cy="41910"/>
          </a:xfrm>
          <a:custGeom>
            <a:avLst/>
            <a:gdLst/>
            <a:ahLst/>
            <a:cxnLst/>
            <a:rect l="l" t="t" r="r" b="b"/>
            <a:pathLst>
              <a:path w="5208270" h="41910">
                <a:moveTo>
                  <a:pt x="0" y="41910"/>
                </a:moveTo>
                <a:lnTo>
                  <a:pt x="5208231" y="41910"/>
                </a:lnTo>
                <a:lnTo>
                  <a:pt x="5208231" y="0"/>
                </a:lnTo>
                <a:lnTo>
                  <a:pt x="0" y="0"/>
                </a:lnTo>
                <a:lnTo>
                  <a:pt x="0" y="41910"/>
                </a:lnTo>
                <a:close/>
              </a:path>
            </a:pathLst>
          </a:custGeom>
          <a:solidFill>
            <a:srgbClr val="FFFF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50448" y="2840989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39"/>
                </a:moveTo>
                <a:lnTo>
                  <a:pt x="5208203" y="40639"/>
                </a:lnTo>
                <a:lnTo>
                  <a:pt x="5208203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FFF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49979" y="2881629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8191" y="40640"/>
                </a:lnTo>
                <a:lnTo>
                  <a:pt x="5208191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49509" y="2922270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39"/>
                </a:moveTo>
                <a:lnTo>
                  <a:pt x="5208179" y="40639"/>
                </a:lnTo>
                <a:lnTo>
                  <a:pt x="5208179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FFF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249025" y="2962910"/>
            <a:ext cx="5208270" cy="41910"/>
          </a:xfrm>
          <a:custGeom>
            <a:avLst/>
            <a:gdLst/>
            <a:ahLst/>
            <a:cxnLst/>
            <a:rect l="l" t="t" r="r" b="b"/>
            <a:pathLst>
              <a:path w="5208270" h="41910">
                <a:moveTo>
                  <a:pt x="0" y="41910"/>
                </a:moveTo>
                <a:lnTo>
                  <a:pt x="5208181" y="41910"/>
                </a:lnTo>
                <a:lnTo>
                  <a:pt x="5208181" y="0"/>
                </a:lnTo>
                <a:lnTo>
                  <a:pt x="0" y="0"/>
                </a:lnTo>
                <a:lnTo>
                  <a:pt x="0" y="41910"/>
                </a:lnTo>
                <a:close/>
              </a:path>
            </a:pathLst>
          </a:custGeom>
          <a:solidFill>
            <a:srgbClr val="FFFF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48555" y="3004820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39"/>
                </a:moveTo>
                <a:lnTo>
                  <a:pt x="5208154" y="40639"/>
                </a:lnTo>
                <a:lnTo>
                  <a:pt x="5208154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FFF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248086" y="3045460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8141" y="40640"/>
                </a:lnTo>
                <a:lnTo>
                  <a:pt x="5208141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247616" y="3086100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8129" y="40640"/>
                </a:lnTo>
                <a:lnTo>
                  <a:pt x="5208129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247147" y="3126739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39"/>
                </a:moveTo>
                <a:lnTo>
                  <a:pt x="5208117" y="40639"/>
                </a:lnTo>
                <a:lnTo>
                  <a:pt x="5208117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FFF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246663" y="3167379"/>
            <a:ext cx="5208270" cy="41910"/>
          </a:xfrm>
          <a:custGeom>
            <a:avLst/>
            <a:gdLst/>
            <a:ahLst/>
            <a:cxnLst/>
            <a:rect l="l" t="t" r="r" b="b"/>
            <a:pathLst>
              <a:path w="5208270" h="41910">
                <a:moveTo>
                  <a:pt x="0" y="41910"/>
                </a:moveTo>
                <a:lnTo>
                  <a:pt x="5208119" y="41910"/>
                </a:lnTo>
                <a:lnTo>
                  <a:pt x="5208119" y="0"/>
                </a:lnTo>
                <a:lnTo>
                  <a:pt x="0" y="0"/>
                </a:lnTo>
                <a:lnTo>
                  <a:pt x="0" y="4191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246193" y="3209289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39"/>
                </a:moveTo>
                <a:lnTo>
                  <a:pt x="5208091" y="40639"/>
                </a:lnTo>
                <a:lnTo>
                  <a:pt x="5208091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245724" y="3249929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8079" y="40640"/>
                </a:lnTo>
                <a:lnTo>
                  <a:pt x="5208079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245254" y="3290570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39"/>
                </a:moveTo>
                <a:lnTo>
                  <a:pt x="5208067" y="40639"/>
                </a:lnTo>
                <a:lnTo>
                  <a:pt x="5208067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FFF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244770" y="3331209"/>
            <a:ext cx="5208270" cy="41910"/>
          </a:xfrm>
          <a:custGeom>
            <a:avLst/>
            <a:gdLst/>
            <a:ahLst/>
            <a:cxnLst/>
            <a:rect l="l" t="t" r="r" b="b"/>
            <a:pathLst>
              <a:path w="5208270" h="41910">
                <a:moveTo>
                  <a:pt x="0" y="41910"/>
                </a:moveTo>
                <a:lnTo>
                  <a:pt x="5208069" y="41910"/>
                </a:lnTo>
                <a:lnTo>
                  <a:pt x="5208069" y="0"/>
                </a:lnTo>
                <a:lnTo>
                  <a:pt x="0" y="0"/>
                </a:lnTo>
                <a:lnTo>
                  <a:pt x="0" y="41910"/>
                </a:lnTo>
                <a:close/>
              </a:path>
            </a:pathLst>
          </a:custGeom>
          <a:solidFill>
            <a:srgbClr val="FFFF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244300" y="3373120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39"/>
                </a:moveTo>
                <a:lnTo>
                  <a:pt x="5208042" y="40639"/>
                </a:lnTo>
                <a:lnTo>
                  <a:pt x="5208042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FFF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243831" y="3413759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8029" y="40640"/>
                </a:lnTo>
                <a:lnTo>
                  <a:pt x="5208029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243361" y="3454400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8017" y="40640"/>
                </a:lnTo>
                <a:lnTo>
                  <a:pt x="5208017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242877" y="3495040"/>
            <a:ext cx="5208270" cy="41910"/>
          </a:xfrm>
          <a:custGeom>
            <a:avLst/>
            <a:gdLst/>
            <a:ahLst/>
            <a:cxnLst/>
            <a:rect l="l" t="t" r="r" b="b"/>
            <a:pathLst>
              <a:path w="5208270" h="41910">
                <a:moveTo>
                  <a:pt x="0" y="41909"/>
                </a:moveTo>
                <a:lnTo>
                  <a:pt x="5208019" y="41909"/>
                </a:lnTo>
                <a:lnTo>
                  <a:pt x="5208019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FFFF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242407" y="3536950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7992" y="40640"/>
                </a:lnTo>
                <a:lnTo>
                  <a:pt x="5207992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241938" y="3577590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39"/>
                </a:moveTo>
                <a:lnTo>
                  <a:pt x="5207980" y="40639"/>
                </a:lnTo>
                <a:lnTo>
                  <a:pt x="5207980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FF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241468" y="3618229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7967" y="40640"/>
                </a:lnTo>
                <a:lnTo>
                  <a:pt x="5207967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240984" y="3658870"/>
            <a:ext cx="5208270" cy="41910"/>
          </a:xfrm>
          <a:custGeom>
            <a:avLst/>
            <a:gdLst/>
            <a:ahLst/>
            <a:cxnLst/>
            <a:rect l="l" t="t" r="r" b="b"/>
            <a:pathLst>
              <a:path w="5208270" h="41910">
                <a:moveTo>
                  <a:pt x="0" y="41909"/>
                </a:moveTo>
                <a:lnTo>
                  <a:pt x="5207969" y="41909"/>
                </a:lnTo>
                <a:lnTo>
                  <a:pt x="5207969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240515" y="3700779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7942" y="40640"/>
                </a:lnTo>
                <a:lnTo>
                  <a:pt x="5207942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240045" y="3741420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39"/>
                </a:moveTo>
                <a:lnTo>
                  <a:pt x="5207930" y="40639"/>
                </a:lnTo>
                <a:lnTo>
                  <a:pt x="5207930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FFF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239575" y="3782059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7917" y="40640"/>
                </a:lnTo>
                <a:lnTo>
                  <a:pt x="5207917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239091" y="3822700"/>
            <a:ext cx="5208270" cy="41910"/>
          </a:xfrm>
          <a:custGeom>
            <a:avLst/>
            <a:gdLst/>
            <a:ahLst/>
            <a:cxnLst/>
            <a:rect l="l" t="t" r="r" b="b"/>
            <a:pathLst>
              <a:path w="5208270" h="41910">
                <a:moveTo>
                  <a:pt x="0" y="41909"/>
                </a:moveTo>
                <a:lnTo>
                  <a:pt x="5207920" y="41909"/>
                </a:lnTo>
                <a:lnTo>
                  <a:pt x="5207920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FFF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238622" y="3864609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7892" y="40640"/>
                </a:lnTo>
                <a:lnTo>
                  <a:pt x="5207892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238152" y="3905250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7880" y="40640"/>
                </a:lnTo>
                <a:lnTo>
                  <a:pt x="5207880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237683" y="3945890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39"/>
                </a:moveTo>
                <a:lnTo>
                  <a:pt x="5207868" y="40639"/>
                </a:lnTo>
                <a:lnTo>
                  <a:pt x="5207868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FFF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237198" y="3986529"/>
            <a:ext cx="5208270" cy="41910"/>
          </a:xfrm>
          <a:custGeom>
            <a:avLst/>
            <a:gdLst/>
            <a:ahLst/>
            <a:cxnLst/>
            <a:rect l="l" t="t" r="r" b="b"/>
            <a:pathLst>
              <a:path w="5208270" h="41910">
                <a:moveTo>
                  <a:pt x="0" y="41910"/>
                </a:moveTo>
                <a:lnTo>
                  <a:pt x="5207870" y="41910"/>
                </a:lnTo>
                <a:lnTo>
                  <a:pt x="5207870" y="0"/>
                </a:lnTo>
                <a:lnTo>
                  <a:pt x="0" y="0"/>
                </a:lnTo>
                <a:lnTo>
                  <a:pt x="0" y="41910"/>
                </a:lnTo>
                <a:close/>
              </a:path>
            </a:pathLst>
          </a:custGeom>
          <a:solidFill>
            <a:srgbClr val="FFFF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236729" y="4028440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39"/>
                </a:moveTo>
                <a:lnTo>
                  <a:pt x="5207842" y="40639"/>
                </a:lnTo>
                <a:lnTo>
                  <a:pt x="5207842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236259" y="4069079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7830" y="40640"/>
                </a:lnTo>
                <a:lnTo>
                  <a:pt x="5207830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235790" y="4109720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39"/>
                </a:moveTo>
                <a:lnTo>
                  <a:pt x="5207818" y="40639"/>
                </a:lnTo>
                <a:lnTo>
                  <a:pt x="5207818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FFF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235306" y="4150359"/>
            <a:ext cx="5208270" cy="41910"/>
          </a:xfrm>
          <a:custGeom>
            <a:avLst/>
            <a:gdLst/>
            <a:ahLst/>
            <a:cxnLst/>
            <a:rect l="l" t="t" r="r" b="b"/>
            <a:pathLst>
              <a:path w="5208270" h="41910">
                <a:moveTo>
                  <a:pt x="0" y="41910"/>
                </a:moveTo>
                <a:lnTo>
                  <a:pt x="5207820" y="41910"/>
                </a:lnTo>
                <a:lnTo>
                  <a:pt x="5207820" y="0"/>
                </a:lnTo>
                <a:lnTo>
                  <a:pt x="0" y="0"/>
                </a:lnTo>
                <a:lnTo>
                  <a:pt x="0" y="41910"/>
                </a:lnTo>
                <a:close/>
              </a:path>
            </a:pathLst>
          </a:custGeom>
          <a:solidFill>
            <a:srgbClr val="FFFF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234836" y="4192270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7793" y="40640"/>
                </a:lnTo>
                <a:lnTo>
                  <a:pt x="5207793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234367" y="4232909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7780" y="40640"/>
                </a:lnTo>
                <a:lnTo>
                  <a:pt x="5207780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233897" y="4273550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7768" y="40640"/>
                </a:lnTo>
                <a:lnTo>
                  <a:pt x="5207768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233413" y="4314190"/>
            <a:ext cx="5208270" cy="41910"/>
          </a:xfrm>
          <a:custGeom>
            <a:avLst/>
            <a:gdLst/>
            <a:ahLst/>
            <a:cxnLst/>
            <a:rect l="l" t="t" r="r" b="b"/>
            <a:pathLst>
              <a:path w="5208270" h="41910">
                <a:moveTo>
                  <a:pt x="0" y="41909"/>
                </a:moveTo>
                <a:lnTo>
                  <a:pt x="5207770" y="41909"/>
                </a:lnTo>
                <a:lnTo>
                  <a:pt x="5207770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FFF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232943" y="4356100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7743" y="40640"/>
                </a:lnTo>
                <a:lnTo>
                  <a:pt x="5207743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232474" y="4396740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7730" y="40640"/>
                </a:lnTo>
                <a:lnTo>
                  <a:pt x="5207730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232004" y="4437379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7718" y="40640"/>
                </a:lnTo>
                <a:lnTo>
                  <a:pt x="5207718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231520" y="4478020"/>
            <a:ext cx="5208270" cy="41910"/>
          </a:xfrm>
          <a:custGeom>
            <a:avLst/>
            <a:gdLst/>
            <a:ahLst/>
            <a:cxnLst/>
            <a:rect l="l" t="t" r="r" b="b"/>
            <a:pathLst>
              <a:path w="5208270" h="41910">
                <a:moveTo>
                  <a:pt x="0" y="41909"/>
                </a:moveTo>
                <a:lnTo>
                  <a:pt x="5207720" y="41909"/>
                </a:lnTo>
                <a:lnTo>
                  <a:pt x="5207720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FFFF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231050" y="4519929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7693" y="40640"/>
                </a:lnTo>
                <a:lnTo>
                  <a:pt x="5207693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230581" y="4560570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7681" y="40640"/>
                </a:lnTo>
                <a:lnTo>
                  <a:pt x="5207681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230111" y="4601209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7668" y="40640"/>
                </a:lnTo>
                <a:lnTo>
                  <a:pt x="5207668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229627" y="4641850"/>
            <a:ext cx="5208270" cy="41910"/>
          </a:xfrm>
          <a:custGeom>
            <a:avLst/>
            <a:gdLst/>
            <a:ahLst/>
            <a:cxnLst/>
            <a:rect l="l" t="t" r="r" b="b"/>
            <a:pathLst>
              <a:path w="5208270" h="41910">
                <a:moveTo>
                  <a:pt x="0" y="41909"/>
                </a:moveTo>
                <a:lnTo>
                  <a:pt x="5207671" y="41909"/>
                </a:lnTo>
                <a:lnTo>
                  <a:pt x="5207671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FFF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229158" y="4683759"/>
            <a:ext cx="5208270" cy="40640"/>
          </a:xfrm>
          <a:custGeom>
            <a:avLst/>
            <a:gdLst/>
            <a:ahLst/>
            <a:cxnLst/>
            <a:rect l="l" t="t" r="r" b="b"/>
            <a:pathLst>
              <a:path w="5208270" h="40639">
                <a:moveTo>
                  <a:pt x="0" y="40640"/>
                </a:moveTo>
                <a:lnTo>
                  <a:pt x="5207643" y="40640"/>
                </a:lnTo>
                <a:lnTo>
                  <a:pt x="5207643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228688" y="4724400"/>
            <a:ext cx="5207635" cy="40640"/>
          </a:xfrm>
          <a:custGeom>
            <a:avLst/>
            <a:gdLst/>
            <a:ahLst/>
            <a:cxnLst/>
            <a:rect l="l" t="t" r="r" b="b"/>
            <a:pathLst>
              <a:path w="5207635" h="40639">
                <a:moveTo>
                  <a:pt x="0" y="40640"/>
                </a:moveTo>
                <a:lnTo>
                  <a:pt x="5207631" y="40640"/>
                </a:lnTo>
                <a:lnTo>
                  <a:pt x="5207631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228218" y="4765040"/>
            <a:ext cx="5207635" cy="40640"/>
          </a:xfrm>
          <a:custGeom>
            <a:avLst/>
            <a:gdLst/>
            <a:ahLst/>
            <a:cxnLst/>
            <a:rect l="l" t="t" r="r" b="b"/>
            <a:pathLst>
              <a:path w="5207635" h="40639">
                <a:moveTo>
                  <a:pt x="0" y="40640"/>
                </a:moveTo>
                <a:lnTo>
                  <a:pt x="5207618" y="40640"/>
                </a:lnTo>
                <a:lnTo>
                  <a:pt x="5207618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227734" y="4805679"/>
            <a:ext cx="5207635" cy="41910"/>
          </a:xfrm>
          <a:custGeom>
            <a:avLst/>
            <a:gdLst/>
            <a:ahLst/>
            <a:cxnLst/>
            <a:rect l="l" t="t" r="r" b="b"/>
            <a:pathLst>
              <a:path w="5207635" h="41910">
                <a:moveTo>
                  <a:pt x="0" y="41909"/>
                </a:moveTo>
                <a:lnTo>
                  <a:pt x="5207621" y="41909"/>
                </a:lnTo>
                <a:lnTo>
                  <a:pt x="5207621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FFF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227265" y="4847590"/>
            <a:ext cx="5207635" cy="40640"/>
          </a:xfrm>
          <a:custGeom>
            <a:avLst/>
            <a:gdLst/>
            <a:ahLst/>
            <a:cxnLst/>
            <a:rect l="l" t="t" r="r" b="b"/>
            <a:pathLst>
              <a:path w="5207635" h="40639">
                <a:moveTo>
                  <a:pt x="0" y="40640"/>
                </a:moveTo>
                <a:lnTo>
                  <a:pt x="5207593" y="40640"/>
                </a:lnTo>
                <a:lnTo>
                  <a:pt x="5207593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226795" y="4888229"/>
            <a:ext cx="5207635" cy="40640"/>
          </a:xfrm>
          <a:custGeom>
            <a:avLst/>
            <a:gdLst/>
            <a:ahLst/>
            <a:cxnLst/>
            <a:rect l="l" t="t" r="r" b="b"/>
            <a:pathLst>
              <a:path w="5207635" h="40639">
                <a:moveTo>
                  <a:pt x="0" y="40640"/>
                </a:moveTo>
                <a:lnTo>
                  <a:pt x="5207581" y="40640"/>
                </a:lnTo>
                <a:lnTo>
                  <a:pt x="5207581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226326" y="4928870"/>
            <a:ext cx="5207635" cy="40640"/>
          </a:xfrm>
          <a:custGeom>
            <a:avLst/>
            <a:gdLst/>
            <a:ahLst/>
            <a:cxnLst/>
            <a:rect l="l" t="t" r="r" b="b"/>
            <a:pathLst>
              <a:path w="5207635" h="40639">
                <a:moveTo>
                  <a:pt x="0" y="40640"/>
                </a:moveTo>
                <a:lnTo>
                  <a:pt x="5207569" y="40640"/>
                </a:lnTo>
                <a:lnTo>
                  <a:pt x="5207569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225841" y="4969509"/>
            <a:ext cx="5207635" cy="41910"/>
          </a:xfrm>
          <a:custGeom>
            <a:avLst/>
            <a:gdLst/>
            <a:ahLst/>
            <a:cxnLst/>
            <a:rect l="l" t="t" r="r" b="b"/>
            <a:pathLst>
              <a:path w="5207635" h="41910">
                <a:moveTo>
                  <a:pt x="0" y="41909"/>
                </a:moveTo>
                <a:lnTo>
                  <a:pt x="5207571" y="41909"/>
                </a:lnTo>
                <a:lnTo>
                  <a:pt x="5207571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FFF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225372" y="5011420"/>
            <a:ext cx="5207635" cy="40640"/>
          </a:xfrm>
          <a:custGeom>
            <a:avLst/>
            <a:gdLst/>
            <a:ahLst/>
            <a:cxnLst/>
            <a:rect l="l" t="t" r="r" b="b"/>
            <a:pathLst>
              <a:path w="5207635" h="40639">
                <a:moveTo>
                  <a:pt x="0" y="40640"/>
                </a:moveTo>
                <a:lnTo>
                  <a:pt x="5207544" y="40640"/>
                </a:lnTo>
                <a:lnTo>
                  <a:pt x="5207544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224902" y="5052059"/>
            <a:ext cx="5207635" cy="40640"/>
          </a:xfrm>
          <a:custGeom>
            <a:avLst/>
            <a:gdLst/>
            <a:ahLst/>
            <a:cxnLst/>
            <a:rect l="l" t="t" r="r" b="b"/>
            <a:pathLst>
              <a:path w="5207635" h="40639">
                <a:moveTo>
                  <a:pt x="0" y="40640"/>
                </a:moveTo>
                <a:lnTo>
                  <a:pt x="5207531" y="40640"/>
                </a:lnTo>
                <a:lnTo>
                  <a:pt x="5207531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224433" y="5092700"/>
            <a:ext cx="5207635" cy="40640"/>
          </a:xfrm>
          <a:custGeom>
            <a:avLst/>
            <a:gdLst/>
            <a:ahLst/>
            <a:cxnLst/>
            <a:rect l="l" t="t" r="r" b="b"/>
            <a:pathLst>
              <a:path w="5207635" h="40639">
                <a:moveTo>
                  <a:pt x="0" y="40640"/>
                </a:moveTo>
                <a:lnTo>
                  <a:pt x="5207519" y="40640"/>
                </a:lnTo>
                <a:lnTo>
                  <a:pt x="5207519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223949" y="5133340"/>
            <a:ext cx="5207635" cy="41910"/>
          </a:xfrm>
          <a:custGeom>
            <a:avLst/>
            <a:gdLst/>
            <a:ahLst/>
            <a:cxnLst/>
            <a:rect l="l" t="t" r="r" b="b"/>
            <a:pathLst>
              <a:path w="5207635" h="41910">
                <a:moveTo>
                  <a:pt x="0" y="41909"/>
                </a:moveTo>
                <a:lnTo>
                  <a:pt x="5207521" y="41909"/>
                </a:lnTo>
                <a:lnTo>
                  <a:pt x="5207521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223479" y="5175250"/>
            <a:ext cx="5207635" cy="40640"/>
          </a:xfrm>
          <a:custGeom>
            <a:avLst/>
            <a:gdLst/>
            <a:ahLst/>
            <a:cxnLst/>
            <a:rect l="l" t="t" r="r" b="b"/>
            <a:pathLst>
              <a:path w="5207635" h="40639">
                <a:moveTo>
                  <a:pt x="0" y="40640"/>
                </a:moveTo>
                <a:lnTo>
                  <a:pt x="5207494" y="40640"/>
                </a:lnTo>
                <a:lnTo>
                  <a:pt x="5207494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223010" y="5215890"/>
            <a:ext cx="5207635" cy="40640"/>
          </a:xfrm>
          <a:custGeom>
            <a:avLst/>
            <a:gdLst/>
            <a:ahLst/>
            <a:cxnLst/>
            <a:rect l="l" t="t" r="r" b="b"/>
            <a:pathLst>
              <a:path w="5207635" h="40639">
                <a:moveTo>
                  <a:pt x="0" y="40640"/>
                </a:moveTo>
                <a:lnTo>
                  <a:pt x="5207481" y="40640"/>
                </a:lnTo>
                <a:lnTo>
                  <a:pt x="5207481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223010" y="1079500"/>
            <a:ext cx="5256530" cy="4177029"/>
          </a:xfrm>
          <a:custGeom>
            <a:avLst/>
            <a:gdLst/>
            <a:ahLst/>
            <a:cxnLst/>
            <a:rect l="l" t="t" r="r" b="b"/>
            <a:pathLst>
              <a:path w="5256530" h="4177029">
                <a:moveTo>
                  <a:pt x="2604769" y="4177029"/>
                </a:moveTo>
                <a:lnTo>
                  <a:pt x="0" y="4177029"/>
                </a:lnTo>
                <a:lnTo>
                  <a:pt x="49530" y="0"/>
                </a:lnTo>
                <a:lnTo>
                  <a:pt x="5256530" y="0"/>
                </a:lnTo>
                <a:lnTo>
                  <a:pt x="5208270" y="4177029"/>
                </a:lnTo>
                <a:lnTo>
                  <a:pt x="2604769" y="417702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208529" y="1173480"/>
            <a:ext cx="328930" cy="166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561589" y="1173480"/>
            <a:ext cx="33020" cy="163830"/>
          </a:xfrm>
          <a:custGeom>
            <a:avLst/>
            <a:gdLst/>
            <a:ahLst/>
            <a:cxnLst/>
            <a:rect l="l" t="t" r="r" b="b"/>
            <a:pathLst>
              <a:path w="33019" h="163830">
                <a:moveTo>
                  <a:pt x="33020" y="0"/>
                </a:moveTo>
                <a:lnTo>
                  <a:pt x="1270" y="0"/>
                </a:lnTo>
                <a:lnTo>
                  <a:pt x="0" y="163829"/>
                </a:lnTo>
                <a:lnTo>
                  <a:pt x="30480" y="163829"/>
                </a:lnTo>
                <a:lnTo>
                  <a:pt x="33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618739" y="1215389"/>
            <a:ext cx="248822" cy="124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889250" y="1215389"/>
            <a:ext cx="175225" cy="121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086100" y="1215389"/>
            <a:ext cx="110489" cy="1244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276600" y="1169669"/>
            <a:ext cx="297179" cy="1701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663950" y="1173480"/>
            <a:ext cx="127000" cy="163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816350" y="1169669"/>
            <a:ext cx="276860" cy="1701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185423" y="1173480"/>
            <a:ext cx="131306" cy="1663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349750" y="1173480"/>
            <a:ext cx="132079" cy="1638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512309" y="1173480"/>
            <a:ext cx="342900" cy="1638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883150" y="1169669"/>
            <a:ext cx="289560" cy="1701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198109" y="1173480"/>
            <a:ext cx="35560" cy="163830"/>
          </a:xfrm>
          <a:custGeom>
            <a:avLst/>
            <a:gdLst/>
            <a:ahLst/>
            <a:cxnLst/>
            <a:rect l="l" t="t" r="r" b="b"/>
            <a:pathLst>
              <a:path w="35560" h="163830">
                <a:moveTo>
                  <a:pt x="35560" y="0"/>
                </a:moveTo>
                <a:lnTo>
                  <a:pt x="2539" y="0"/>
                </a:lnTo>
                <a:lnTo>
                  <a:pt x="0" y="163829"/>
                </a:lnTo>
                <a:lnTo>
                  <a:pt x="33019" y="163829"/>
                </a:lnTo>
                <a:lnTo>
                  <a:pt x="35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253990" y="1173480"/>
            <a:ext cx="288289" cy="1638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675129" y="1694179"/>
            <a:ext cx="247650" cy="1638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945639" y="1736089"/>
            <a:ext cx="109220" cy="1244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136139" y="1694179"/>
            <a:ext cx="965200" cy="1663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398269" y="1694179"/>
            <a:ext cx="4930140" cy="200532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202429" y="1697989"/>
            <a:ext cx="179070" cy="1625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465320" y="1694179"/>
            <a:ext cx="127000" cy="16382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618990" y="1694179"/>
            <a:ext cx="121920" cy="16382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763770" y="1691639"/>
            <a:ext cx="129539" cy="16890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494789" y="1992629"/>
            <a:ext cx="109219" cy="12446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628139" y="1992629"/>
            <a:ext cx="179070" cy="1244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488439" y="1950720"/>
            <a:ext cx="1371599" cy="67817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871470" y="1954529"/>
            <a:ext cx="179069" cy="1625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342129" y="1950720"/>
            <a:ext cx="135890" cy="16382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507229" y="1992629"/>
            <a:ext cx="96520" cy="12192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626609" y="1950720"/>
            <a:ext cx="104139" cy="16637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878454" y="2207260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30">
                <a:moveTo>
                  <a:pt x="0" y="0"/>
                </a:moveTo>
                <a:lnTo>
                  <a:pt x="0" y="163830"/>
                </a:lnTo>
              </a:path>
            </a:pathLst>
          </a:custGeom>
          <a:ln w="21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912110" y="2249170"/>
            <a:ext cx="234950" cy="12445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171189" y="2249170"/>
            <a:ext cx="172720" cy="1219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495550" y="2762250"/>
            <a:ext cx="109219" cy="12319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628900" y="2762250"/>
            <a:ext cx="96519" cy="12065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748279" y="2719070"/>
            <a:ext cx="104139" cy="16637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380489" y="3997959"/>
            <a:ext cx="2526027" cy="68199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942589" y="4043679"/>
            <a:ext cx="162557" cy="12065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126739" y="4043679"/>
            <a:ext cx="110490" cy="12319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260090" y="4043679"/>
            <a:ext cx="162480" cy="12065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449320" y="4000500"/>
            <a:ext cx="231139" cy="16637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703320" y="4043679"/>
            <a:ext cx="167639" cy="12319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630929" y="4000500"/>
            <a:ext cx="1320800" cy="42291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812029" y="4043679"/>
            <a:ext cx="109220" cy="12319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945379" y="4043679"/>
            <a:ext cx="96520" cy="12065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064759" y="4000500"/>
            <a:ext cx="105410" cy="16637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255259" y="4000500"/>
            <a:ext cx="105410" cy="16637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382259" y="4043679"/>
            <a:ext cx="110489" cy="12319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514340" y="4000500"/>
            <a:ext cx="22860" cy="163830"/>
          </a:xfrm>
          <a:custGeom>
            <a:avLst/>
            <a:gdLst/>
            <a:ahLst/>
            <a:cxnLst/>
            <a:rect l="l" t="t" r="r" b="b"/>
            <a:pathLst>
              <a:path w="22860" h="163829">
                <a:moveTo>
                  <a:pt x="22860" y="0"/>
                </a:moveTo>
                <a:lnTo>
                  <a:pt x="2539" y="0"/>
                </a:lnTo>
                <a:lnTo>
                  <a:pt x="0" y="163829"/>
                </a:lnTo>
                <a:lnTo>
                  <a:pt x="20320" y="16382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565140" y="4000500"/>
            <a:ext cx="267970" cy="16637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855970" y="4043679"/>
            <a:ext cx="66039" cy="12065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5033009" y="4257040"/>
            <a:ext cx="1262379" cy="46863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992879" y="4556759"/>
            <a:ext cx="655320" cy="12318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724400" y="4513579"/>
            <a:ext cx="171450" cy="16510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919979" y="4556759"/>
            <a:ext cx="109220" cy="12318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 txBox="1"/>
          <p:nvPr/>
        </p:nvSpPr>
        <p:spPr>
          <a:xfrm>
            <a:off x="1611630" y="5775959"/>
            <a:ext cx="4692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Arial"/>
                <a:cs typeface="Arial"/>
              </a:rPr>
              <a:t>IMPORTANT </a:t>
            </a:r>
            <a:r>
              <a:rPr dirty="0" sz="1800" spc="-20" b="1">
                <a:latin typeface="Arial"/>
                <a:cs typeface="Arial"/>
              </a:rPr>
              <a:t>INFORMATION </a:t>
            </a:r>
            <a:r>
              <a:rPr dirty="0" sz="1800" b="1">
                <a:latin typeface="Arial"/>
                <a:cs typeface="Arial"/>
              </a:rPr>
              <a:t>FOR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35" b="1">
                <a:latin typeface="Arial"/>
                <a:cs typeface="Arial"/>
              </a:rPr>
              <a:t>PARENTS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84530" y="6551930"/>
            <a:ext cx="1799589" cy="64770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67310" rIns="0" bIns="0" rtlCol="0" vert="horz">
            <a:spAutoFit/>
          </a:bodyPr>
          <a:lstStyle/>
          <a:p>
            <a:pPr marL="657860" marR="404495" indent="-246379">
              <a:lnSpc>
                <a:spcPts val="2020"/>
              </a:lnSpc>
              <a:spcBef>
                <a:spcPts val="530"/>
              </a:spcBef>
            </a:pPr>
            <a:r>
              <a:rPr dirty="0" sz="1800" spc="-10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AMPUS  </a:t>
            </a:r>
            <a:r>
              <a:rPr dirty="0" sz="1800">
                <a:latin typeface="Arial"/>
                <a:cs typeface="Arial"/>
              </a:rPr>
              <a:t>LIFE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2807970" y="6551930"/>
            <a:ext cx="2340610" cy="68453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191770" rIns="0" bIns="0" rtlCol="0" vert="horz">
            <a:spAutoFit/>
          </a:bodyPr>
          <a:lstStyle/>
          <a:p>
            <a:pPr marL="231140">
              <a:lnSpc>
                <a:spcPct val="100000"/>
              </a:lnSpc>
              <a:spcBef>
                <a:spcPts val="1510"/>
              </a:spcBef>
            </a:pPr>
            <a:r>
              <a:rPr dirty="0" sz="1800" spc="-15">
                <a:latin typeface="Arial"/>
                <a:cs typeface="Arial"/>
              </a:rPr>
              <a:t>ACCOMODATION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5472429" y="6587490"/>
            <a:ext cx="1583690" cy="57658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137160" rIns="0" bIns="0" rtlCol="0" vert="horz">
            <a:spAutoFit/>
          </a:bodyPr>
          <a:lstStyle/>
          <a:p>
            <a:pPr marL="349250">
              <a:lnSpc>
                <a:spcPct val="100000"/>
              </a:lnSpc>
              <a:spcBef>
                <a:spcPts val="1080"/>
              </a:spcBef>
            </a:pPr>
            <a:r>
              <a:rPr dirty="0" sz="1800" spc="-25">
                <a:latin typeface="Arial"/>
                <a:cs typeface="Arial"/>
              </a:rPr>
              <a:t>HEALTH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1224280" y="7776209"/>
            <a:ext cx="1871980" cy="64770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172720" rIns="0" bIns="0" rtlCol="0" vert="horz">
            <a:spAutoFit/>
          </a:bodyPr>
          <a:lstStyle/>
          <a:p>
            <a:pPr marL="489584">
              <a:lnSpc>
                <a:spcPct val="100000"/>
              </a:lnSpc>
              <a:spcBef>
                <a:spcPts val="1360"/>
              </a:spcBef>
            </a:pPr>
            <a:r>
              <a:rPr dirty="0" sz="1800" spc="-5">
                <a:latin typeface="Arial"/>
                <a:cs typeface="Arial"/>
              </a:rPr>
              <a:t>SAFETY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3995420" y="7739380"/>
            <a:ext cx="2556510" cy="61214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156210" rIns="0" bIns="0" rtlCol="0" vert="horz">
            <a:spAutoFit/>
          </a:bodyPr>
          <a:lstStyle/>
          <a:p>
            <a:pPr marL="382905">
              <a:lnSpc>
                <a:spcPct val="100000"/>
              </a:lnSpc>
              <a:spcBef>
                <a:spcPts val="1230"/>
              </a:spcBef>
            </a:pPr>
            <a:r>
              <a:rPr dirty="0" sz="1800" spc="-10">
                <a:latin typeface="Arial"/>
                <a:cs typeface="Arial"/>
              </a:rPr>
              <a:t>SCHOLARSHIPS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755650" y="8963659"/>
            <a:ext cx="5976620" cy="1008380"/>
          </a:xfrm>
          <a:prstGeom prst="rect">
            <a:avLst/>
          </a:prstGeom>
          <a:solidFill>
            <a:srgbClr val="CCFF66"/>
          </a:solidFill>
          <a:ln w="3175">
            <a:solidFill>
              <a:srgbClr val="7F7F7F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194183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ADVERTISEMENTS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980" y="657859"/>
            <a:ext cx="5302250" cy="55626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1941830" marR="5080" indent="-1929130">
              <a:lnSpc>
                <a:spcPts val="2020"/>
              </a:lnSpc>
              <a:spcBef>
                <a:spcPts val="284"/>
              </a:spcBef>
            </a:pPr>
            <a:r>
              <a:rPr dirty="0" sz="1800" spc="-5">
                <a:latin typeface="Arial"/>
                <a:cs typeface="Arial"/>
              </a:rPr>
              <a:t>Page </a:t>
            </a:r>
            <a:r>
              <a:rPr dirty="0" sz="1800" spc="-10">
                <a:latin typeface="Arial"/>
                <a:cs typeface="Arial"/>
              </a:rPr>
              <a:t>that appears </a:t>
            </a:r>
            <a:r>
              <a:rPr dirty="0" sz="1800" spc="-5">
                <a:latin typeface="Arial"/>
                <a:cs typeface="Arial"/>
              </a:rPr>
              <a:t>on clicking CAMPUS LIFE tab on  </a:t>
            </a:r>
            <a:r>
              <a:rPr dirty="0" sz="1800" spc="-10">
                <a:latin typeface="Arial"/>
                <a:cs typeface="Arial"/>
              </a:rPr>
              <a:t>Parents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2480" y="9144000"/>
            <a:ext cx="5975350" cy="1008380"/>
          </a:xfrm>
          <a:prstGeom prst="rect">
            <a:avLst/>
          </a:prstGeom>
          <a:solidFill>
            <a:srgbClr val="CCFF66"/>
          </a:solidFill>
          <a:ln w="3175">
            <a:solidFill>
              <a:srgbClr val="7F7F7F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1939925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ADVERTISEMENTS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450" y="5111750"/>
            <a:ext cx="5760720" cy="342011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algn="ctr" marL="166370" marR="483234" indent="-635">
              <a:lnSpc>
                <a:spcPct val="93400"/>
              </a:lnSpc>
            </a:pPr>
            <a:r>
              <a:rPr dirty="0" sz="1800" spc="-5">
                <a:latin typeface="Arial"/>
                <a:cs typeface="Arial"/>
              </a:rPr>
              <a:t>PES University campus life is </a:t>
            </a:r>
            <a:r>
              <a:rPr dirty="0" sz="1800" spc="-10">
                <a:latin typeface="Arial"/>
                <a:cs typeface="Arial"/>
              </a:rPr>
              <a:t>about balancing  personal and </a:t>
            </a:r>
            <a:r>
              <a:rPr dirty="0" sz="1800" spc="-5">
                <a:latin typeface="Arial"/>
                <a:cs typeface="Arial"/>
              </a:rPr>
              <a:t>academic goals.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opportunities </a:t>
            </a:r>
            <a:r>
              <a:rPr dirty="0" sz="1800" spc="-5">
                <a:latin typeface="Arial"/>
                <a:cs typeface="Arial"/>
              </a:rPr>
              <a:t>to  be </a:t>
            </a:r>
            <a:r>
              <a:rPr dirty="0" sz="1800" spc="-10">
                <a:latin typeface="Arial"/>
                <a:cs typeface="Arial"/>
              </a:rPr>
              <a:t>part of </a:t>
            </a:r>
            <a:r>
              <a:rPr dirty="0" sz="1800" spc="-5">
                <a:latin typeface="Arial"/>
                <a:cs typeface="Arial"/>
              </a:rPr>
              <a:t>sports, </a:t>
            </a:r>
            <a:r>
              <a:rPr dirty="0" sz="1800" spc="-10">
                <a:latin typeface="Arial"/>
                <a:cs typeface="Arial"/>
              </a:rPr>
              <a:t>cultural and </a:t>
            </a:r>
            <a:r>
              <a:rPr dirty="0" sz="1800" spc="-5">
                <a:latin typeface="Arial"/>
                <a:cs typeface="Arial"/>
              </a:rPr>
              <a:t>socially useful  activities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activities that are </a:t>
            </a:r>
            <a:r>
              <a:rPr dirty="0" sz="1800" spc="-10">
                <a:latin typeface="Arial"/>
                <a:cs typeface="Arial"/>
              </a:rPr>
              <a:t>as </a:t>
            </a:r>
            <a:r>
              <a:rPr dirty="0" sz="1800" spc="-5">
                <a:latin typeface="Arial"/>
                <a:cs typeface="Arial"/>
              </a:rPr>
              <a:t>much fun </a:t>
            </a:r>
            <a:r>
              <a:rPr dirty="0" sz="1800" spc="-10">
                <a:latin typeface="Arial"/>
                <a:cs typeface="Arial"/>
              </a:rPr>
              <a:t>as  learning </a:t>
            </a:r>
            <a:r>
              <a:rPr dirty="0" sz="1800" spc="-5">
                <a:latin typeface="Arial"/>
                <a:cs typeface="Arial"/>
              </a:rPr>
              <a:t>shape the personality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our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students.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56079" y="1797050"/>
            <a:ext cx="45720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290" y="549909"/>
            <a:ext cx="5639435" cy="55626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2112010" marR="5080" indent="-2099310">
              <a:lnSpc>
                <a:spcPts val="2020"/>
              </a:lnSpc>
              <a:spcBef>
                <a:spcPts val="284"/>
              </a:spcBef>
            </a:pPr>
            <a:r>
              <a:rPr dirty="0" sz="1800" spc="-10">
                <a:latin typeface="Arial"/>
                <a:cs typeface="Arial"/>
              </a:rPr>
              <a:t>Page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-10">
                <a:latin typeface="Arial"/>
                <a:cs typeface="Arial"/>
              </a:rPr>
              <a:t>appears on </a:t>
            </a:r>
            <a:r>
              <a:rPr dirty="0" sz="1800" spc="-5">
                <a:latin typeface="Arial"/>
                <a:cs typeface="Arial"/>
              </a:rPr>
              <a:t>clicking </a:t>
            </a:r>
            <a:r>
              <a:rPr dirty="0" sz="1800" spc="-15">
                <a:latin typeface="Arial"/>
                <a:cs typeface="Arial"/>
              </a:rPr>
              <a:t>ACCOMODATION </a:t>
            </a:r>
            <a:r>
              <a:rPr dirty="0" sz="1800" spc="-5">
                <a:latin typeface="Arial"/>
                <a:cs typeface="Arial"/>
              </a:rPr>
              <a:t>tab </a:t>
            </a:r>
            <a:r>
              <a:rPr dirty="0" sz="1800" spc="-10">
                <a:latin typeface="Arial"/>
                <a:cs typeface="Arial"/>
              </a:rPr>
              <a:t>on  Parents 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700" y="9108440"/>
            <a:ext cx="5976620" cy="1007110"/>
          </a:xfrm>
          <a:prstGeom prst="rect">
            <a:avLst/>
          </a:prstGeom>
          <a:solidFill>
            <a:srgbClr val="CCFF66"/>
          </a:solidFill>
          <a:ln w="3175">
            <a:solidFill>
              <a:srgbClr val="7F7F7F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194183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ADVERTISEMENTS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430" y="4895850"/>
            <a:ext cx="5651500" cy="352806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algn="ctr" marL="185420" marR="360680" indent="2540">
              <a:lnSpc>
                <a:spcPct val="93500"/>
              </a:lnSpc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excellent </a:t>
            </a:r>
            <a:r>
              <a:rPr dirty="0" sz="1800" spc="-5">
                <a:latin typeface="Arial"/>
                <a:cs typeface="Arial"/>
              </a:rPr>
              <a:t>residential </a:t>
            </a:r>
            <a:r>
              <a:rPr dirty="0" sz="1800" spc="-10">
                <a:latin typeface="Arial"/>
                <a:cs typeface="Arial"/>
              </a:rPr>
              <a:t>facilities have been  </a:t>
            </a:r>
            <a:r>
              <a:rPr dirty="0" sz="1800" spc="-5">
                <a:latin typeface="Arial"/>
                <a:cs typeface="Arial"/>
              </a:rPr>
              <a:t>carefully </a:t>
            </a:r>
            <a:r>
              <a:rPr dirty="0" sz="1800" spc="-10">
                <a:latin typeface="Arial"/>
                <a:cs typeface="Arial"/>
              </a:rPr>
              <a:t>planned </a:t>
            </a:r>
            <a:r>
              <a:rPr dirty="0" sz="1800" spc="-5">
                <a:latin typeface="Arial"/>
                <a:cs typeface="Arial"/>
              </a:rPr>
              <a:t>according to </a:t>
            </a:r>
            <a:r>
              <a:rPr dirty="0" sz="1800" spc="-10">
                <a:latin typeface="Arial"/>
                <a:cs typeface="Arial"/>
              </a:rPr>
              <a:t>international  </a:t>
            </a:r>
            <a:r>
              <a:rPr dirty="0" sz="1800" spc="-5">
                <a:latin typeface="Arial"/>
                <a:cs typeface="Arial"/>
              </a:rPr>
              <a:t>standards. Our hostels on the campus </a:t>
            </a:r>
            <a:r>
              <a:rPr dirty="0" sz="1800" spc="-15">
                <a:latin typeface="Arial"/>
                <a:cs typeface="Arial"/>
              </a:rPr>
              <a:t>offer well-  </a:t>
            </a:r>
            <a:r>
              <a:rPr dirty="0" sz="1800" spc="-10">
                <a:latin typeface="Arial"/>
                <a:cs typeface="Arial"/>
              </a:rPr>
              <a:t>ventilated, </a:t>
            </a:r>
            <a:r>
              <a:rPr dirty="0" sz="1800" spc="-5">
                <a:latin typeface="Arial"/>
                <a:cs typeface="Arial"/>
              </a:rPr>
              <a:t>comfortable rooms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10">
                <a:latin typeface="Arial"/>
                <a:cs typeface="Arial"/>
              </a:rPr>
              <a:t>round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clock  </a:t>
            </a:r>
            <a:r>
              <a:rPr dirty="0" sz="1800" spc="-25">
                <a:latin typeface="Arial"/>
                <a:cs typeface="Arial"/>
              </a:rPr>
              <a:t>security.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University has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tradition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student  </a:t>
            </a:r>
            <a:r>
              <a:rPr dirty="0" sz="1800" spc="-5">
                <a:latin typeface="Arial"/>
                <a:cs typeface="Arial"/>
              </a:rPr>
              <a:t>community </a:t>
            </a:r>
            <a:r>
              <a:rPr dirty="0" sz="1800" spc="-15">
                <a:latin typeface="Arial"/>
                <a:cs typeface="Arial"/>
              </a:rPr>
              <a:t>working </a:t>
            </a:r>
            <a:r>
              <a:rPr dirty="0" sz="1800" spc="-10">
                <a:latin typeface="Arial"/>
                <a:cs typeface="Arial"/>
              </a:rPr>
              <a:t>together </a:t>
            </a:r>
            <a:r>
              <a:rPr dirty="0" sz="1800" spc="-5">
                <a:latin typeface="Arial"/>
                <a:cs typeface="Arial"/>
              </a:rPr>
              <a:t>to take up </a:t>
            </a:r>
            <a:r>
              <a:rPr dirty="0" sz="1800" spc="-10">
                <a:latin typeface="Arial"/>
                <a:cs typeface="Arial"/>
              </a:rPr>
              <a:t>meaningful  initiatives. </a:t>
            </a:r>
            <a:r>
              <a:rPr dirty="0" sz="1800" spc="-5">
                <a:latin typeface="Arial"/>
                <a:cs typeface="Arial"/>
              </a:rPr>
              <a:t>In the </a:t>
            </a:r>
            <a:r>
              <a:rPr dirty="0" sz="1800" spc="-10">
                <a:latin typeface="Arial"/>
                <a:cs typeface="Arial"/>
              </a:rPr>
              <a:t>process </a:t>
            </a:r>
            <a:r>
              <a:rPr dirty="0" sz="1800" spc="-5">
                <a:latin typeface="Arial"/>
                <a:cs typeface="Arial"/>
              </a:rPr>
              <a:t>they </a:t>
            </a:r>
            <a:r>
              <a:rPr dirty="0" sz="1800">
                <a:latin typeface="Arial"/>
                <a:cs typeface="Arial"/>
              </a:rPr>
              <a:t>make </a:t>
            </a:r>
            <a:r>
              <a:rPr dirty="0" sz="1800" spc="-10">
                <a:latin typeface="Arial"/>
                <a:cs typeface="Arial"/>
              </a:rPr>
              <a:t>friends and  realize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importance </a:t>
            </a:r>
            <a:r>
              <a:rPr dirty="0" sz="1800" spc="-5">
                <a:latin typeface="Arial"/>
                <a:cs typeface="Arial"/>
              </a:rPr>
              <a:t>of team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40">
                <a:latin typeface="Arial"/>
                <a:cs typeface="Arial"/>
              </a:rPr>
              <a:t>play.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6330" y="1727200"/>
            <a:ext cx="5219700" cy="2556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569" y="657859"/>
            <a:ext cx="5510530" cy="55626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2472690" marR="5715" indent="-2459990">
              <a:lnSpc>
                <a:spcPts val="2020"/>
              </a:lnSpc>
              <a:spcBef>
                <a:spcPts val="284"/>
              </a:spcBef>
            </a:pPr>
            <a:r>
              <a:rPr dirty="0" sz="1800" spc="-10">
                <a:latin typeface="Arial"/>
                <a:cs typeface="Arial"/>
              </a:rPr>
              <a:t>Page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-10">
                <a:latin typeface="Arial"/>
                <a:cs typeface="Arial"/>
              </a:rPr>
              <a:t>appears </a:t>
            </a:r>
            <a:r>
              <a:rPr dirty="0" sz="1800" spc="-5">
                <a:latin typeface="Arial"/>
                <a:cs typeface="Arial"/>
              </a:rPr>
              <a:t>on clicking </a:t>
            </a:r>
            <a:r>
              <a:rPr dirty="0" sz="1800" spc="-25">
                <a:latin typeface="Arial"/>
                <a:cs typeface="Arial"/>
              </a:rPr>
              <a:t>HEALTH </a:t>
            </a:r>
            <a:r>
              <a:rPr dirty="0" sz="1800" spc="-5">
                <a:latin typeface="Arial"/>
                <a:cs typeface="Arial"/>
              </a:rPr>
              <a:t>tab </a:t>
            </a:r>
            <a:r>
              <a:rPr dirty="0" sz="1800" spc="-10">
                <a:latin typeface="Arial"/>
                <a:cs typeface="Arial"/>
              </a:rPr>
              <a:t>on Parents  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2480" y="9144000"/>
            <a:ext cx="5975350" cy="1008380"/>
          </a:xfrm>
          <a:prstGeom prst="rect">
            <a:avLst/>
          </a:prstGeom>
          <a:solidFill>
            <a:srgbClr val="CCFF66"/>
          </a:solidFill>
          <a:ln w="3175">
            <a:solidFill>
              <a:srgbClr val="7F7F7F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1939925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ADVERTISEMENTS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430" y="4644390"/>
            <a:ext cx="5651500" cy="334772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ctr" marL="513715" marR="544195">
              <a:lnSpc>
                <a:spcPct val="93400"/>
              </a:lnSpc>
              <a:spcBef>
                <a:spcPts val="1380"/>
              </a:spcBef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increasing demands </a:t>
            </a:r>
            <a:r>
              <a:rPr dirty="0" sz="1800" spc="-5">
                <a:latin typeface="Arial"/>
                <a:cs typeface="Arial"/>
              </a:rPr>
              <a:t>of academics </a:t>
            </a:r>
            <a:r>
              <a:rPr dirty="0" sz="1800" spc="-10">
                <a:latin typeface="Arial"/>
                <a:cs typeface="Arial"/>
              </a:rPr>
              <a:t>has  brought </a:t>
            </a:r>
            <a:r>
              <a:rPr dirty="0" sz="1800" spc="-5">
                <a:latin typeface="Arial"/>
                <a:cs typeface="Arial"/>
              </a:rPr>
              <a:t>into focus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work-life balance. </a:t>
            </a:r>
            <a:r>
              <a:rPr dirty="0" sz="1800" spc="-5">
                <a:latin typeface="Arial"/>
                <a:cs typeface="Arial"/>
              </a:rPr>
              <a:t>The  </a:t>
            </a:r>
            <a:r>
              <a:rPr dirty="0" sz="1800" spc="-10">
                <a:latin typeface="Arial"/>
                <a:cs typeface="Arial"/>
              </a:rPr>
              <a:t>association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Excelcare </a:t>
            </a:r>
            <a:r>
              <a:rPr dirty="0" sz="1800" spc="-10">
                <a:latin typeface="Arial"/>
                <a:cs typeface="Arial"/>
              </a:rPr>
              <a:t>medical </a:t>
            </a:r>
            <a:r>
              <a:rPr dirty="0" sz="1800">
                <a:latin typeface="Arial"/>
                <a:cs typeface="Arial"/>
              </a:rPr>
              <a:t>center  </a:t>
            </a:r>
            <a:r>
              <a:rPr dirty="0" sz="1800" spc="-10">
                <a:latin typeface="Arial"/>
                <a:cs typeface="Arial"/>
              </a:rPr>
              <a:t>enables </a:t>
            </a:r>
            <a:r>
              <a:rPr dirty="0" sz="1800" spc="-5">
                <a:latin typeface="Arial"/>
                <a:cs typeface="Arial"/>
              </a:rPr>
              <a:t>students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get timely medical </a:t>
            </a:r>
            <a:r>
              <a:rPr dirty="0" sz="1800" spc="-5">
                <a:latin typeface="Arial"/>
                <a:cs typeface="Arial"/>
              </a:rPr>
              <a:t>advice  and </a:t>
            </a:r>
            <a:r>
              <a:rPr dirty="0" sz="1800" spc="-10">
                <a:latin typeface="Arial"/>
                <a:cs typeface="Arial"/>
              </a:rPr>
              <a:t>counselling </a:t>
            </a:r>
            <a:r>
              <a:rPr dirty="0" sz="1800" spc="-5">
                <a:latin typeface="Arial"/>
                <a:cs typeface="Arial"/>
              </a:rPr>
              <a:t>on health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personality  related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issues.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1973" y="2030729"/>
            <a:ext cx="4199242" cy="178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0110" y="405130"/>
            <a:ext cx="5400040" cy="55626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1991360" marR="5080" indent="-1978660">
              <a:lnSpc>
                <a:spcPts val="2020"/>
              </a:lnSpc>
              <a:spcBef>
                <a:spcPts val="284"/>
              </a:spcBef>
            </a:pPr>
            <a:r>
              <a:rPr dirty="0" sz="1800" spc="-10">
                <a:latin typeface="Arial"/>
                <a:cs typeface="Arial"/>
              </a:rPr>
              <a:t>Page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-10">
                <a:latin typeface="Arial"/>
                <a:cs typeface="Arial"/>
              </a:rPr>
              <a:t>appears </a:t>
            </a:r>
            <a:r>
              <a:rPr dirty="0" sz="1800" spc="-5">
                <a:latin typeface="Arial"/>
                <a:cs typeface="Arial"/>
              </a:rPr>
              <a:t>on clicking </a:t>
            </a:r>
            <a:r>
              <a:rPr dirty="0" sz="1800" spc="-10">
                <a:latin typeface="Arial"/>
                <a:cs typeface="Arial"/>
              </a:rPr>
              <a:t>SCOLARSHIPS </a:t>
            </a:r>
            <a:r>
              <a:rPr dirty="0" sz="1800" spc="-5">
                <a:latin typeface="Arial"/>
                <a:cs typeface="Arial"/>
              </a:rPr>
              <a:t>tab </a:t>
            </a:r>
            <a:r>
              <a:rPr dirty="0" sz="1800" spc="-10">
                <a:latin typeface="Arial"/>
                <a:cs typeface="Arial"/>
              </a:rPr>
              <a:t>on  </a:t>
            </a:r>
            <a:r>
              <a:rPr dirty="0" sz="1800" spc="-5">
                <a:latin typeface="Arial"/>
                <a:cs typeface="Arial"/>
              </a:rPr>
              <a:t>Parents</a:t>
            </a:r>
            <a:r>
              <a:rPr dirty="0" sz="1800" spc="-10">
                <a:latin typeface="Arial"/>
                <a:cs typeface="Arial"/>
              </a:rPr>
              <a:t> 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530" y="8784590"/>
            <a:ext cx="5975350" cy="1007110"/>
          </a:xfrm>
          <a:prstGeom prst="rect">
            <a:avLst/>
          </a:prstGeom>
          <a:solidFill>
            <a:srgbClr val="CCFF66"/>
          </a:solidFill>
          <a:ln w="3175">
            <a:solidFill>
              <a:srgbClr val="7F7F7F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1939925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ADVERTISEMENTS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039" y="4679950"/>
            <a:ext cx="5651500" cy="309626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algn="ctr" marL="207645" marR="201930" indent="-635">
              <a:lnSpc>
                <a:spcPts val="2020"/>
              </a:lnSpc>
              <a:spcBef>
                <a:spcPts val="5"/>
              </a:spcBef>
            </a:pPr>
            <a:r>
              <a:rPr dirty="0" sz="1800" spc="-5">
                <a:latin typeface="Arial"/>
                <a:cs typeface="Arial"/>
              </a:rPr>
              <a:t>Outstanding </a:t>
            </a:r>
            <a:r>
              <a:rPr dirty="0" sz="1800" spc="-10">
                <a:latin typeface="Arial"/>
                <a:cs typeface="Arial"/>
              </a:rPr>
              <a:t>performers </a:t>
            </a:r>
            <a:r>
              <a:rPr dirty="0" sz="1800" spc="-5">
                <a:latin typeface="Arial"/>
                <a:cs typeface="Arial"/>
              </a:rPr>
              <a:t>right </a:t>
            </a:r>
            <a:r>
              <a:rPr dirty="0" sz="1800" spc="-10">
                <a:latin typeface="Arial"/>
                <a:cs typeface="Arial"/>
              </a:rPr>
              <a:t>from </a:t>
            </a:r>
            <a:r>
              <a:rPr dirty="0" sz="1800" spc="-5">
                <a:latin typeface="Arial"/>
                <a:cs typeface="Arial"/>
              </a:rPr>
              <a:t>entrance </a:t>
            </a:r>
            <a:r>
              <a:rPr dirty="0" sz="1800" spc="-10">
                <a:latin typeface="Arial"/>
                <a:cs typeface="Arial"/>
              </a:rPr>
              <a:t>exam  </a:t>
            </a:r>
            <a:r>
              <a:rPr dirty="0" sz="1800" spc="-5">
                <a:latin typeface="Arial"/>
                <a:cs typeface="Arial"/>
              </a:rPr>
              <a:t>stage, are identified </a:t>
            </a:r>
            <a:r>
              <a:rPr dirty="0" sz="1800" spc="-10">
                <a:latin typeface="Arial"/>
                <a:cs typeface="Arial"/>
              </a:rPr>
              <a:t>by their achievements </a:t>
            </a:r>
            <a:r>
              <a:rPr dirty="0" sz="1800" spc="-5">
                <a:latin typeface="Arial"/>
                <a:cs typeface="Arial"/>
              </a:rPr>
              <a:t>in  curricular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co-curricular activities.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University  assists students in </a:t>
            </a:r>
            <a:r>
              <a:rPr dirty="0" sz="1800" spc="-10">
                <a:latin typeface="Arial"/>
                <a:cs typeface="Arial"/>
              </a:rPr>
              <a:t>exploring options of financial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aid.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8130" y="1637029"/>
            <a:ext cx="4032250" cy="207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569" y="657859"/>
            <a:ext cx="5512435" cy="55626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2472690" marR="5080" indent="-2459990">
              <a:lnSpc>
                <a:spcPts val="2020"/>
              </a:lnSpc>
              <a:spcBef>
                <a:spcPts val="284"/>
              </a:spcBef>
            </a:pPr>
            <a:r>
              <a:rPr dirty="0" sz="1800" spc="-10">
                <a:latin typeface="Arial"/>
                <a:cs typeface="Arial"/>
              </a:rPr>
              <a:t>Page that appears </a:t>
            </a:r>
            <a:r>
              <a:rPr dirty="0" sz="1800" spc="-5">
                <a:latin typeface="Arial"/>
                <a:cs typeface="Arial"/>
              </a:rPr>
              <a:t>on clicking SAFETY tab on </a:t>
            </a:r>
            <a:r>
              <a:rPr dirty="0" sz="1800" spc="-10">
                <a:latin typeface="Arial"/>
                <a:cs typeface="Arial"/>
              </a:rPr>
              <a:t>Parents  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2480" y="9144000"/>
            <a:ext cx="5975350" cy="1008380"/>
          </a:xfrm>
          <a:prstGeom prst="rect">
            <a:avLst/>
          </a:prstGeom>
          <a:solidFill>
            <a:srgbClr val="CCFF66"/>
          </a:solidFill>
          <a:ln w="3175">
            <a:solidFill>
              <a:srgbClr val="7F7F7F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1939925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ADVERTISEMENTS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430" y="4860290"/>
            <a:ext cx="5651500" cy="363601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ctr" marL="351790" marR="346710" indent="-635">
              <a:lnSpc>
                <a:spcPct val="93500"/>
              </a:lnSpc>
              <a:spcBef>
                <a:spcPts val="1380"/>
              </a:spcBef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University infrastructure meets the stringent  standards of safety laid </a:t>
            </a:r>
            <a:r>
              <a:rPr dirty="0" sz="1800" spc="-15">
                <a:latin typeface="Arial"/>
                <a:cs typeface="Arial"/>
              </a:rPr>
              <a:t>down </a:t>
            </a:r>
            <a:r>
              <a:rPr dirty="0" sz="1800" spc="-10">
                <a:latin typeface="Arial"/>
                <a:cs typeface="Arial"/>
              </a:rPr>
              <a:t>by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regulatory  </a:t>
            </a:r>
            <a:r>
              <a:rPr dirty="0" sz="1800" spc="-20">
                <a:latin typeface="Arial"/>
                <a:cs typeface="Arial"/>
              </a:rPr>
              <a:t>authority.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on campus activities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entry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and  exit of </a:t>
            </a:r>
            <a:r>
              <a:rPr dirty="0" sz="1800" spc="-5">
                <a:latin typeface="Arial"/>
                <a:cs typeface="Arial"/>
              </a:rPr>
              <a:t>visitors are actively monitored.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quality  of </a:t>
            </a:r>
            <a:r>
              <a:rPr dirty="0" sz="1800" spc="-5">
                <a:latin typeface="Arial"/>
                <a:cs typeface="Arial"/>
              </a:rPr>
              <a:t>food </a:t>
            </a:r>
            <a:r>
              <a:rPr dirty="0" sz="1800" spc="-10">
                <a:latin typeface="Arial"/>
                <a:cs typeface="Arial"/>
              </a:rPr>
              <a:t>and essential supplies </a:t>
            </a:r>
            <a:r>
              <a:rPr dirty="0" sz="1800" spc="-5">
                <a:latin typeface="Arial"/>
                <a:cs typeface="Arial"/>
              </a:rPr>
              <a:t>are subject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10">
                <a:latin typeface="Arial"/>
                <a:cs typeface="Arial"/>
              </a:rPr>
              <a:t>periodic </a:t>
            </a:r>
            <a:r>
              <a:rPr dirty="0" sz="1800" spc="-5">
                <a:latin typeface="Arial"/>
                <a:cs typeface="Arial"/>
              </a:rPr>
              <a:t>checks. </a:t>
            </a:r>
            <a:r>
              <a:rPr dirty="0" sz="1800" spc="-10">
                <a:latin typeface="Arial"/>
                <a:cs typeface="Arial"/>
              </a:rPr>
              <a:t>Easily </a:t>
            </a:r>
            <a:r>
              <a:rPr dirty="0" sz="1800" spc="-5">
                <a:latin typeface="Arial"/>
                <a:cs typeface="Arial"/>
              </a:rPr>
              <a:t>accessible contact </a:t>
            </a:r>
            <a:r>
              <a:rPr dirty="0" sz="1800" spc="-10">
                <a:latin typeface="Arial"/>
                <a:cs typeface="Arial"/>
              </a:rPr>
              <a:t>points 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 spc="-10">
                <a:latin typeface="Arial"/>
                <a:cs typeface="Arial"/>
              </a:rPr>
              <a:t>provisioned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informing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authorities </a:t>
            </a:r>
            <a:r>
              <a:rPr dirty="0" sz="1800" spc="-5">
                <a:latin typeface="Arial"/>
                <a:cs typeface="Arial"/>
              </a:rPr>
              <a:t>in  </a:t>
            </a:r>
            <a:r>
              <a:rPr dirty="0" sz="1800">
                <a:latin typeface="Arial"/>
                <a:cs typeface="Arial"/>
              </a:rPr>
              <a:t>case </a:t>
            </a:r>
            <a:r>
              <a:rPr dirty="0" sz="1800" spc="-10">
                <a:latin typeface="Arial"/>
                <a:cs typeface="Arial"/>
              </a:rPr>
              <a:t>of any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risks.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7879" y="1799589"/>
            <a:ext cx="3455670" cy="234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539" y="1404619"/>
            <a:ext cx="3456940" cy="755650"/>
          </a:xfrm>
          <a:prstGeom prst="rect">
            <a:avLst/>
          </a:prstGeom>
          <a:solidFill>
            <a:srgbClr val="EDEDED"/>
          </a:solidFill>
          <a:ln w="3175">
            <a:solidFill>
              <a:srgbClr val="7F7F7F"/>
            </a:solidFill>
          </a:ln>
        </p:spPr>
        <p:txBody>
          <a:bodyPr wrap="square" lIns="0" tIns="226060" rIns="0" bIns="0" rtlCol="0" vert="horz">
            <a:spAutoFit/>
          </a:bodyPr>
          <a:lstStyle/>
          <a:p>
            <a:pPr marL="1049020">
              <a:lnSpc>
                <a:spcPct val="100000"/>
              </a:lnSpc>
              <a:spcBef>
                <a:spcPts val="1780"/>
              </a:spcBef>
            </a:pPr>
            <a:r>
              <a:rPr dirty="0" sz="1800" spc="-10">
                <a:latin typeface="Arial"/>
                <a:cs typeface="Arial"/>
              </a:rPr>
              <a:t>USERNAME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7539" y="2772410"/>
            <a:ext cx="3456940" cy="828040"/>
          </a:xfrm>
          <a:prstGeom prst="rect">
            <a:avLst/>
          </a:prstGeom>
          <a:solidFill>
            <a:srgbClr val="DCDCDC"/>
          </a:solidFill>
          <a:ln w="3175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070610">
              <a:lnSpc>
                <a:spcPct val="100000"/>
              </a:lnSpc>
            </a:pPr>
            <a:r>
              <a:rPr dirty="0" sz="1800" spc="-25">
                <a:latin typeface="Arial"/>
                <a:cs typeface="Arial"/>
              </a:rPr>
              <a:t>PASSWORD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7670" y="4194809"/>
            <a:ext cx="11468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Forgot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password?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950" y="513080"/>
            <a:ext cx="6355080" cy="55626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2608580" marR="5080" indent="-2595880">
              <a:lnSpc>
                <a:spcPts val="2020"/>
              </a:lnSpc>
              <a:spcBef>
                <a:spcPts val="284"/>
              </a:spcBef>
            </a:pPr>
            <a:r>
              <a:rPr dirty="0" sz="1800" spc="-10">
                <a:latin typeface="Arial"/>
                <a:cs typeface="Arial"/>
              </a:rPr>
              <a:t>Login page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10">
                <a:latin typeface="Arial"/>
                <a:cs typeface="Arial"/>
              </a:rPr>
              <a:t>appears </a:t>
            </a:r>
            <a:r>
              <a:rPr dirty="0" sz="1800" spc="-5">
                <a:latin typeface="Arial"/>
                <a:cs typeface="Arial"/>
              </a:rPr>
              <a:t>on clicking the </a:t>
            </a:r>
            <a:r>
              <a:rPr dirty="0" sz="1800" spc="-10">
                <a:latin typeface="Arial"/>
                <a:cs typeface="Arial"/>
              </a:rPr>
              <a:t>Login </a:t>
            </a:r>
            <a:r>
              <a:rPr dirty="0" sz="1800" spc="-5">
                <a:latin typeface="Arial"/>
                <a:cs typeface="Arial"/>
              </a:rPr>
              <a:t>tab </a:t>
            </a:r>
            <a:r>
              <a:rPr dirty="0" sz="1800" spc="-10">
                <a:latin typeface="Arial"/>
                <a:cs typeface="Arial"/>
              </a:rPr>
              <a:t>on </a:t>
            </a:r>
            <a:r>
              <a:rPr dirty="0" sz="1800" spc="-5">
                <a:latin typeface="Arial"/>
                <a:cs typeface="Arial"/>
              </a:rPr>
              <a:t>Parents  </a:t>
            </a:r>
            <a:r>
              <a:rPr dirty="0" sz="1800" spc="-10">
                <a:latin typeface="Arial"/>
                <a:cs typeface="Arial"/>
              </a:rPr>
              <a:t>homepage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5579" y="5076190"/>
            <a:ext cx="1764030" cy="72009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209550" rIns="0" bIns="0" rtlCol="0" vert="horz">
            <a:spAutoFit/>
          </a:bodyPr>
          <a:lstStyle/>
          <a:p>
            <a:pPr marL="449580">
              <a:lnSpc>
                <a:spcPct val="100000"/>
              </a:lnSpc>
              <a:spcBef>
                <a:spcPts val="1650"/>
              </a:spcBef>
            </a:pPr>
            <a:r>
              <a:rPr dirty="0" sz="1800" spc="-5">
                <a:latin typeface="Arial"/>
                <a:cs typeface="Arial"/>
              </a:rPr>
              <a:t>SUBMIT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187450"/>
            <a:ext cx="2160270" cy="8964930"/>
          </a:xfrm>
          <a:custGeom>
            <a:avLst/>
            <a:gdLst/>
            <a:ahLst/>
            <a:cxnLst/>
            <a:rect l="l" t="t" r="r" b="b"/>
            <a:pathLst>
              <a:path w="2160270" h="8964930">
                <a:moveTo>
                  <a:pt x="2160270" y="0"/>
                </a:moveTo>
                <a:lnTo>
                  <a:pt x="0" y="0"/>
                </a:lnTo>
                <a:lnTo>
                  <a:pt x="0" y="8964930"/>
                </a:lnTo>
                <a:lnTo>
                  <a:pt x="2160270" y="8964930"/>
                </a:lnTo>
                <a:lnTo>
                  <a:pt x="216027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7700" y="1187450"/>
            <a:ext cx="2160270" cy="8964930"/>
          </a:xfrm>
          <a:prstGeom prst="rect">
            <a:avLst/>
          </a:prstGeom>
          <a:ln w="3175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9050" marR="12065" indent="314960">
              <a:lnSpc>
                <a:spcPct val="1871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Student's Name: ABCD  Student's Email: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  <a:hlinkClick r:id="rId2"/>
              </a:rPr>
              <a:t>abcd@xmail.com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407034" marR="400050" indent="101600">
              <a:lnSpc>
                <a:spcPts val="1230"/>
              </a:lnSpc>
            </a:pPr>
            <a:r>
              <a:rPr dirty="0" sz="1100" spc="-5">
                <a:latin typeface="Arial"/>
                <a:cs typeface="Arial"/>
              </a:rPr>
              <a:t>Student's Contact  </a:t>
            </a:r>
            <a:r>
              <a:rPr dirty="0" sz="1100">
                <a:latin typeface="Arial"/>
                <a:cs typeface="Arial"/>
              </a:rPr>
              <a:t>Number: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9611862581</a:t>
            </a:r>
            <a:endParaRPr sz="1100">
              <a:latin typeface="Arial"/>
              <a:cs typeface="Arial"/>
            </a:endParaRPr>
          </a:p>
          <a:p>
            <a:pPr marL="53340" marR="47625" indent="299720">
              <a:lnSpc>
                <a:spcPts val="2480"/>
              </a:lnSpc>
              <a:spcBef>
                <a:spcPts val="240"/>
              </a:spcBef>
            </a:pPr>
            <a:r>
              <a:rPr dirty="0" sz="1100" spc="-5">
                <a:latin typeface="Arial"/>
                <a:cs typeface="Arial"/>
              </a:rPr>
              <a:t>Parent's Name: </a:t>
            </a:r>
            <a:r>
              <a:rPr dirty="0" sz="1100" spc="15">
                <a:latin typeface="Arial"/>
                <a:cs typeface="Arial"/>
              </a:rPr>
              <a:t>WXYZ  </a:t>
            </a:r>
            <a:r>
              <a:rPr dirty="0" sz="1100" spc="-5">
                <a:latin typeface="Arial"/>
                <a:cs typeface="Arial"/>
              </a:rPr>
              <a:t>Parent's Email: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  <a:hlinkClick r:id="rId3"/>
              </a:rPr>
              <a:t>wxyz@xmail.com</a:t>
            </a:r>
            <a:endParaRPr sz="1100">
              <a:latin typeface="Arial"/>
              <a:cs typeface="Arial"/>
            </a:endParaRPr>
          </a:p>
          <a:p>
            <a:pPr marL="434340" marR="387350" indent="129539">
              <a:lnSpc>
                <a:spcPts val="1230"/>
              </a:lnSpc>
              <a:spcBef>
                <a:spcPts val="990"/>
              </a:spcBef>
            </a:pPr>
            <a:r>
              <a:rPr dirty="0" sz="1100" spc="-5">
                <a:latin typeface="Arial"/>
                <a:cs typeface="Arial"/>
              </a:rPr>
              <a:t>Parent's Contact  number: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9999000088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9429" y="8820150"/>
            <a:ext cx="4069079" cy="1259840"/>
          </a:xfrm>
          <a:prstGeom prst="rect">
            <a:avLst/>
          </a:prstGeom>
          <a:solidFill>
            <a:srgbClr val="CCFF99"/>
          </a:solidFill>
          <a:ln w="3175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3175">
              <a:lnSpc>
                <a:spcPct val="100000"/>
              </a:lnSpc>
              <a:spcBef>
                <a:spcPts val="1470"/>
              </a:spcBef>
            </a:pPr>
            <a:r>
              <a:rPr dirty="0" sz="1800" spc="-5">
                <a:latin typeface="Arial"/>
                <a:cs typeface="Arial"/>
              </a:rPr>
              <a:t>Advertisement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9160" y="144018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09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99160" y="14566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9160" y="147446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9160" y="14922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99160" y="151003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99160" y="15278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99160" y="15455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DFD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99160" y="156336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9160" y="15811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9160" y="159893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09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99160" y="16154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99160" y="16332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99160" y="16510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99160" y="16687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99160" y="16865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99160" y="17043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99160" y="17221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DFD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99160" y="17399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9160" y="1757679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99160" y="17741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99160" y="1791970"/>
            <a:ext cx="1477010" cy="19050"/>
          </a:xfrm>
          <a:custGeom>
            <a:avLst/>
            <a:gdLst/>
            <a:ahLst/>
            <a:cxnLst/>
            <a:rect l="l" t="t" r="r" b="b"/>
            <a:pathLst>
              <a:path w="1477010" h="19050">
                <a:moveTo>
                  <a:pt x="0" y="19050"/>
                </a:moveTo>
                <a:lnTo>
                  <a:pt x="1477010" y="19050"/>
                </a:lnTo>
                <a:lnTo>
                  <a:pt x="147701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99160" y="181102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09"/>
                </a:moveTo>
                <a:lnTo>
                  <a:pt x="1477010" y="16509"/>
                </a:lnTo>
                <a:lnTo>
                  <a:pt x="147701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FF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99160" y="18275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99160" y="18453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99160" y="18630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99160" y="18808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99160" y="18986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99160" y="19164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99160" y="19342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99160" y="19519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9160" y="196977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09"/>
                </a:moveTo>
                <a:lnTo>
                  <a:pt x="1477010" y="16509"/>
                </a:lnTo>
                <a:lnTo>
                  <a:pt x="147701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FF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99160" y="19862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99160" y="20040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99160" y="20218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DF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9160" y="20396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99160" y="20574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99160" y="20751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99160" y="20929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99160" y="21107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99160" y="212852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09"/>
                </a:moveTo>
                <a:lnTo>
                  <a:pt x="1477010" y="16509"/>
                </a:lnTo>
                <a:lnTo>
                  <a:pt x="147701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FF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99160" y="2145029"/>
            <a:ext cx="1477010" cy="19050"/>
          </a:xfrm>
          <a:custGeom>
            <a:avLst/>
            <a:gdLst/>
            <a:ahLst/>
            <a:cxnLst/>
            <a:rect l="l" t="t" r="r" b="b"/>
            <a:pathLst>
              <a:path w="1477010" h="19050">
                <a:moveTo>
                  <a:pt x="0" y="19050"/>
                </a:moveTo>
                <a:lnTo>
                  <a:pt x="1477010" y="19050"/>
                </a:lnTo>
                <a:lnTo>
                  <a:pt x="147701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99160" y="21640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99160" y="218186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99160" y="21983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99160" y="22161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99160" y="22339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99160" y="22517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99160" y="22694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99160" y="22872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99160" y="23050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99160" y="23228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99160" y="234061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99160" y="23571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99160" y="23749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99160" y="23926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99160" y="24104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99160" y="24282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99160" y="24460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99160" y="24638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99160" y="24815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99160" y="249936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99160" y="2515870"/>
            <a:ext cx="1477010" cy="19050"/>
          </a:xfrm>
          <a:custGeom>
            <a:avLst/>
            <a:gdLst/>
            <a:ahLst/>
            <a:cxnLst/>
            <a:rect l="l" t="t" r="r" b="b"/>
            <a:pathLst>
              <a:path w="1477010" h="19050">
                <a:moveTo>
                  <a:pt x="0" y="19050"/>
                </a:moveTo>
                <a:lnTo>
                  <a:pt x="1477010" y="19050"/>
                </a:lnTo>
                <a:lnTo>
                  <a:pt x="147701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99160" y="253492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09"/>
                </a:moveTo>
                <a:lnTo>
                  <a:pt x="1477010" y="16509"/>
                </a:lnTo>
                <a:lnTo>
                  <a:pt x="147701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FF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99160" y="25514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99160" y="25692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99160" y="25869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99160" y="26047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9160" y="26225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99160" y="26403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99160" y="26581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99160" y="26758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99160" y="269367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09"/>
                </a:moveTo>
                <a:lnTo>
                  <a:pt x="1477010" y="16509"/>
                </a:lnTo>
                <a:lnTo>
                  <a:pt x="147701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FF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99160" y="27101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99160" y="27279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99160" y="27457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99160" y="27635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99160" y="27813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99160" y="27990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99160" y="28168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99160" y="28346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99160" y="285242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09"/>
                </a:moveTo>
                <a:lnTo>
                  <a:pt x="1477010" y="16509"/>
                </a:lnTo>
                <a:lnTo>
                  <a:pt x="147701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FF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99160" y="2868929"/>
            <a:ext cx="1477010" cy="19050"/>
          </a:xfrm>
          <a:custGeom>
            <a:avLst/>
            <a:gdLst/>
            <a:ahLst/>
            <a:cxnLst/>
            <a:rect l="l" t="t" r="r" b="b"/>
            <a:pathLst>
              <a:path w="1477010" h="19050">
                <a:moveTo>
                  <a:pt x="0" y="19050"/>
                </a:moveTo>
                <a:lnTo>
                  <a:pt x="1477010" y="19050"/>
                </a:lnTo>
                <a:lnTo>
                  <a:pt x="147701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9160" y="28879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99160" y="290576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99160" y="29222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99160" y="29400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99160" y="29578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99160" y="29756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99160" y="29933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99160" y="30111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99160" y="30289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99160" y="30467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99160" y="306451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99160" y="30810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99160" y="30988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99160" y="31165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99160" y="31343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99160" y="31521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99160" y="31699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99160" y="31877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99160" y="32054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99160" y="32232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900430" y="1440180"/>
            <a:ext cx="1475740" cy="1799589"/>
          </a:xfrm>
          <a:custGeom>
            <a:avLst/>
            <a:gdLst/>
            <a:ahLst/>
            <a:cxnLst/>
            <a:rect l="l" t="t" r="r" b="b"/>
            <a:pathLst>
              <a:path w="1475739" h="1799589">
                <a:moveTo>
                  <a:pt x="737869" y="1799590"/>
                </a:moveTo>
                <a:lnTo>
                  <a:pt x="0" y="1799590"/>
                </a:lnTo>
                <a:lnTo>
                  <a:pt x="0" y="0"/>
                </a:lnTo>
                <a:lnTo>
                  <a:pt x="1475739" y="0"/>
                </a:lnTo>
                <a:lnTo>
                  <a:pt x="1475739" y="1799590"/>
                </a:lnTo>
                <a:lnTo>
                  <a:pt x="737869" y="17995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900430" y="1448435"/>
            <a:ext cx="1475740" cy="178244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362585" marR="115570" indent="-241300">
              <a:lnSpc>
                <a:spcPts val="2020"/>
              </a:lnSpc>
            </a:pPr>
            <a:r>
              <a:rPr dirty="0" sz="1800" spc="-5">
                <a:latin typeface="Arial"/>
                <a:cs typeface="Arial"/>
              </a:rPr>
              <a:t>Photo </a:t>
            </a:r>
            <a:r>
              <a:rPr dirty="0" sz="1800" spc="-10">
                <a:latin typeface="Arial"/>
                <a:cs typeface="Arial"/>
              </a:rPr>
              <a:t>of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the  student.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060352" y="4069079"/>
            <a:ext cx="4104004" cy="34290"/>
          </a:xfrm>
          <a:custGeom>
            <a:avLst/>
            <a:gdLst/>
            <a:ahLst/>
            <a:cxnLst/>
            <a:rect l="l" t="t" r="r" b="b"/>
            <a:pathLst>
              <a:path w="4104004" h="34289">
                <a:moveTo>
                  <a:pt x="0" y="34290"/>
                </a:moveTo>
                <a:lnTo>
                  <a:pt x="4103717" y="34290"/>
                </a:lnTo>
                <a:lnTo>
                  <a:pt x="4103717" y="0"/>
                </a:lnTo>
                <a:lnTo>
                  <a:pt x="0" y="0"/>
                </a:lnTo>
                <a:lnTo>
                  <a:pt x="0" y="3429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059992" y="410337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059632" y="413892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60"/>
                </a:moveTo>
                <a:lnTo>
                  <a:pt x="4103730" y="35560"/>
                </a:lnTo>
                <a:lnTo>
                  <a:pt x="410373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059271" y="417449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058911" y="421005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058551" y="424560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058191" y="428117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DFD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057831" y="431672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057471" y="435229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057110" y="438785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056737" y="4423409"/>
            <a:ext cx="4104004" cy="36830"/>
          </a:xfrm>
          <a:custGeom>
            <a:avLst/>
            <a:gdLst/>
            <a:ahLst/>
            <a:cxnLst/>
            <a:rect l="l" t="t" r="r" b="b"/>
            <a:pathLst>
              <a:path w="4104004" h="36829">
                <a:moveTo>
                  <a:pt x="0" y="36829"/>
                </a:moveTo>
                <a:lnTo>
                  <a:pt x="4103743" y="36829"/>
                </a:lnTo>
                <a:lnTo>
                  <a:pt x="4103743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FFFF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056377" y="446024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056017" y="449580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055657" y="453135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055297" y="456692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054936" y="460247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054576" y="463804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DFD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054216" y="467360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053856" y="470915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053496" y="474472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053135" y="478027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052762" y="4815840"/>
            <a:ext cx="4104004" cy="36830"/>
          </a:xfrm>
          <a:custGeom>
            <a:avLst/>
            <a:gdLst/>
            <a:ahLst/>
            <a:cxnLst/>
            <a:rect l="l" t="t" r="r" b="b"/>
            <a:pathLst>
              <a:path w="4104004" h="36829">
                <a:moveTo>
                  <a:pt x="0" y="36830"/>
                </a:moveTo>
                <a:lnTo>
                  <a:pt x="4103743" y="36830"/>
                </a:lnTo>
                <a:lnTo>
                  <a:pt x="4103743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FFFF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052402" y="485267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052042" y="488822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051682" y="492379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051322" y="495935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050961" y="499490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050601" y="503047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050241" y="506602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049881" y="510159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049521" y="513715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049160" y="517270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048800" y="520827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048440" y="524382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DF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048080" y="527939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047720" y="531495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047359" y="535050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046986" y="5386070"/>
            <a:ext cx="4104004" cy="36830"/>
          </a:xfrm>
          <a:custGeom>
            <a:avLst/>
            <a:gdLst/>
            <a:ahLst/>
            <a:cxnLst/>
            <a:rect l="l" t="t" r="r" b="b"/>
            <a:pathLst>
              <a:path w="4104004" h="36829">
                <a:moveTo>
                  <a:pt x="0" y="36829"/>
                </a:moveTo>
                <a:lnTo>
                  <a:pt x="4103743" y="36829"/>
                </a:lnTo>
                <a:lnTo>
                  <a:pt x="4103743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FFFF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046626" y="542290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046266" y="545845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045906" y="549402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045546" y="552957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045185" y="556514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044825" y="560070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044465" y="563625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044105" y="567182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043745" y="570737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043384" y="574294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043011" y="5778500"/>
            <a:ext cx="4104004" cy="36830"/>
          </a:xfrm>
          <a:custGeom>
            <a:avLst/>
            <a:gdLst/>
            <a:ahLst/>
            <a:cxnLst/>
            <a:rect l="l" t="t" r="r" b="b"/>
            <a:pathLst>
              <a:path w="4104004" h="36829">
                <a:moveTo>
                  <a:pt x="0" y="36829"/>
                </a:moveTo>
                <a:lnTo>
                  <a:pt x="4103743" y="36829"/>
                </a:lnTo>
                <a:lnTo>
                  <a:pt x="4103743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FFFF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042651" y="581532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042291" y="585089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041931" y="588645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041571" y="592200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041210" y="595757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040850" y="599312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040490" y="602869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3040130" y="606425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039770" y="609980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039409" y="613537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3039049" y="617092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038689" y="620649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038316" y="6242050"/>
            <a:ext cx="4104004" cy="36830"/>
          </a:xfrm>
          <a:custGeom>
            <a:avLst/>
            <a:gdLst/>
            <a:ahLst/>
            <a:cxnLst/>
            <a:rect l="l" t="t" r="r" b="b"/>
            <a:pathLst>
              <a:path w="4104004" h="36829">
                <a:moveTo>
                  <a:pt x="0" y="36829"/>
                </a:moveTo>
                <a:lnTo>
                  <a:pt x="4103743" y="36829"/>
                </a:lnTo>
                <a:lnTo>
                  <a:pt x="4103743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FFF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037956" y="627887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037595" y="631444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037235" y="635000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3036875" y="638555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036515" y="642112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036155" y="645667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60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035795" y="649224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035434" y="652780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035074" y="656335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034714" y="659891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034354" y="663448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3033994" y="667004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033633" y="670560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033260" y="6741159"/>
            <a:ext cx="4104004" cy="36830"/>
          </a:xfrm>
          <a:custGeom>
            <a:avLst/>
            <a:gdLst/>
            <a:ahLst/>
            <a:cxnLst/>
            <a:rect l="l" t="t" r="r" b="b"/>
            <a:pathLst>
              <a:path w="4104004" h="36829">
                <a:moveTo>
                  <a:pt x="0" y="36830"/>
                </a:moveTo>
                <a:lnTo>
                  <a:pt x="4103743" y="36830"/>
                </a:lnTo>
                <a:lnTo>
                  <a:pt x="4103743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FFFF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3032900" y="677799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032540" y="681355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032180" y="684910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031819" y="688466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3031459" y="692023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031099" y="695579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3030739" y="699135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3030379" y="702690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3030019" y="706246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3029658" y="709803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3029298" y="713359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028925" y="7169150"/>
            <a:ext cx="4104004" cy="36830"/>
          </a:xfrm>
          <a:custGeom>
            <a:avLst/>
            <a:gdLst/>
            <a:ahLst/>
            <a:cxnLst/>
            <a:rect l="l" t="t" r="r" b="b"/>
            <a:pathLst>
              <a:path w="4104004" h="36829">
                <a:moveTo>
                  <a:pt x="0" y="36829"/>
                </a:moveTo>
                <a:lnTo>
                  <a:pt x="4103743" y="36829"/>
                </a:lnTo>
                <a:lnTo>
                  <a:pt x="4103743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FFF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028565" y="720598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028205" y="724154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027845" y="727710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027484" y="731265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027124" y="734821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026764" y="738378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3026404" y="741934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026043" y="745490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60"/>
                </a:moveTo>
                <a:lnTo>
                  <a:pt x="4103730" y="35560"/>
                </a:lnTo>
                <a:lnTo>
                  <a:pt x="410373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FFF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3025683" y="749045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60"/>
                </a:moveTo>
                <a:lnTo>
                  <a:pt x="4103730" y="35560"/>
                </a:lnTo>
                <a:lnTo>
                  <a:pt x="410373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3025323" y="7526019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024963" y="756158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3024603" y="759714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59"/>
                </a:moveTo>
                <a:lnTo>
                  <a:pt x="4103730" y="35559"/>
                </a:lnTo>
                <a:lnTo>
                  <a:pt x="410373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3024243" y="7632700"/>
            <a:ext cx="4104004" cy="35560"/>
          </a:xfrm>
          <a:custGeom>
            <a:avLst/>
            <a:gdLst/>
            <a:ahLst/>
            <a:cxnLst/>
            <a:rect l="l" t="t" r="r" b="b"/>
            <a:pathLst>
              <a:path w="4104004" h="35559">
                <a:moveTo>
                  <a:pt x="0" y="35560"/>
                </a:moveTo>
                <a:lnTo>
                  <a:pt x="4103730" y="35560"/>
                </a:lnTo>
                <a:lnTo>
                  <a:pt x="410373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FFFF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023870" y="7668259"/>
            <a:ext cx="4104004" cy="36830"/>
          </a:xfrm>
          <a:custGeom>
            <a:avLst/>
            <a:gdLst/>
            <a:ahLst/>
            <a:cxnLst/>
            <a:rect l="l" t="t" r="r" b="b"/>
            <a:pathLst>
              <a:path w="4104004" h="36829">
                <a:moveTo>
                  <a:pt x="0" y="36830"/>
                </a:moveTo>
                <a:lnTo>
                  <a:pt x="4103743" y="36830"/>
                </a:lnTo>
                <a:lnTo>
                  <a:pt x="4103743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023870" y="4067809"/>
            <a:ext cx="4141470" cy="3636010"/>
          </a:xfrm>
          <a:custGeom>
            <a:avLst/>
            <a:gdLst/>
            <a:ahLst/>
            <a:cxnLst/>
            <a:rect l="l" t="t" r="r" b="b"/>
            <a:pathLst>
              <a:path w="4141470" h="3636009">
                <a:moveTo>
                  <a:pt x="2052320" y="3636010"/>
                </a:moveTo>
                <a:lnTo>
                  <a:pt x="0" y="3636010"/>
                </a:lnTo>
                <a:lnTo>
                  <a:pt x="36830" y="0"/>
                </a:lnTo>
                <a:lnTo>
                  <a:pt x="4141470" y="0"/>
                </a:lnTo>
                <a:lnTo>
                  <a:pt x="4104639" y="3636010"/>
                </a:lnTo>
                <a:lnTo>
                  <a:pt x="2052320" y="363601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182620" y="5434329"/>
            <a:ext cx="1450340" cy="1689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721859" y="5436870"/>
            <a:ext cx="22860" cy="163830"/>
          </a:xfrm>
          <a:custGeom>
            <a:avLst/>
            <a:gdLst/>
            <a:ahLst/>
            <a:cxnLst/>
            <a:rect l="l" t="t" r="r" b="b"/>
            <a:pathLst>
              <a:path w="22860" h="163829">
                <a:moveTo>
                  <a:pt x="22860" y="0"/>
                </a:moveTo>
                <a:lnTo>
                  <a:pt x="2539" y="0"/>
                </a:lnTo>
                <a:lnTo>
                  <a:pt x="2539" y="22859"/>
                </a:lnTo>
                <a:lnTo>
                  <a:pt x="21589" y="22859"/>
                </a:lnTo>
                <a:lnTo>
                  <a:pt x="22860" y="0"/>
                </a:lnTo>
                <a:close/>
              </a:path>
              <a:path w="22860" h="163829">
                <a:moveTo>
                  <a:pt x="21589" y="44450"/>
                </a:moveTo>
                <a:lnTo>
                  <a:pt x="2539" y="44450"/>
                </a:lnTo>
                <a:lnTo>
                  <a:pt x="0" y="163829"/>
                </a:lnTo>
                <a:lnTo>
                  <a:pt x="20319" y="163829"/>
                </a:lnTo>
                <a:lnTo>
                  <a:pt x="21589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765040" y="5478779"/>
            <a:ext cx="99060" cy="1244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645620" y="5436870"/>
            <a:ext cx="2092999" cy="7327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797040" y="5436870"/>
            <a:ext cx="21590" cy="163830"/>
          </a:xfrm>
          <a:custGeom>
            <a:avLst/>
            <a:gdLst/>
            <a:ahLst/>
            <a:cxnLst/>
            <a:rect l="l" t="t" r="r" b="b"/>
            <a:pathLst>
              <a:path w="21590" h="163829">
                <a:moveTo>
                  <a:pt x="21589" y="0"/>
                </a:moveTo>
                <a:lnTo>
                  <a:pt x="1269" y="0"/>
                </a:lnTo>
                <a:lnTo>
                  <a:pt x="1269" y="22859"/>
                </a:lnTo>
                <a:lnTo>
                  <a:pt x="21589" y="22859"/>
                </a:lnTo>
                <a:lnTo>
                  <a:pt x="21589" y="0"/>
                </a:lnTo>
                <a:close/>
              </a:path>
              <a:path w="21590" h="163829">
                <a:moveTo>
                  <a:pt x="21589" y="44450"/>
                </a:moveTo>
                <a:lnTo>
                  <a:pt x="1269" y="44450"/>
                </a:lnTo>
                <a:lnTo>
                  <a:pt x="0" y="163829"/>
                </a:lnTo>
                <a:lnTo>
                  <a:pt x="20319" y="163829"/>
                </a:lnTo>
                <a:lnTo>
                  <a:pt x="21589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6846569" y="5478779"/>
            <a:ext cx="97789" cy="121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3398520" y="5674359"/>
            <a:ext cx="219709" cy="1943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3699509" y="5699759"/>
            <a:ext cx="970279" cy="1689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747259" y="5702300"/>
            <a:ext cx="123249" cy="1638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3771900" y="5955029"/>
            <a:ext cx="130810" cy="1701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923029" y="5958840"/>
            <a:ext cx="142240" cy="16637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086859" y="6000750"/>
            <a:ext cx="110489" cy="1244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220209" y="6000750"/>
            <a:ext cx="96519" cy="1219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340859" y="6000750"/>
            <a:ext cx="223519" cy="1244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 txBox="1"/>
          <p:nvPr/>
        </p:nvSpPr>
        <p:spPr>
          <a:xfrm>
            <a:off x="956310" y="477519"/>
            <a:ext cx="6170295" cy="567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Login page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10">
                <a:latin typeface="Arial"/>
                <a:cs typeface="Arial"/>
              </a:rPr>
              <a:t>appears </a:t>
            </a:r>
            <a:r>
              <a:rPr dirty="0" sz="1800" spc="-5">
                <a:latin typeface="Arial"/>
                <a:cs typeface="Arial"/>
              </a:rPr>
              <a:t>on </a:t>
            </a:r>
            <a:r>
              <a:rPr dirty="0" sz="1800" spc="-10">
                <a:latin typeface="Arial"/>
                <a:cs typeface="Arial"/>
              </a:rPr>
              <a:t>clicking </a:t>
            </a:r>
            <a:r>
              <a:rPr dirty="0" sz="1800" spc="-5">
                <a:latin typeface="Arial"/>
                <a:cs typeface="Arial"/>
              </a:rPr>
              <a:t>the SUBMIT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tab</a:t>
            </a:r>
            <a:endParaRPr sz="18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850"/>
              </a:spcBef>
            </a:pPr>
            <a:r>
              <a:rPr dirty="0" sz="1050">
                <a:latin typeface="Arial"/>
                <a:cs typeface="Arial"/>
              </a:rPr>
              <a:t>Welcome</a:t>
            </a:r>
            <a:r>
              <a:rPr dirty="0" sz="1050" spc="-95">
                <a:latin typeface="Arial"/>
                <a:cs typeface="Arial"/>
              </a:rPr>
              <a:t> </a:t>
            </a:r>
            <a:r>
              <a:rPr dirty="0" sz="1050" spc="-10" b="1">
                <a:latin typeface="Arial"/>
                <a:cs typeface="Arial"/>
              </a:rPr>
              <a:t>name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3167379" y="1295400"/>
            <a:ext cx="1548130" cy="46863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660"/>
              </a:spcBef>
            </a:pPr>
            <a:r>
              <a:rPr dirty="0" sz="1800" spc="-10">
                <a:latin typeface="Arial"/>
                <a:cs typeface="Arial"/>
              </a:rPr>
              <a:t>Attendance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4931409" y="1224280"/>
            <a:ext cx="1944370" cy="61214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319405" marR="309880" indent="152400">
              <a:lnSpc>
                <a:spcPts val="2020"/>
              </a:lnSpc>
              <a:spcBef>
                <a:spcPts val="395"/>
              </a:spcBef>
            </a:pPr>
            <a:r>
              <a:rPr dirty="0" sz="1800" spc="-10">
                <a:latin typeface="Arial"/>
                <a:cs typeface="Arial"/>
              </a:rPr>
              <a:t>Academic  </a:t>
            </a:r>
            <a:r>
              <a:rPr dirty="0" sz="1800" spc="-5">
                <a:latin typeface="Arial"/>
                <a:cs typeface="Arial"/>
              </a:rPr>
              <a:t>P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5">
                <a:latin typeface="Arial"/>
                <a:cs typeface="Arial"/>
              </a:rPr>
              <a:t>f</a:t>
            </a:r>
            <a:r>
              <a:rPr dirty="0" sz="1800" spc="-15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rma</a:t>
            </a:r>
            <a:r>
              <a:rPr dirty="0" sz="1800" spc="-15">
                <a:latin typeface="Arial"/>
                <a:cs typeface="Arial"/>
              </a:rPr>
              <a:t>n</a:t>
            </a:r>
            <a:r>
              <a:rPr dirty="0" sz="1800" spc="5">
                <a:latin typeface="Arial"/>
                <a:cs typeface="Arial"/>
              </a:rPr>
              <a:t>c</a:t>
            </a:r>
            <a:r>
              <a:rPr dirty="0" sz="180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3131820" y="1944370"/>
            <a:ext cx="1656080" cy="75565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123189" rIns="0" bIns="0" rtlCol="0" vert="horz">
            <a:spAutoFit/>
          </a:bodyPr>
          <a:lstStyle/>
          <a:p>
            <a:pPr marL="111760" marR="24130" indent="-81280">
              <a:lnSpc>
                <a:spcPts val="2010"/>
              </a:lnSpc>
              <a:spcBef>
                <a:spcPts val="969"/>
              </a:spcBef>
            </a:pP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x</a:t>
            </a:r>
            <a:r>
              <a:rPr dirty="0" sz="1800" spc="-5">
                <a:latin typeface="Arial"/>
                <a:cs typeface="Arial"/>
              </a:rPr>
              <a:t>tra-</a:t>
            </a:r>
            <a:r>
              <a:rPr dirty="0" sz="1800" spc="-15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urri</a:t>
            </a:r>
            <a:r>
              <a:rPr dirty="0" sz="1800" spc="-15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ul</a:t>
            </a:r>
            <a:r>
              <a:rPr dirty="0" sz="1800" spc="-1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r  </a:t>
            </a:r>
            <a:r>
              <a:rPr dirty="0" sz="1800" spc="-10">
                <a:latin typeface="Arial"/>
                <a:cs typeface="Arial"/>
              </a:rPr>
              <a:t>Achievements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5111750" y="2052320"/>
            <a:ext cx="1836420" cy="61214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154940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220"/>
              </a:spcBef>
            </a:pPr>
            <a:r>
              <a:rPr dirty="0" sz="1800" spc="-10">
                <a:latin typeface="Arial"/>
                <a:cs typeface="Arial"/>
              </a:rPr>
              <a:t>Announcements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5976620" y="2951479"/>
            <a:ext cx="1115060" cy="32512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3175">
              <a:lnSpc>
                <a:spcPct val="100000"/>
              </a:lnSpc>
              <a:spcBef>
                <a:spcPts val="90"/>
              </a:spcBef>
            </a:pPr>
            <a:r>
              <a:rPr dirty="0" sz="1800" spc="-5">
                <a:latin typeface="Arial"/>
                <a:cs typeface="Arial"/>
              </a:rPr>
              <a:t>SIGN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OUT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6310" y="477519"/>
            <a:ext cx="5053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Page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10">
                <a:latin typeface="Arial"/>
                <a:cs typeface="Arial"/>
              </a:rPr>
              <a:t>appears </a:t>
            </a:r>
            <a:r>
              <a:rPr dirty="0" sz="1800" spc="-5">
                <a:latin typeface="Arial"/>
                <a:cs typeface="Arial"/>
              </a:rPr>
              <a:t>on </a:t>
            </a:r>
            <a:r>
              <a:rPr dirty="0" sz="1800" spc="-10">
                <a:latin typeface="Arial"/>
                <a:cs typeface="Arial"/>
              </a:rPr>
              <a:t>clicking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Attendace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tab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9339" y="1162050"/>
          <a:ext cx="5074920" cy="856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4920"/>
              </a:tblGrid>
              <a:tr h="952500">
                <a:tc>
                  <a:txBody>
                    <a:bodyPr/>
                    <a:lstStyle/>
                    <a:p>
                      <a:pPr marL="421640">
                        <a:lnSpc>
                          <a:spcPts val="2090"/>
                        </a:lnSpc>
                        <a:spcBef>
                          <a:spcPts val="190"/>
                        </a:spcBef>
                        <a:tabLst>
                          <a:tab pos="1781175" algn="l"/>
                          <a:tab pos="3472815" algn="l"/>
                        </a:tabLst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Courses	</a:t>
                      </a:r>
                      <a:r>
                        <a:rPr dirty="0" sz="1800" spc="-45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number	Number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of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781810">
                        <a:lnSpc>
                          <a:spcPts val="2020"/>
                        </a:lnSpc>
                        <a:tabLst>
                          <a:tab pos="3472815" algn="l"/>
                        </a:tabLst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classes	classes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781810">
                        <a:lnSpc>
                          <a:spcPts val="2090"/>
                        </a:lnSpc>
                        <a:tabLst>
                          <a:tab pos="3472815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conducted	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attended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66CC"/>
                    </a:solidFill>
                  </a:tcPr>
                </a:tc>
              </a:tr>
              <a:tr h="950594">
                <a:tc>
                  <a:txBody>
                    <a:bodyPr/>
                    <a:lstStyle/>
                    <a:p>
                      <a:pPr marL="89535" marR="4065904">
                        <a:lnSpc>
                          <a:spcPts val="2020"/>
                        </a:lnSpc>
                        <a:spcBef>
                          <a:spcPts val="37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omp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r 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Design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solidFill>
                      <a:srgbClr val="0099FF"/>
                    </a:solidFil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marL="89535" marR="3608070">
                        <a:lnSpc>
                          <a:spcPts val="2020"/>
                        </a:lnSpc>
                        <a:spcBef>
                          <a:spcPts val="3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Unix System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Pr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gramm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solidFill>
                      <a:srgbClr val="99CCFF"/>
                    </a:solidFill>
                  </a:tcPr>
                </a:tc>
              </a:tr>
              <a:tr h="951230">
                <a:tc>
                  <a:txBody>
                    <a:bodyPr/>
                    <a:lstStyle/>
                    <a:p>
                      <a:pPr marL="89535" marR="4091304">
                        <a:lnSpc>
                          <a:spcPts val="2020"/>
                        </a:lnSpc>
                        <a:spcBef>
                          <a:spcPts val="3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Machine  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ear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solidFill>
                      <a:srgbClr val="0099FF"/>
                    </a:solidFil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Elective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99CCFF"/>
                    </a:solidFill>
                  </a:tcPr>
                </a:tc>
              </a:tr>
              <a:tr h="950594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Elective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99FF"/>
                    </a:solidFil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marL="89535" marR="3886835">
                        <a:lnSpc>
                          <a:spcPts val="2020"/>
                        </a:lnSpc>
                        <a:spcBef>
                          <a:spcPts val="37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Compiler  Design  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ab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ratory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solidFill>
                      <a:srgbClr val="99CCFF"/>
                    </a:solidFill>
                  </a:tcPr>
                </a:tc>
              </a:tr>
              <a:tr h="951230">
                <a:tc>
                  <a:txBody>
                    <a:bodyPr/>
                    <a:lstStyle/>
                    <a:p>
                      <a:pPr marL="89535" marR="3608070">
                        <a:lnSpc>
                          <a:spcPct val="93300"/>
                        </a:lnSpc>
                        <a:spcBef>
                          <a:spcPts val="334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Unix System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Pr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gramm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ng  Laboratory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solidFill>
                      <a:srgbClr val="0099FF"/>
                    </a:solidFill>
                  </a:tcPr>
                </a:tc>
              </a:tr>
              <a:tr h="953769">
                <a:tc>
                  <a:txBody>
                    <a:bodyPr/>
                    <a:lstStyle/>
                    <a:p>
                      <a:pPr marL="89535" marR="3886835">
                        <a:lnSpc>
                          <a:spcPts val="2020"/>
                        </a:lnSpc>
                        <a:spcBef>
                          <a:spcPts val="37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Machine 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Learning  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ab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ratory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9200" y="1377950"/>
            <a:ext cx="3023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Arial"/>
                <a:cs typeface="Arial"/>
              </a:rPr>
              <a:t>TYPES </a:t>
            </a:r>
            <a:r>
              <a:rPr dirty="0" sz="2400" b="1">
                <a:latin typeface="Arial"/>
                <a:cs typeface="Arial"/>
              </a:rPr>
              <a:t>OF </a:t>
            </a:r>
            <a:r>
              <a:rPr dirty="0" sz="2400" spc="-35" b="1">
                <a:latin typeface="Arial"/>
                <a:cs typeface="Arial"/>
              </a:rPr>
              <a:t>PORTAL</a:t>
            </a:r>
            <a:r>
              <a:rPr dirty="0" sz="2400" spc="-1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609" y="2575559"/>
            <a:ext cx="3237230" cy="389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Arial"/>
                <a:cs typeface="Arial"/>
              </a:rPr>
              <a:t>&gt; </a:t>
            </a:r>
            <a:r>
              <a:rPr dirty="0" sz="2100" spc="-10">
                <a:latin typeface="Arial"/>
                <a:cs typeface="Arial"/>
              </a:rPr>
              <a:t>Personal </a:t>
            </a:r>
            <a:r>
              <a:rPr dirty="0" sz="2100" spc="-5">
                <a:latin typeface="Arial"/>
                <a:cs typeface="Arial"/>
              </a:rPr>
              <a:t>Portals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latin typeface="Arial"/>
                <a:cs typeface="Arial"/>
              </a:rPr>
              <a:t>&gt; </a:t>
            </a:r>
            <a:r>
              <a:rPr dirty="0" sz="2100" spc="-10">
                <a:latin typeface="Arial"/>
                <a:cs typeface="Arial"/>
              </a:rPr>
              <a:t>Government </a:t>
            </a:r>
            <a:r>
              <a:rPr dirty="0" sz="2100" spc="-20">
                <a:latin typeface="Arial"/>
                <a:cs typeface="Arial"/>
              </a:rPr>
              <a:t>Web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Portals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latin typeface="Arial"/>
                <a:cs typeface="Arial"/>
              </a:rPr>
              <a:t>&gt; </a:t>
            </a:r>
            <a:r>
              <a:rPr dirty="0" sz="2100" spc="-5">
                <a:latin typeface="Arial"/>
                <a:cs typeface="Arial"/>
              </a:rPr>
              <a:t>Cultural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Portals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latin typeface="Arial"/>
                <a:cs typeface="Arial"/>
              </a:rPr>
              <a:t>&gt; </a:t>
            </a:r>
            <a:r>
              <a:rPr dirty="0" sz="2100" spc="-10">
                <a:latin typeface="Arial"/>
                <a:cs typeface="Arial"/>
              </a:rPr>
              <a:t>Corporate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Portals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latin typeface="Arial"/>
                <a:cs typeface="Arial"/>
              </a:rPr>
              <a:t>&gt; </a:t>
            </a:r>
            <a:r>
              <a:rPr dirty="0" sz="2100" spc="-5">
                <a:latin typeface="Arial"/>
                <a:cs typeface="Arial"/>
              </a:rPr>
              <a:t>Functional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Portals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latin typeface="Arial"/>
                <a:cs typeface="Arial"/>
              </a:rPr>
              <a:t>&gt; </a:t>
            </a:r>
            <a:r>
              <a:rPr dirty="0" sz="2100" spc="-5">
                <a:latin typeface="Arial"/>
                <a:cs typeface="Arial"/>
              </a:rPr>
              <a:t>Stock Portals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latin typeface="Arial"/>
                <a:cs typeface="Arial"/>
              </a:rPr>
              <a:t>&gt; </a:t>
            </a:r>
            <a:r>
              <a:rPr dirty="0" sz="2100" spc="-35">
                <a:latin typeface="Arial"/>
                <a:cs typeface="Arial"/>
              </a:rPr>
              <a:t>Tender's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Portals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780" y="513080"/>
            <a:ext cx="6396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Page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10">
                <a:latin typeface="Arial"/>
                <a:cs typeface="Arial"/>
              </a:rPr>
              <a:t>appears </a:t>
            </a:r>
            <a:r>
              <a:rPr dirty="0" sz="1800" spc="-5">
                <a:latin typeface="Arial"/>
                <a:cs typeface="Arial"/>
              </a:rPr>
              <a:t>on clicking the Academic Performance</a:t>
            </a:r>
            <a:r>
              <a:rPr dirty="0" sz="1800" spc="-1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tab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4530" y="1162050"/>
          <a:ext cx="6299200" cy="866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8275"/>
                <a:gridCol w="1383030"/>
                <a:gridCol w="1575434"/>
                <a:gridCol w="1903730"/>
              </a:tblGrid>
              <a:tr h="1120140"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Courses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ts val="209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ISA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18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26060">
                        <a:lnSpc>
                          <a:spcPts val="209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Marks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417830">
                        <a:lnSpc>
                          <a:spcPts val="209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ISA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18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17830">
                        <a:lnSpc>
                          <a:spcPts val="209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Marks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ESA</a:t>
                      </a:r>
                      <a:r>
                        <a:rPr dirty="0" sz="18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Marks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66CC"/>
                    </a:solidFill>
                  </a:tcPr>
                </a:tc>
              </a:tr>
              <a:tr h="638175">
                <a:tc gridSpan="4">
                  <a:txBody>
                    <a:bodyPr/>
                    <a:lstStyle/>
                    <a:p>
                      <a:pPr marL="88900" marR="5292090">
                        <a:lnSpc>
                          <a:spcPts val="2010"/>
                        </a:lnSpc>
                        <a:spcBef>
                          <a:spcPts val="38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Com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il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r 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Design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18870">
                <a:tc gridSpan="4">
                  <a:txBody>
                    <a:bodyPr/>
                    <a:lstStyle/>
                    <a:p>
                      <a:pPr marL="88900" marR="4835525">
                        <a:lnSpc>
                          <a:spcPts val="2020"/>
                        </a:lnSpc>
                        <a:spcBef>
                          <a:spcPts val="37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Unix System  Progr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mmi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9445">
                <a:tc gridSpan="4">
                  <a:txBody>
                    <a:bodyPr/>
                    <a:lstStyle/>
                    <a:p>
                      <a:pPr marL="88900" marR="5316855">
                        <a:lnSpc>
                          <a:spcPts val="2020"/>
                        </a:lnSpc>
                        <a:spcBef>
                          <a:spcPts val="37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Machine  Le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rn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8810">
                <a:tc gridSpan="4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Elective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9445">
                <a:tc gridSpan="4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Elective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18870">
                <a:tc gridSpan="4">
                  <a:txBody>
                    <a:bodyPr/>
                    <a:lstStyle/>
                    <a:p>
                      <a:pPr marL="88900" marR="5113655">
                        <a:lnSpc>
                          <a:spcPct val="93300"/>
                        </a:lnSpc>
                        <a:spcBef>
                          <a:spcPts val="334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Compiler  Design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La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orato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0">
                <a:tc gridSpan="4">
                  <a:txBody>
                    <a:bodyPr/>
                    <a:lstStyle/>
                    <a:p>
                      <a:pPr marL="88900" marR="4835525">
                        <a:lnSpc>
                          <a:spcPts val="2020"/>
                        </a:lnSpc>
                        <a:spcBef>
                          <a:spcPts val="37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Unix System  Progr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mmi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g 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Laboratory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18870">
                <a:tc gridSpan="4">
                  <a:txBody>
                    <a:bodyPr/>
                    <a:lstStyle/>
                    <a:p>
                      <a:pPr marL="88900" marR="5113655">
                        <a:lnSpc>
                          <a:spcPts val="2020"/>
                        </a:lnSpc>
                        <a:spcBef>
                          <a:spcPts val="3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Machine 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Learning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La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orato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190" y="2556510"/>
            <a:ext cx="6191250" cy="5579110"/>
          </a:xfrm>
          <a:custGeom>
            <a:avLst/>
            <a:gdLst/>
            <a:ahLst/>
            <a:cxnLst/>
            <a:rect l="l" t="t" r="r" b="b"/>
            <a:pathLst>
              <a:path w="6191250" h="5579109">
                <a:moveTo>
                  <a:pt x="6191250" y="0"/>
                </a:moveTo>
                <a:lnTo>
                  <a:pt x="0" y="0"/>
                </a:lnTo>
                <a:lnTo>
                  <a:pt x="0" y="5579110"/>
                </a:lnTo>
                <a:lnTo>
                  <a:pt x="6191250" y="5579110"/>
                </a:lnTo>
                <a:lnTo>
                  <a:pt x="619125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4190" y="2556510"/>
            <a:ext cx="6191250" cy="5579110"/>
          </a:xfrm>
          <a:custGeom>
            <a:avLst/>
            <a:gdLst/>
            <a:ahLst/>
            <a:cxnLst/>
            <a:rect l="l" t="t" r="r" b="b"/>
            <a:pathLst>
              <a:path w="6191250" h="5579109">
                <a:moveTo>
                  <a:pt x="3096260" y="5579110"/>
                </a:moveTo>
                <a:lnTo>
                  <a:pt x="0" y="5579110"/>
                </a:lnTo>
                <a:lnTo>
                  <a:pt x="0" y="0"/>
                </a:lnTo>
                <a:lnTo>
                  <a:pt x="6191250" y="0"/>
                </a:lnTo>
                <a:lnTo>
                  <a:pt x="6191250" y="5579110"/>
                </a:lnTo>
                <a:lnTo>
                  <a:pt x="3096260" y="557911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4359" y="2948939"/>
            <a:ext cx="94615" cy="4146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2875280"/>
            <a:ext cx="4050029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R="5080">
              <a:lnSpc>
                <a:spcPts val="2090"/>
              </a:lnSpc>
              <a:spcBef>
                <a:spcPts val="225"/>
              </a:spcBef>
            </a:pPr>
            <a:r>
              <a:rPr dirty="0" sz="1800" spc="-5">
                <a:latin typeface="Arial"/>
                <a:cs typeface="Arial"/>
              </a:rPr>
              <a:t>Secured </a:t>
            </a:r>
            <a:r>
              <a:rPr dirty="0" sz="1800" spc="-10">
                <a:latin typeface="Arial"/>
                <a:cs typeface="Arial"/>
              </a:rPr>
              <a:t>3</a:t>
            </a:r>
            <a:r>
              <a:rPr dirty="0" baseline="39682" sz="1575" spc="-15">
                <a:latin typeface="Arial"/>
                <a:cs typeface="Arial"/>
              </a:rPr>
              <a:t>rd </a:t>
            </a:r>
            <a:r>
              <a:rPr dirty="0" sz="1800" spc="-5">
                <a:latin typeface="Arial"/>
                <a:cs typeface="Arial"/>
              </a:rPr>
              <a:t>Place in </a:t>
            </a:r>
            <a:r>
              <a:rPr dirty="0" sz="1800" spc="-10">
                <a:latin typeface="Arial"/>
                <a:cs typeface="Arial"/>
              </a:rPr>
              <a:t>Google Hackathon  </a:t>
            </a:r>
            <a:r>
              <a:rPr dirty="0" sz="1800" spc="-5">
                <a:latin typeface="Arial"/>
                <a:cs typeface="Arial"/>
              </a:rPr>
              <a:t>Secured </a:t>
            </a:r>
            <a:r>
              <a:rPr dirty="0" sz="1800" spc="-10">
                <a:latin typeface="Arial"/>
                <a:cs typeface="Arial"/>
              </a:rPr>
              <a:t>2</a:t>
            </a:r>
            <a:r>
              <a:rPr dirty="0" baseline="39682" sz="1575" spc="-15">
                <a:latin typeface="Arial"/>
                <a:cs typeface="Arial"/>
              </a:rPr>
              <a:t>nd </a:t>
            </a:r>
            <a:r>
              <a:rPr dirty="0" sz="1800" spc="-10">
                <a:latin typeface="Arial"/>
                <a:cs typeface="Arial"/>
              </a:rPr>
              <a:t>Place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10K </a:t>
            </a:r>
            <a:r>
              <a:rPr dirty="0" sz="1800" spc="-5">
                <a:latin typeface="Arial"/>
                <a:cs typeface="Arial"/>
              </a:rPr>
              <a:t>Marathon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Run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359" y="3475989"/>
            <a:ext cx="94615" cy="42500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780" y="514350"/>
            <a:ext cx="5380355" cy="143256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1784350" marR="5080" indent="-1771650">
              <a:lnSpc>
                <a:spcPts val="2020"/>
              </a:lnSpc>
              <a:spcBef>
                <a:spcPts val="284"/>
              </a:spcBef>
            </a:pPr>
            <a:r>
              <a:rPr dirty="0" sz="1800" spc="-5">
                <a:latin typeface="Arial"/>
                <a:cs typeface="Arial"/>
              </a:rPr>
              <a:t>Page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10">
                <a:latin typeface="Arial"/>
                <a:cs typeface="Arial"/>
              </a:rPr>
              <a:t>appears </a:t>
            </a:r>
            <a:r>
              <a:rPr dirty="0" sz="1800" spc="-5">
                <a:latin typeface="Arial"/>
                <a:cs typeface="Arial"/>
              </a:rPr>
              <a:t>on clicking the Extra </a:t>
            </a:r>
            <a:r>
              <a:rPr dirty="0" sz="1800">
                <a:latin typeface="Arial"/>
                <a:cs typeface="Arial"/>
              </a:rPr>
              <a:t>- </a:t>
            </a:r>
            <a:r>
              <a:rPr dirty="0" sz="1800" spc="-10">
                <a:latin typeface="Arial"/>
                <a:cs typeface="Arial"/>
              </a:rPr>
              <a:t>Curricular  </a:t>
            </a:r>
            <a:r>
              <a:rPr dirty="0" sz="1800" spc="-5">
                <a:latin typeface="Arial"/>
                <a:cs typeface="Arial"/>
              </a:rPr>
              <a:t>Achievements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tab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2186940" marR="343535" indent="-1035050">
              <a:lnSpc>
                <a:spcPts val="2080"/>
              </a:lnSpc>
            </a:pPr>
            <a:r>
              <a:rPr dirty="0" sz="1800" spc="-5" b="1">
                <a:latin typeface="Arial"/>
                <a:cs typeface="Arial"/>
              </a:rPr>
              <a:t>STUDENT'S EXTRA </a:t>
            </a:r>
            <a:r>
              <a:rPr dirty="0" sz="1800" b="1">
                <a:latin typeface="Arial"/>
                <a:cs typeface="Arial"/>
              </a:rPr>
              <a:t>–</a:t>
            </a:r>
            <a:r>
              <a:rPr dirty="0" sz="1800" spc="-204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CURRICULAR  ACHIEVEMENTS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650" y="8892540"/>
            <a:ext cx="5976620" cy="1007110"/>
          </a:xfrm>
          <a:prstGeom prst="rect">
            <a:avLst/>
          </a:prstGeom>
          <a:solidFill>
            <a:srgbClr val="CCFF66"/>
          </a:solidFill>
          <a:ln w="3175">
            <a:solidFill>
              <a:srgbClr val="7F7F7F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194183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ADVERTISEMENTS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780" y="514350"/>
            <a:ext cx="5673725" cy="1169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Page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10">
                <a:latin typeface="Arial"/>
                <a:cs typeface="Arial"/>
              </a:rPr>
              <a:t>appears </a:t>
            </a:r>
            <a:r>
              <a:rPr dirty="0" sz="1800" spc="-5">
                <a:latin typeface="Arial"/>
                <a:cs typeface="Arial"/>
              </a:rPr>
              <a:t>on clicking the </a:t>
            </a:r>
            <a:r>
              <a:rPr dirty="0" sz="1800" spc="-10">
                <a:latin typeface="Arial"/>
                <a:cs typeface="Arial"/>
              </a:rPr>
              <a:t>Announcements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tab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2035175">
              <a:lnSpc>
                <a:spcPct val="100000"/>
              </a:lnSpc>
            </a:pPr>
            <a:r>
              <a:rPr dirty="0" sz="1800" spc="-10" b="1">
                <a:latin typeface="Arial"/>
                <a:cs typeface="Arial"/>
              </a:rPr>
              <a:t>ANNOUNCEMENTS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4530" y="2052320"/>
            <a:ext cx="6191250" cy="5579110"/>
          </a:xfrm>
          <a:custGeom>
            <a:avLst/>
            <a:gdLst/>
            <a:ahLst/>
            <a:cxnLst/>
            <a:rect l="l" t="t" r="r" b="b"/>
            <a:pathLst>
              <a:path w="6191250" h="5579109">
                <a:moveTo>
                  <a:pt x="6191250" y="0"/>
                </a:moveTo>
                <a:lnTo>
                  <a:pt x="0" y="0"/>
                </a:lnTo>
                <a:lnTo>
                  <a:pt x="0" y="5579109"/>
                </a:lnTo>
                <a:lnTo>
                  <a:pt x="6191250" y="5579109"/>
                </a:lnTo>
                <a:lnTo>
                  <a:pt x="619125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4530" y="2052320"/>
            <a:ext cx="6191250" cy="5579110"/>
          </a:xfrm>
          <a:custGeom>
            <a:avLst/>
            <a:gdLst/>
            <a:ahLst/>
            <a:cxnLst/>
            <a:rect l="l" t="t" r="r" b="b"/>
            <a:pathLst>
              <a:path w="6191250" h="5579109">
                <a:moveTo>
                  <a:pt x="3094990" y="5579109"/>
                </a:moveTo>
                <a:lnTo>
                  <a:pt x="0" y="5579109"/>
                </a:lnTo>
                <a:lnTo>
                  <a:pt x="0" y="0"/>
                </a:lnTo>
                <a:lnTo>
                  <a:pt x="6191250" y="0"/>
                </a:lnTo>
                <a:lnTo>
                  <a:pt x="6191250" y="5579109"/>
                </a:lnTo>
                <a:lnTo>
                  <a:pt x="3094990" y="557910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3430" y="2449829"/>
            <a:ext cx="94615" cy="6661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2376169"/>
            <a:ext cx="5798185" cy="81280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R="5080">
              <a:lnSpc>
                <a:spcPts val="2020"/>
              </a:lnSpc>
              <a:spcBef>
                <a:spcPts val="284"/>
              </a:spcBef>
            </a:pPr>
            <a:r>
              <a:rPr dirty="0" sz="1800" spc="-10">
                <a:latin typeface="Arial"/>
                <a:cs typeface="Arial"/>
              </a:rPr>
              <a:t>Parent </a:t>
            </a:r>
            <a:r>
              <a:rPr dirty="0" sz="1800">
                <a:latin typeface="Arial"/>
                <a:cs typeface="Arial"/>
              </a:rPr>
              <a:t>– </a:t>
            </a:r>
            <a:r>
              <a:rPr dirty="0" sz="1800" spc="-25">
                <a:latin typeface="Arial"/>
                <a:cs typeface="Arial"/>
              </a:rPr>
              <a:t>Teacher's </a:t>
            </a:r>
            <a:r>
              <a:rPr dirty="0" sz="1800" spc="-5">
                <a:latin typeface="Arial"/>
                <a:cs typeface="Arial"/>
              </a:rPr>
              <a:t>Meeting is scheduled </a:t>
            </a:r>
            <a:r>
              <a:rPr dirty="0" sz="1800" spc="-10">
                <a:latin typeface="Arial"/>
                <a:cs typeface="Arial"/>
              </a:rPr>
              <a:t>on </a:t>
            </a:r>
            <a:r>
              <a:rPr dirty="0" sz="1800" spc="-5">
                <a:latin typeface="Arial"/>
                <a:cs typeface="Arial"/>
              </a:rPr>
              <a:t>1</a:t>
            </a:r>
            <a:r>
              <a:rPr dirty="0" baseline="39682" sz="1575" spc="-7">
                <a:latin typeface="Arial"/>
                <a:cs typeface="Arial"/>
              </a:rPr>
              <a:t>st </a:t>
            </a:r>
            <a:r>
              <a:rPr dirty="0" sz="1800" spc="-5">
                <a:latin typeface="Arial"/>
                <a:cs typeface="Arial"/>
              </a:rPr>
              <a:t>April </a:t>
            </a:r>
            <a:r>
              <a:rPr dirty="0" sz="1800" spc="-10">
                <a:latin typeface="Arial"/>
                <a:cs typeface="Arial"/>
              </a:rPr>
              <a:t>2018  </a:t>
            </a:r>
            <a:r>
              <a:rPr dirty="0" sz="1800" spc="-5">
                <a:latin typeface="Arial"/>
                <a:cs typeface="Arial"/>
              </a:rPr>
              <a:t>Prakalpa </a:t>
            </a:r>
            <a:r>
              <a:rPr dirty="0" sz="1800">
                <a:latin typeface="Arial"/>
                <a:cs typeface="Arial"/>
              </a:rPr>
              <a:t>(A </a:t>
            </a:r>
            <a:r>
              <a:rPr dirty="0" sz="1800" spc="-10">
                <a:latin typeface="Arial"/>
                <a:cs typeface="Arial"/>
              </a:rPr>
              <a:t>Science Exhibition) </a:t>
            </a:r>
            <a:r>
              <a:rPr dirty="0" sz="1800" spc="-5">
                <a:latin typeface="Arial"/>
                <a:cs typeface="Arial"/>
              </a:rPr>
              <a:t>is scheduled on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........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1975"/>
              </a:lnSpc>
            </a:pPr>
            <a:r>
              <a:rPr dirty="0" sz="1800" spc="-10">
                <a:latin typeface="Arial"/>
                <a:cs typeface="Arial"/>
              </a:rPr>
              <a:t>Epsilon </a:t>
            </a:r>
            <a:r>
              <a:rPr dirty="0" sz="1800">
                <a:latin typeface="Arial"/>
                <a:cs typeface="Arial"/>
              </a:rPr>
              <a:t>(A </a:t>
            </a:r>
            <a:r>
              <a:rPr dirty="0" sz="1800" spc="-10">
                <a:latin typeface="Arial"/>
                <a:cs typeface="Arial"/>
              </a:rPr>
              <a:t>Science </a:t>
            </a:r>
            <a:r>
              <a:rPr dirty="0" sz="1800" spc="-5">
                <a:latin typeface="Arial"/>
                <a:cs typeface="Arial"/>
              </a:rPr>
              <a:t>Fest) is scheduled on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.........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430" y="3223260"/>
            <a:ext cx="94615" cy="39947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650" y="8928100"/>
            <a:ext cx="5976620" cy="971550"/>
          </a:xfrm>
          <a:prstGeom prst="rect">
            <a:avLst/>
          </a:prstGeom>
          <a:solidFill>
            <a:srgbClr val="CCFF66"/>
          </a:solidFill>
          <a:ln w="3175">
            <a:solidFill>
              <a:srgbClr val="7F7F7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94183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ADVERTISEMENTS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7789" y="642619"/>
            <a:ext cx="47739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PARENTS</a:t>
            </a:r>
            <a:r>
              <a:rPr dirty="0" spc="-75"/>
              <a:t> </a:t>
            </a:r>
            <a:r>
              <a:rPr dirty="0" spc="-70"/>
              <a:t>DATABASE</a:t>
            </a:r>
          </a:p>
        </p:txBody>
      </p:sp>
      <p:sp>
        <p:nvSpPr>
          <p:cNvPr id="3" name="object 3"/>
          <p:cNvSpPr/>
          <p:nvPr/>
        </p:nvSpPr>
        <p:spPr>
          <a:xfrm>
            <a:off x="1366519" y="1971039"/>
            <a:ext cx="2461260" cy="508000"/>
          </a:xfrm>
          <a:custGeom>
            <a:avLst/>
            <a:gdLst/>
            <a:ahLst/>
            <a:cxnLst/>
            <a:rect l="l" t="t" r="r" b="b"/>
            <a:pathLst>
              <a:path w="2461260" h="508000">
                <a:moveTo>
                  <a:pt x="0" y="0"/>
                </a:moveTo>
                <a:lnTo>
                  <a:pt x="2461260" y="0"/>
                </a:lnTo>
                <a:lnTo>
                  <a:pt x="246126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27779" y="1971039"/>
            <a:ext cx="2461260" cy="508000"/>
          </a:xfrm>
          <a:custGeom>
            <a:avLst/>
            <a:gdLst/>
            <a:ahLst/>
            <a:cxnLst/>
            <a:rect l="l" t="t" r="r" b="b"/>
            <a:pathLst>
              <a:path w="2461260" h="508000">
                <a:moveTo>
                  <a:pt x="0" y="0"/>
                </a:moveTo>
                <a:lnTo>
                  <a:pt x="2461260" y="0"/>
                </a:lnTo>
                <a:lnTo>
                  <a:pt x="246126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6519" y="2479039"/>
            <a:ext cx="2461260" cy="506730"/>
          </a:xfrm>
          <a:custGeom>
            <a:avLst/>
            <a:gdLst/>
            <a:ahLst/>
            <a:cxnLst/>
            <a:rect l="l" t="t" r="r" b="b"/>
            <a:pathLst>
              <a:path w="2461260" h="506730">
                <a:moveTo>
                  <a:pt x="0" y="0"/>
                </a:moveTo>
                <a:lnTo>
                  <a:pt x="2461260" y="0"/>
                </a:lnTo>
                <a:lnTo>
                  <a:pt x="2461260" y="506729"/>
                </a:lnTo>
                <a:lnTo>
                  <a:pt x="0" y="50672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27779" y="2479039"/>
            <a:ext cx="2461260" cy="506730"/>
          </a:xfrm>
          <a:custGeom>
            <a:avLst/>
            <a:gdLst/>
            <a:ahLst/>
            <a:cxnLst/>
            <a:rect l="l" t="t" r="r" b="b"/>
            <a:pathLst>
              <a:path w="2461260" h="506730">
                <a:moveTo>
                  <a:pt x="0" y="0"/>
                </a:moveTo>
                <a:lnTo>
                  <a:pt x="2461260" y="0"/>
                </a:lnTo>
                <a:lnTo>
                  <a:pt x="2461260" y="506729"/>
                </a:lnTo>
                <a:lnTo>
                  <a:pt x="0" y="50672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66519" y="2985770"/>
            <a:ext cx="2461260" cy="508000"/>
          </a:xfrm>
          <a:custGeom>
            <a:avLst/>
            <a:gdLst/>
            <a:ahLst/>
            <a:cxnLst/>
            <a:rect l="l" t="t" r="r" b="b"/>
            <a:pathLst>
              <a:path w="2461260" h="508000">
                <a:moveTo>
                  <a:pt x="0" y="0"/>
                </a:moveTo>
                <a:lnTo>
                  <a:pt x="2461260" y="0"/>
                </a:lnTo>
                <a:lnTo>
                  <a:pt x="246126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27779" y="2985770"/>
            <a:ext cx="2461260" cy="508000"/>
          </a:xfrm>
          <a:custGeom>
            <a:avLst/>
            <a:gdLst/>
            <a:ahLst/>
            <a:cxnLst/>
            <a:rect l="l" t="t" r="r" b="b"/>
            <a:pathLst>
              <a:path w="2461260" h="508000">
                <a:moveTo>
                  <a:pt x="0" y="0"/>
                </a:moveTo>
                <a:lnTo>
                  <a:pt x="2461260" y="0"/>
                </a:lnTo>
                <a:lnTo>
                  <a:pt x="246126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66519" y="3493770"/>
            <a:ext cx="2461260" cy="508000"/>
          </a:xfrm>
          <a:custGeom>
            <a:avLst/>
            <a:gdLst/>
            <a:ahLst/>
            <a:cxnLst/>
            <a:rect l="l" t="t" r="r" b="b"/>
            <a:pathLst>
              <a:path w="2461260" h="508000">
                <a:moveTo>
                  <a:pt x="0" y="0"/>
                </a:moveTo>
                <a:lnTo>
                  <a:pt x="2461260" y="0"/>
                </a:lnTo>
                <a:lnTo>
                  <a:pt x="246126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27779" y="3493770"/>
            <a:ext cx="2461260" cy="508000"/>
          </a:xfrm>
          <a:custGeom>
            <a:avLst/>
            <a:gdLst/>
            <a:ahLst/>
            <a:cxnLst/>
            <a:rect l="l" t="t" r="r" b="b"/>
            <a:pathLst>
              <a:path w="2461260" h="508000">
                <a:moveTo>
                  <a:pt x="0" y="0"/>
                </a:moveTo>
                <a:lnTo>
                  <a:pt x="2461260" y="0"/>
                </a:lnTo>
                <a:lnTo>
                  <a:pt x="246126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66519" y="4001770"/>
            <a:ext cx="2461260" cy="506730"/>
          </a:xfrm>
          <a:custGeom>
            <a:avLst/>
            <a:gdLst/>
            <a:ahLst/>
            <a:cxnLst/>
            <a:rect l="l" t="t" r="r" b="b"/>
            <a:pathLst>
              <a:path w="2461260" h="506729">
                <a:moveTo>
                  <a:pt x="0" y="0"/>
                </a:moveTo>
                <a:lnTo>
                  <a:pt x="2461260" y="0"/>
                </a:lnTo>
                <a:lnTo>
                  <a:pt x="2461260" y="506729"/>
                </a:lnTo>
                <a:lnTo>
                  <a:pt x="0" y="50672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27779" y="4001770"/>
            <a:ext cx="2461260" cy="506730"/>
          </a:xfrm>
          <a:custGeom>
            <a:avLst/>
            <a:gdLst/>
            <a:ahLst/>
            <a:cxnLst/>
            <a:rect l="l" t="t" r="r" b="b"/>
            <a:pathLst>
              <a:path w="2461260" h="506729">
                <a:moveTo>
                  <a:pt x="0" y="0"/>
                </a:moveTo>
                <a:lnTo>
                  <a:pt x="2461260" y="0"/>
                </a:lnTo>
                <a:lnTo>
                  <a:pt x="2461260" y="506729"/>
                </a:lnTo>
                <a:lnTo>
                  <a:pt x="0" y="50672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917950" y="4010659"/>
            <a:ext cx="109664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20">
                <a:latin typeface="Arial"/>
                <a:cs typeface="Arial"/>
              </a:rPr>
              <a:t>N</a:t>
            </a:r>
            <a:r>
              <a:rPr dirty="0" sz="1900" spc="5">
                <a:latin typeface="Arial"/>
                <a:cs typeface="Arial"/>
              </a:rPr>
              <a:t>T</a:t>
            </a:r>
            <a:r>
              <a:rPr dirty="0" sz="1900" spc="15">
                <a:latin typeface="Arial"/>
                <a:cs typeface="Arial"/>
              </a:rPr>
              <a:t>E</a:t>
            </a:r>
            <a:r>
              <a:rPr dirty="0" sz="1900">
                <a:latin typeface="Arial"/>
                <a:cs typeface="Arial"/>
              </a:rPr>
              <a:t>G</a:t>
            </a:r>
            <a:r>
              <a:rPr dirty="0" sz="1900" spc="15">
                <a:latin typeface="Arial"/>
                <a:cs typeface="Arial"/>
              </a:rPr>
              <a:t>E</a:t>
            </a:r>
            <a:r>
              <a:rPr dirty="0" sz="1900" spc="10">
                <a:latin typeface="Arial"/>
                <a:cs typeface="Arial"/>
              </a:rPr>
              <a:t>R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66519" y="4508500"/>
            <a:ext cx="2461260" cy="505459"/>
          </a:xfrm>
          <a:custGeom>
            <a:avLst/>
            <a:gdLst/>
            <a:ahLst/>
            <a:cxnLst/>
            <a:rect l="l" t="t" r="r" b="b"/>
            <a:pathLst>
              <a:path w="2461260" h="505460">
                <a:moveTo>
                  <a:pt x="0" y="0"/>
                </a:moveTo>
                <a:lnTo>
                  <a:pt x="2461260" y="0"/>
                </a:lnTo>
                <a:lnTo>
                  <a:pt x="2461260" y="505460"/>
                </a:lnTo>
                <a:lnTo>
                  <a:pt x="0" y="50546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27779" y="4508500"/>
            <a:ext cx="2461260" cy="505459"/>
          </a:xfrm>
          <a:custGeom>
            <a:avLst/>
            <a:gdLst/>
            <a:ahLst/>
            <a:cxnLst/>
            <a:rect l="l" t="t" r="r" b="b"/>
            <a:pathLst>
              <a:path w="2461260" h="505460">
                <a:moveTo>
                  <a:pt x="0" y="0"/>
                </a:moveTo>
                <a:lnTo>
                  <a:pt x="2461260" y="0"/>
                </a:lnTo>
                <a:lnTo>
                  <a:pt x="2461260" y="505460"/>
                </a:lnTo>
                <a:lnTo>
                  <a:pt x="0" y="50546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66519" y="5013959"/>
            <a:ext cx="2461260" cy="637540"/>
          </a:xfrm>
          <a:custGeom>
            <a:avLst/>
            <a:gdLst/>
            <a:ahLst/>
            <a:cxnLst/>
            <a:rect l="l" t="t" r="r" b="b"/>
            <a:pathLst>
              <a:path w="2461260" h="637539">
                <a:moveTo>
                  <a:pt x="0" y="0"/>
                </a:moveTo>
                <a:lnTo>
                  <a:pt x="2461260" y="0"/>
                </a:lnTo>
                <a:lnTo>
                  <a:pt x="2461260" y="637539"/>
                </a:lnTo>
                <a:lnTo>
                  <a:pt x="0" y="63753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27779" y="5013959"/>
            <a:ext cx="2461260" cy="637540"/>
          </a:xfrm>
          <a:custGeom>
            <a:avLst/>
            <a:gdLst/>
            <a:ahLst/>
            <a:cxnLst/>
            <a:rect l="l" t="t" r="r" b="b"/>
            <a:pathLst>
              <a:path w="2461260" h="637539">
                <a:moveTo>
                  <a:pt x="0" y="0"/>
                </a:moveTo>
                <a:lnTo>
                  <a:pt x="2461260" y="0"/>
                </a:lnTo>
                <a:lnTo>
                  <a:pt x="2461260" y="637539"/>
                </a:lnTo>
                <a:lnTo>
                  <a:pt x="0" y="63753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66519" y="5651500"/>
            <a:ext cx="2461260" cy="636270"/>
          </a:xfrm>
          <a:custGeom>
            <a:avLst/>
            <a:gdLst/>
            <a:ahLst/>
            <a:cxnLst/>
            <a:rect l="l" t="t" r="r" b="b"/>
            <a:pathLst>
              <a:path w="2461260" h="636270">
                <a:moveTo>
                  <a:pt x="0" y="0"/>
                </a:moveTo>
                <a:lnTo>
                  <a:pt x="2461260" y="0"/>
                </a:lnTo>
                <a:lnTo>
                  <a:pt x="2461260" y="636270"/>
                </a:lnTo>
                <a:lnTo>
                  <a:pt x="0" y="63627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27779" y="5651500"/>
            <a:ext cx="2461260" cy="636270"/>
          </a:xfrm>
          <a:custGeom>
            <a:avLst/>
            <a:gdLst/>
            <a:ahLst/>
            <a:cxnLst/>
            <a:rect l="l" t="t" r="r" b="b"/>
            <a:pathLst>
              <a:path w="2461260" h="636270">
                <a:moveTo>
                  <a:pt x="0" y="0"/>
                </a:moveTo>
                <a:lnTo>
                  <a:pt x="2461260" y="0"/>
                </a:lnTo>
                <a:lnTo>
                  <a:pt x="2461260" y="636270"/>
                </a:lnTo>
                <a:lnTo>
                  <a:pt x="0" y="63627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66519" y="6287770"/>
            <a:ext cx="2461260" cy="637540"/>
          </a:xfrm>
          <a:custGeom>
            <a:avLst/>
            <a:gdLst/>
            <a:ahLst/>
            <a:cxnLst/>
            <a:rect l="l" t="t" r="r" b="b"/>
            <a:pathLst>
              <a:path w="2461260" h="637540">
                <a:moveTo>
                  <a:pt x="0" y="0"/>
                </a:moveTo>
                <a:lnTo>
                  <a:pt x="2461260" y="0"/>
                </a:lnTo>
                <a:lnTo>
                  <a:pt x="2461260" y="637539"/>
                </a:lnTo>
                <a:lnTo>
                  <a:pt x="0" y="63753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27779" y="6287770"/>
            <a:ext cx="2461260" cy="637540"/>
          </a:xfrm>
          <a:custGeom>
            <a:avLst/>
            <a:gdLst/>
            <a:ahLst/>
            <a:cxnLst/>
            <a:rect l="l" t="t" r="r" b="b"/>
            <a:pathLst>
              <a:path w="2461260" h="637540">
                <a:moveTo>
                  <a:pt x="0" y="0"/>
                </a:moveTo>
                <a:lnTo>
                  <a:pt x="2461260" y="0"/>
                </a:lnTo>
                <a:lnTo>
                  <a:pt x="2461260" y="637539"/>
                </a:lnTo>
                <a:lnTo>
                  <a:pt x="0" y="63753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66519" y="6925309"/>
            <a:ext cx="2461260" cy="636270"/>
          </a:xfrm>
          <a:custGeom>
            <a:avLst/>
            <a:gdLst/>
            <a:ahLst/>
            <a:cxnLst/>
            <a:rect l="l" t="t" r="r" b="b"/>
            <a:pathLst>
              <a:path w="2461260" h="636270">
                <a:moveTo>
                  <a:pt x="0" y="0"/>
                </a:moveTo>
                <a:lnTo>
                  <a:pt x="2461260" y="0"/>
                </a:lnTo>
                <a:lnTo>
                  <a:pt x="2461260" y="636270"/>
                </a:lnTo>
                <a:lnTo>
                  <a:pt x="0" y="63627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SRN</a:t>
            </a:r>
          </a:p>
          <a:p>
            <a:pPr marR="280670">
              <a:lnSpc>
                <a:spcPts val="4000"/>
              </a:lnSpc>
              <a:spcBef>
                <a:spcPts val="409"/>
              </a:spcBef>
            </a:pPr>
            <a:r>
              <a:rPr dirty="0" spc="10"/>
              <a:t>STUDENT</a:t>
            </a:r>
            <a:r>
              <a:rPr dirty="0" spc="-100"/>
              <a:t> </a:t>
            </a:r>
            <a:r>
              <a:rPr dirty="0" spc="10"/>
              <a:t>NAME  </a:t>
            </a:r>
            <a:r>
              <a:rPr dirty="0" spc="-15"/>
              <a:t>PARENT </a:t>
            </a:r>
            <a:r>
              <a:rPr dirty="0" spc="10"/>
              <a:t>NAME  </a:t>
            </a:r>
            <a:r>
              <a:rPr dirty="0" spc="-25"/>
              <a:t>CGPA</a:t>
            </a:r>
          </a:p>
          <a:p>
            <a:pPr>
              <a:lnSpc>
                <a:spcPct val="100000"/>
              </a:lnSpc>
              <a:spcBef>
                <a:spcPts val="1290"/>
              </a:spcBef>
            </a:pPr>
            <a:r>
              <a:rPr dirty="0" spc="-20"/>
              <a:t>BATCH</a:t>
            </a:r>
          </a:p>
          <a:p>
            <a:pPr>
              <a:lnSpc>
                <a:spcPct val="100000"/>
              </a:lnSpc>
              <a:spcBef>
                <a:spcPts val="1720"/>
              </a:spcBef>
            </a:pPr>
            <a:r>
              <a:rPr dirty="0" spc="5"/>
              <a:t>ADMISSION</a:t>
            </a:r>
          </a:p>
          <a:p>
            <a:pPr marR="254000">
              <a:lnSpc>
                <a:spcPts val="2140"/>
              </a:lnSpc>
              <a:spcBef>
                <a:spcPts val="1885"/>
              </a:spcBef>
            </a:pPr>
            <a:r>
              <a:rPr dirty="0" spc="10"/>
              <a:t>STUDENT</a:t>
            </a:r>
            <a:r>
              <a:rPr dirty="0" spc="-110"/>
              <a:t> </a:t>
            </a:r>
            <a:r>
              <a:rPr dirty="0" spc="10"/>
              <a:t>EMAIL  ADDR</a:t>
            </a:r>
          </a:p>
          <a:p>
            <a:pPr marR="610870">
              <a:lnSpc>
                <a:spcPts val="2130"/>
              </a:lnSpc>
              <a:spcBef>
                <a:spcPts val="750"/>
              </a:spcBef>
            </a:pPr>
            <a:r>
              <a:rPr dirty="0" spc="10"/>
              <a:t>STUDENT  </a:t>
            </a:r>
            <a:r>
              <a:rPr dirty="0" spc="-10"/>
              <a:t>CONTACT</a:t>
            </a:r>
            <a:r>
              <a:rPr dirty="0" spc="-114"/>
              <a:t> </a:t>
            </a:r>
            <a:r>
              <a:rPr dirty="0" spc="15"/>
              <a:t>NO</a:t>
            </a:r>
          </a:p>
          <a:p>
            <a:pPr marR="435609">
              <a:lnSpc>
                <a:spcPts val="2140"/>
              </a:lnSpc>
              <a:spcBef>
                <a:spcPts val="740"/>
              </a:spcBef>
            </a:pPr>
            <a:r>
              <a:rPr dirty="0" spc="-15"/>
              <a:t>PARENT</a:t>
            </a:r>
            <a:r>
              <a:rPr dirty="0" spc="-90"/>
              <a:t> </a:t>
            </a:r>
            <a:r>
              <a:rPr dirty="0" spc="5"/>
              <a:t>EMAIL  </a:t>
            </a:r>
            <a:r>
              <a:rPr dirty="0" spc="10"/>
              <a:t>ADDR</a:t>
            </a:r>
          </a:p>
          <a:p>
            <a:pPr marR="5080">
              <a:lnSpc>
                <a:spcPts val="2140"/>
              </a:lnSpc>
              <a:spcBef>
                <a:spcPts val="730"/>
              </a:spcBef>
            </a:pPr>
            <a:r>
              <a:rPr dirty="0" spc="-15"/>
              <a:t>PARENT</a:t>
            </a:r>
            <a:r>
              <a:rPr dirty="0" spc="-90"/>
              <a:t> </a:t>
            </a:r>
            <a:r>
              <a:rPr dirty="0" spc="-10"/>
              <a:t>CONTACT  </a:t>
            </a:r>
            <a:r>
              <a:rPr dirty="0" spc="15"/>
              <a:t>NO</a:t>
            </a:r>
          </a:p>
        </p:txBody>
      </p:sp>
      <p:sp>
        <p:nvSpPr>
          <p:cNvPr id="24" name="object 24"/>
          <p:cNvSpPr/>
          <p:nvPr/>
        </p:nvSpPr>
        <p:spPr>
          <a:xfrm>
            <a:off x="3827779" y="6925309"/>
            <a:ext cx="2461260" cy="636270"/>
          </a:xfrm>
          <a:custGeom>
            <a:avLst/>
            <a:gdLst/>
            <a:ahLst/>
            <a:cxnLst/>
            <a:rect l="l" t="t" r="r" b="b"/>
            <a:pathLst>
              <a:path w="2461260" h="636270">
                <a:moveTo>
                  <a:pt x="0" y="0"/>
                </a:moveTo>
                <a:lnTo>
                  <a:pt x="2461260" y="0"/>
                </a:lnTo>
                <a:lnTo>
                  <a:pt x="2461260" y="636270"/>
                </a:lnTo>
                <a:lnTo>
                  <a:pt x="0" y="63627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917950" y="1981200"/>
            <a:ext cx="1188720" cy="5271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-135">
                <a:latin typeface="Arial"/>
                <a:cs typeface="Arial"/>
              </a:rPr>
              <a:t>V</a:t>
            </a:r>
            <a:r>
              <a:rPr dirty="0" sz="1900" spc="5">
                <a:latin typeface="Arial"/>
                <a:cs typeface="Arial"/>
              </a:rPr>
              <a:t>A</a:t>
            </a:r>
            <a:r>
              <a:rPr dirty="0" sz="1900" spc="10">
                <a:latin typeface="Arial"/>
                <a:cs typeface="Arial"/>
              </a:rPr>
              <a:t>RC</a:t>
            </a:r>
            <a:r>
              <a:rPr dirty="0" sz="1900" spc="20">
                <a:latin typeface="Arial"/>
                <a:cs typeface="Arial"/>
              </a:rPr>
              <a:t>H</a:t>
            </a:r>
            <a:r>
              <a:rPr dirty="0" sz="1900" spc="5">
                <a:latin typeface="Arial"/>
                <a:cs typeface="Arial"/>
              </a:rPr>
              <a:t>AR</a:t>
            </a:r>
            <a:endParaRPr sz="1900">
              <a:latin typeface="Arial"/>
              <a:cs typeface="Arial"/>
            </a:endParaRPr>
          </a:p>
          <a:p>
            <a:pPr algn="just" marR="5080">
              <a:lnSpc>
                <a:spcPts val="4000"/>
              </a:lnSpc>
              <a:spcBef>
                <a:spcPts val="409"/>
              </a:spcBef>
            </a:pPr>
            <a:r>
              <a:rPr dirty="0" sz="1900" spc="-135">
                <a:latin typeface="Arial"/>
                <a:cs typeface="Arial"/>
              </a:rPr>
              <a:t>V</a:t>
            </a:r>
            <a:r>
              <a:rPr dirty="0" sz="1900" spc="5">
                <a:latin typeface="Arial"/>
                <a:cs typeface="Arial"/>
              </a:rPr>
              <a:t>A</a:t>
            </a:r>
            <a:r>
              <a:rPr dirty="0" sz="1900" spc="10">
                <a:latin typeface="Arial"/>
                <a:cs typeface="Arial"/>
              </a:rPr>
              <a:t>RC</a:t>
            </a:r>
            <a:r>
              <a:rPr dirty="0" sz="1900" spc="20">
                <a:latin typeface="Arial"/>
                <a:cs typeface="Arial"/>
              </a:rPr>
              <a:t>H</a:t>
            </a:r>
            <a:r>
              <a:rPr dirty="0" sz="1900">
                <a:latin typeface="Arial"/>
                <a:cs typeface="Arial"/>
              </a:rPr>
              <a:t>AR  </a:t>
            </a:r>
            <a:r>
              <a:rPr dirty="0" sz="1900" spc="-135">
                <a:latin typeface="Arial"/>
                <a:cs typeface="Arial"/>
              </a:rPr>
              <a:t>V</a:t>
            </a:r>
            <a:r>
              <a:rPr dirty="0" sz="1900" spc="5">
                <a:latin typeface="Arial"/>
                <a:cs typeface="Arial"/>
              </a:rPr>
              <a:t>A</a:t>
            </a:r>
            <a:r>
              <a:rPr dirty="0" sz="1900" spc="10">
                <a:latin typeface="Arial"/>
                <a:cs typeface="Arial"/>
              </a:rPr>
              <a:t>RC</a:t>
            </a:r>
            <a:r>
              <a:rPr dirty="0" sz="1900" spc="20">
                <a:latin typeface="Arial"/>
                <a:cs typeface="Arial"/>
              </a:rPr>
              <a:t>H</a:t>
            </a:r>
            <a:r>
              <a:rPr dirty="0" sz="1900">
                <a:latin typeface="Arial"/>
                <a:cs typeface="Arial"/>
              </a:rPr>
              <a:t>AR  </a:t>
            </a:r>
            <a:r>
              <a:rPr dirty="0" sz="1900" spc="10">
                <a:latin typeface="Arial"/>
                <a:cs typeface="Arial"/>
              </a:rPr>
              <a:t>NUMERIC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Times New Roman"/>
              <a:cs typeface="Times New Roman"/>
            </a:endParaRPr>
          </a:p>
          <a:p>
            <a:pPr algn="just" marR="5080">
              <a:lnSpc>
                <a:spcPct val="174600"/>
              </a:lnSpc>
              <a:spcBef>
                <a:spcPts val="5"/>
              </a:spcBef>
            </a:pPr>
            <a:r>
              <a:rPr dirty="0" sz="1900" spc="10">
                <a:latin typeface="Arial"/>
                <a:cs typeface="Arial"/>
              </a:rPr>
              <a:t>CHAR  </a:t>
            </a:r>
            <a:r>
              <a:rPr dirty="0" sz="1900" spc="-135">
                <a:latin typeface="Arial"/>
                <a:cs typeface="Arial"/>
              </a:rPr>
              <a:t>V</a:t>
            </a:r>
            <a:r>
              <a:rPr dirty="0" sz="1900" spc="5">
                <a:latin typeface="Arial"/>
                <a:cs typeface="Arial"/>
              </a:rPr>
              <a:t>A</a:t>
            </a:r>
            <a:r>
              <a:rPr dirty="0" sz="1900" spc="10">
                <a:latin typeface="Arial"/>
                <a:cs typeface="Arial"/>
              </a:rPr>
              <a:t>RC</a:t>
            </a:r>
            <a:r>
              <a:rPr dirty="0" sz="1900" spc="20">
                <a:latin typeface="Arial"/>
                <a:cs typeface="Arial"/>
              </a:rPr>
              <a:t>H</a:t>
            </a:r>
            <a:r>
              <a:rPr dirty="0" sz="1900" spc="5">
                <a:latin typeface="Arial"/>
                <a:cs typeface="Arial"/>
              </a:rPr>
              <a:t>AR</a:t>
            </a:r>
            <a:endParaRPr sz="1900">
              <a:latin typeface="Arial"/>
              <a:cs typeface="Arial"/>
            </a:endParaRPr>
          </a:p>
          <a:p>
            <a:pPr algn="just" marR="5080">
              <a:lnSpc>
                <a:spcPct val="219700"/>
              </a:lnSpc>
              <a:spcBef>
                <a:spcPts val="10"/>
              </a:spcBef>
            </a:pPr>
            <a:r>
              <a:rPr dirty="0" sz="1900" spc="10">
                <a:latin typeface="Arial"/>
                <a:cs typeface="Arial"/>
              </a:rPr>
              <a:t>NUMERIC  </a:t>
            </a:r>
            <a:r>
              <a:rPr dirty="0" sz="1900" spc="-135">
                <a:latin typeface="Arial"/>
                <a:cs typeface="Arial"/>
              </a:rPr>
              <a:t>V</a:t>
            </a:r>
            <a:r>
              <a:rPr dirty="0" sz="1900" spc="5">
                <a:latin typeface="Arial"/>
                <a:cs typeface="Arial"/>
              </a:rPr>
              <a:t>A</a:t>
            </a:r>
            <a:r>
              <a:rPr dirty="0" sz="1900" spc="10">
                <a:latin typeface="Arial"/>
                <a:cs typeface="Arial"/>
              </a:rPr>
              <a:t>RC</a:t>
            </a:r>
            <a:r>
              <a:rPr dirty="0" sz="1900" spc="20">
                <a:latin typeface="Arial"/>
                <a:cs typeface="Arial"/>
              </a:rPr>
              <a:t>H</a:t>
            </a:r>
            <a:r>
              <a:rPr dirty="0" sz="1900">
                <a:latin typeface="Arial"/>
                <a:cs typeface="Arial"/>
              </a:rPr>
              <a:t>AR  </a:t>
            </a:r>
            <a:r>
              <a:rPr dirty="0" sz="1900" spc="10">
                <a:latin typeface="Arial"/>
                <a:cs typeface="Arial"/>
              </a:rPr>
              <a:t>NUMERIC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59" y="739140"/>
            <a:ext cx="6015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Arial"/>
                <a:cs typeface="Arial"/>
              </a:rPr>
              <a:t>Web </a:t>
            </a:r>
            <a:r>
              <a:rPr dirty="0" sz="1800" spc="-10">
                <a:latin typeface="Arial"/>
                <a:cs typeface="Arial"/>
              </a:rPr>
              <a:t>page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-10">
                <a:latin typeface="Arial"/>
                <a:cs typeface="Arial"/>
              </a:rPr>
              <a:t>appears </a:t>
            </a:r>
            <a:r>
              <a:rPr dirty="0" sz="1800" spc="-5">
                <a:latin typeface="Arial"/>
                <a:cs typeface="Arial"/>
              </a:rPr>
              <a:t>on clicking the teachers/Faculty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tab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4329" y="1548130"/>
            <a:ext cx="1604010" cy="370840"/>
          </a:xfrm>
          <a:custGeom>
            <a:avLst/>
            <a:gdLst/>
            <a:ahLst/>
            <a:cxnLst/>
            <a:rect l="l" t="t" r="r" b="b"/>
            <a:pathLst>
              <a:path w="1604010" h="370839">
                <a:moveTo>
                  <a:pt x="0" y="0"/>
                </a:moveTo>
                <a:lnTo>
                  <a:pt x="1604009" y="0"/>
                </a:lnTo>
                <a:lnTo>
                  <a:pt x="1604009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44500" y="1559559"/>
            <a:ext cx="621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8339" y="1548130"/>
            <a:ext cx="1605280" cy="370840"/>
          </a:xfrm>
          <a:custGeom>
            <a:avLst/>
            <a:gdLst/>
            <a:ahLst/>
            <a:cxnLst/>
            <a:rect l="l" t="t" r="r" b="b"/>
            <a:pathLst>
              <a:path w="1605279" h="370839">
                <a:moveTo>
                  <a:pt x="0" y="0"/>
                </a:moveTo>
                <a:lnTo>
                  <a:pt x="1605280" y="0"/>
                </a:lnTo>
                <a:lnTo>
                  <a:pt x="160528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48510" y="1559559"/>
            <a:ext cx="1216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Designation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4329" y="1918970"/>
            <a:ext cx="1604010" cy="516890"/>
          </a:xfrm>
          <a:custGeom>
            <a:avLst/>
            <a:gdLst/>
            <a:ahLst/>
            <a:cxnLst/>
            <a:rect l="l" t="t" r="r" b="b"/>
            <a:pathLst>
              <a:path w="1604010" h="516889">
                <a:moveTo>
                  <a:pt x="0" y="0"/>
                </a:moveTo>
                <a:lnTo>
                  <a:pt x="1604009" y="0"/>
                </a:lnTo>
                <a:lnTo>
                  <a:pt x="1604009" y="516889"/>
                </a:lnTo>
                <a:lnTo>
                  <a:pt x="0" y="516889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4500" y="1932940"/>
            <a:ext cx="123952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 spc="-35">
                <a:latin typeface="Arial"/>
                <a:cs typeface="Arial"/>
              </a:rPr>
              <a:t>Dr. </a:t>
            </a:r>
            <a:r>
              <a:rPr dirty="0" sz="1500" spc="-5">
                <a:latin typeface="Arial"/>
                <a:cs typeface="Arial"/>
              </a:rPr>
              <a:t>Shylaja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SS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58339" y="1918970"/>
            <a:ext cx="1605280" cy="516890"/>
          </a:xfrm>
          <a:custGeom>
            <a:avLst/>
            <a:gdLst/>
            <a:ahLst/>
            <a:cxnLst/>
            <a:rect l="l" t="t" r="r" b="b"/>
            <a:pathLst>
              <a:path w="1605279" h="516889">
                <a:moveTo>
                  <a:pt x="0" y="0"/>
                </a:moveTo>
                <a:lnTo>
                  <a:pt x="1605280" y="0"/>
                </a:lnTo>
                <a:lnTo>
                  <a:pt x="1605280" y="516889"/>
                </a:lnTo>
                <a:lnTo>
                  <a:pt x="0" y="516889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48510" y="1932940"/>
            <a:ext cx="1203960" cy="4648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R="5080">
              <a:lnSpc>
                <a:spcPts val="1660"/>
              </a:lnSpc>
              <a:spcBef>
                <a:spcPts val="270"/>
              </a:spcBef>
            </a:pPr>
            <a:r>
              <a:rPr dirty="0" sz="1500" spc="-5">
                <a:latin typeface="Arial"/>
                <a:cs typeface="Arial"/>
              </a:rPr>
              <a:t>Professor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and  Chairperson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4329" y="2435860"/>
            <a:ext cx="1604010" cy="370840"/>
          </a:xfrm>
          <a:custGeom>
            <a:avLst/>
            <a:gdLst/>
            <a:ahLst/>
            <a:cxnLst/>
            <a:rect l="l" t="t" r="r" b="b"/>
            <a:pathLst>
              <a:path w="1604010" h="370839">
                <a:moveTo>
                  <a:pt x="0" y="0"/>
                </a:moveTo>
                <a:lnTo>
                  <a:pt x="1604009" y="0"/>
                </a:lnTo>
                <a:lnTo>
                  <a:pt x="1604009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58339" y="2435860"/>
            <a:ext cx="1605280" cy="370840"/>
          </a:xfrm>
          <a:custGeom>
            <a:avLst/>
            <a:gdLst/>
            <a:ahLst/>
            <a:cxnLst/>
            <a:rect l="l" t="t" r="r" b="b"/>
            <a:pathLst>
              <a:path w="1605279" h="370839">
                <a:moveTo>
                  <a:pt x="0" y="0"/>
                </a:moveTo>
                <a:lnTo>
                  <a:pt x="1605280" y="0"/>
                </a:lnTo>
                <a:lnTo>
                  <a:pt x="160528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4329" y="2806700"/>
            <a:ext cx="1604010" cy="369570"/>
          </a:xfrm>
          <a:custGeom>
            <a:avLst/>
            <a:gdLst/>
            <a:ahLst/>
            <a:cxnLst/>
            <a:rect l="l" t="t" r="r" b="b"/>
            <a:pathLst>
              <a:path w="1604010" h="369569">
                <a:moveTo>
                  <a:pt x="0" y="0"/>
                </a:moveTo>
                <a:lnTo>
                  <a:pt x="1604009" y="0"/>
                </a:lnTo>
                <a:lnTo>
                  <a:pt x="1604009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58339" y="2806700"/>
            <a:ext cx="1605280" cy="369570"/>
          </a:xfrm>
          <a:custGeom>
            <a:avLst/>
            <a:gdLst/>
            <a:ahLst/>
            <a:cxnLst/>
            <a:rect l="l" t="t" r="r" b="b"/>
            <a:pathLst>
              <a:path w="1605279" h="369569">
                <a:moveTo>
                  <a:pt x="0" y="0"/>
                </a:moveTo>
                <a:lnTo>
                  <a:pt x="1605280" y="0"/>
                </a:lnTo>
                <a:lnTo>
                  <a:pt x="1605280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4329" y="3176270"/>
            <a:ext cx="1604010" cy="370840"/>
          </a:xfrm>
          <a:custGeom>
            <a:avLst/>
            <a:gdLst/>
            <a:ahLst/>
            <a:cxnLst/>
            <a:rect l="l" t="t" r="r" b="b"/>
            <a:pathLst>
              <a:path w="1604010" h="370839">
                <a:moveTo>
                  <a:pt x="0" y="0"/>
                </a:moveTo>
                <a:lnTo>
                  <a:pt x="1604009" y="0"/>
                </a:lnTo>
                <a:lnTo>
                  <a:pt x="1604009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58339" y="3176270"/>
            <a:ext cx="1605280" cy="370840"/>
          </a:xfrm>
          <a:custGeom>
            <a:avLst/>
            <a:gdLst/>
            <a:ahLst/>
            <a:cxnLst/>
            <a:rect l="l" t="t" r="r" b="b"/>
            <a:pathLst>
              <a:path w="1605279" h="370839">
                <a:moveTo>
                  <a:pt x="0" y="0"/>
                </a:moveTo>
                <a:lnTo>
                  <a:pt x="1605280" y="0"/>
                </a:lnTo>
                <a:lnTo>
                  <a:pt x="160528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4329" y="3547109"/>
            <a:ext cx="1604010" cy="370840"/>
          </a:xfrm>
          <a:custGeom>
            <a:avLst/>
            <a:gdLst/>
            <a:ahLst/>
            <a:cxnLst/>
            <a:rect l="l" t="t" r="r" b="b"/>
            <a:pathLst>
              <a:path w="1604010" h="370839">
                <a:moveTo>
                  <a:pt x="0" y="0"/>
                </a:moveTo>
                <a:lnTo>
                  <a:pt x="1604009" y="0"/>
                </a:lnTo>
                <a:lnTo>
                  <a:pt x="1604009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58339" y="3547109"/>
            <a:ext cx="1605280" cy="370840"/>
          </a:xfrm>
          <a:custGeom>
            <a:avLst/>
            <a:gdLst/>
            <a:ahLst/>
            <a:cxnLst/>
            <a:rect l="l" t="t" r="r" b="b"/>
            <a:pathLst>
              <a:path w="1605279" h="370839">
                <a:moveTo>
                  <a:pt x="0" y="0"/>
                </a:moveTo>
                <a:lnTo>
                  <a:pt x="1605280" y="0"/>
                </a:lnTo>
                <a:lnTo>
                  <a:pt x="160528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4329" y="3917950"/>
            <a:ext cx="1604010" cy="369570"/>
          </a:xfrm>
          <a:custGeom>
            <a:avLst/>
            <a:gdLst/>
            <a:ahLst/>
            <a:cxnLst/>
            <a:rect l="l" t="t" r="r" b="b"/>
            <a:pathLst>
              <a:path w="1604010" h="369570">
                <a:moveTo>
                  <a:pt x="0" y="0"/>
                </a:moveTo>
                <a:lnTo>
                  <a:pt x="1604009" y="0"/>
                </a:lnTo>
                <a:lnTo>
                  <a:pt x="1604009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58339" y="3917950"/>
            <a:ext cx="1605280" cy="369570"/>
          </a:xfrm>
          <a:custGeom>
            <a:avLst/>
            <a:gdLst/>
            <a:ahLst/>
            <a:cxnLst/>
            <a:rect l="l" t="t" r="r" b="b"/>
            <a:pathLst>
              <a:path w="1605279" h="369570">
                <a:moveTo>
                  <a:pt x="0" y="0"/>
                </a:moveTo>
                <a:lnTo>
                  <a:pt x="1605280" y="0"/>
                </a:lnTo>
                <a:lnTo>
                  <a:pt x="1605280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4329" y="4287520"/>
            <a:ext cx="1604010" cy="370840"/>
          </a:xfrm>
          <a:custGeom>
            <a:avLst/>
            <a:gdLst/>
            <a:ahLst/>
            <a:cxnLst/>
            <a:rect l="l" t="t" r="r" b="b"/>
            <a:pathLst>
              <a:path w="1604010" h="370839">
                <a:moveTo>
                  <a:pt x="0" y="0"/>
                </a:moveTo>
                <a:lnTo>
                  <a:pt x="1604009" y="0"/>
                </a:lnTo>
                <a:lnTo>
                  <a:pt x="1604009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58339" y="4287520"/>
            <a:ext cx="1605280" cy="370840"/>
          </a:xfrm>
          <a:custGeom>
            <a:avLst/>
            <a:gdLst/>
            <a:ahLst/>
            <a:cxnLst/>
            <a:rect l="l" t="t" r="r" b="b"/>
            <a:pathLst>
              <a:path w="1605279" h="370839">
                <a:moveTo>
                  <a:pt x="0" y="0"/>
                </a:moveTo>
                <a:lnTo>
                  <a:pt x="1605280" y="0"/>
                </a:lnTo>
                <a:lnTo>
                  <a:pt x="160528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4329" y="4658359"/>
            <a:ext cx="1604010" cy="370840"/>
          </a:xfrm>
          <a:custGeom>
            <a:avLst/>
            <a:gdLst/>
            <a:ahLst/>
            <a:cxnLst/>
            <a:rect l="l" t="t" r="r" b="b"/>
            <a:pathLst>
              <a:path w="1604010" h="370839">
                <a:moveTo>
                  <a:pt x="0" y="0"/>
                </a:moveTo>
                <a:lnTo>
                  <a:pt x="1604009" y="0"/>
                </a:lnTo>
                <a:lnTo>
                  <a:pt x="1604009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58339" y="4658359"/>
            <a:ext cx="1605280" cy="370840"/>
          </a:xfrm>
          <a:custGeom>
            <a:avLst/>
            <a:gdLst/>
            <a:ahLst/>
            <a:cxnLst/>
            <a:rect l="l" t="t" r="r" b="b"/>
            <a:pathLst>
              <a:path w="1605279" h="370839">
                <a:moveTo>
                  <a:pt x="0" y="0"/>
                </a:moveTo>
                <a:lnTo>
                  <a:pt x="1605280" y="0"/>
                </a:lnTo>
                <a:lnTo>
                  <a:pt x="160528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4329" y="5029200"/>
            <a:ext cx="1604010" cy="369570"/>
          </a:xfrm>
          <a:custGeom>
            <a:avLst/>
            <a:gdLst/>
            <a:ahLst/>
            <a:cxnLst/>
            <a:rect l="l" t="t" r="r" b="b"/>
            <a:pathLst>
              <a:path w="1604010" h="369570">
                <a:moveTo>
                  <a:pt x="0" y="0"/>
                </a:moveTo>
                <a:lnTo>
                  <a:pt x="1604009" y="0"/>
                </a:lnTo>
                <a:lnTo>
                  <a:pt x="1604009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58339" y="5029200"/>
            <a:ext cx="1605280" cy="369570"/>
          </a:xfrm>
          <a:custGeom>
            <a:avLst/>
            <a:gdLst/>
            <a:ahLst/>
            <a:cxnLst/>
            <a:rect l="l" t="t" r="r" b="b"/>
            <a:pathLst>
              <a:path w="1605279" h="369570">
                <a:moveTo>
                  <a:pt x="0" y="0"/>
                </a:moveTo>
                <a:lnTo>
                  <a:pt x="1605280" y="0"/>
                </a:lnTo>
                <a:lnTo>
                  <a:pt x="1605280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4329" y="5398770"/>
            <a:ext cx="1604010" cy="370840"/>
          </a:xfrm>
          <a:custGeom>
            <a:avLst/>
            <a:gdLst/>
            <a:ahLst/>
            <a:cxnLst/>
            <a:rect l="l" t="t" r="r" b="b"/>
            <a:pathLst>
              <a:path w="1604010" h="370839">
                <a:moveTo>
                  <a:pt x="0" y="0"/>
                </a:moveTo>
                <a:lnTo>
                  <a:pt x="1604009" y="0"/>
                </a:lnTo>
                <a:lnTo>
                  <a:pt x="1604009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58339" y="5398770"/>
            <a:ext cx="1605280" cy="370840"/>
          </a:xfrm>
          <a:custGeom>
            <a:avLst/>
            <a:gdLst/>
            <a:ahLst/>
            <a:cxnLst/>
            <a:rect l="l" t="t" r="r" b="b"/>
            <a:pathLst>
              <a:path w="1605279" h="370839">
                <a:moveTo>
                  <a:pt x="0" y="0"/>
                </a:moveTo>
                <a:lnTo>
                  <a:pt x="1605280" y="0"/>
                </a:lnTo>
                <a:lnTo>
                  <a:pt x="160528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4329" y="5769609"/>
            <a:ext cx="1604010" cy="370840"/>
          </a:xfrm>
          <a:custGeom>
            <a:avLst/>
            <a:gdLst/>
            <a:ahLst/>
            <a:cxnLst/>
            <a:rect l="l" t="t" r="r" b="b"/>
            <a:pathLst>
              <a:path w="1604010" h="370839">
                <a:moveTo>
                  <a:pt x="0" y="0"/>
                </a:moveTo>
                <a:lnTo>
                  <a:pt x="1604009" y="0"/>
                </a:lnTo>
                <a:lnTo>
                  <a:pt x="1604009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958339" y="5769609"/>
            <a:ext cx="1605280" cy="370840"/>
          </a:xfrm>
          <a:custGeom>
            <a:avLst/>
            <a:gdLst/>
            <a:ahLst/>
            <a:cxnLst/>
            <a:rect l="l" t="t" r="r" b="b"/>
            <a:pathLst>
              <a:path w="1605279" h="370839">
                <a:moveTo>
                  <a:pt x="0" y="0"/>
                </a:moveTo>
                <a:lnTo>
                  <a:pt x="1605280" y="0"/>
                </a:lnTo>
                <a:lnTo>
                  <a:pt x="160528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4329" y="6140450"/>
            <a:ext cx="1604010" cy="369570"/>
          </a:xfrm>
          <a:custGeom>
            <a:avLst/>
            <a:gdLst/>
            <a:ahLst/>
            <a:cxnLst/>
            <a:rect l="l" t="t" r="r" b="b"/>
            <a:pathLst>
              <a:path w="1604010" h="369570">
                <a:moveTo>
                  <a:pt x="0" y="0"/>
                </a:moveTo>
                <a:lnTo>
                  <a:pt x="1604009" y="0"/>
                </a:lnTo>
                <a:lnTo>
                  <a:pt x="1604009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958339" y="6140450"/>
            <a:ext cx="1605280" cy="369570"/>
          </a:xfrm>
          <a:custGeom>
            <a:avLst/>
            <a:gdLst/>
            <a:ahLst/>
            <a:cxnLst/>
            <a:rect l="l" t="t" r="r" b="b"/>
            <a:pathLst>
              <a:path w="1605279" h="369570">
                <a:moveTo>
                  <a:pt x="0" y="0"/>
                </a:moveTo>
                <a:lnTo>
                  <a:pt x="1605280" y="0"/>
                </a:lnTo>
                <a:lnTo>
                  <a:pt x="1605280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4329" y="6510019"/>
            <a:ext cx="1604010" cy="370840"/>
          </a:xfrm>
          <a:custGeom>
            <a:avLst/>
            <a:gdLst/>
            <a:ahLst/>
            <a:cxnLst/>
            <a:rect l="l" t="t" r="r" b="b"/>
            <a:pathLst>
              <a:path w="1604010" h="370840">
                <a:moveTo>
                  <a:pt x="0" y="0"/>
                </a:moveTo>
                <a:lnTo>
                  <a:pt x="1604009" y="0"/>
                </a:lnTo>
                <a:lnTo>
                  <a:pt x="1604009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958339" y="6510019"/>
            <a:ext cx="1605280" cy="370840"/>
          </a:xfrm>
          <a:custGeom>
            <a:avLst/>
            <a:gdLst/>
            <a:ahLst/>
            <a:cxnLst/>
            <a:rect l="l" t="t" r="r" b="b"/>
            <a:pathLst>
              <a:path w="1605279" h="370840">
                <a:moveTo>
                  <a:pt x="0" y="0"/>
                </a:moveTo>
                <a:lnTo>
                  <a:pt x="1605280" y="0"/>
                </a:lnTo>
                <a:lnTo>
                  <a:pt x="160528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4329" y="6880859"/>
            <a:ext cx="1604010" cy="370840"/>
          </a:xfrm>
          <a:custGeom>
            <a:avLst/>
            <a:gdLst/>
            <a:ahLst/>
            <a:cxnLst/>
            <a:rect l="l" t="t" r="r" b="b"/>
            <a:pathLst>
              <a:path w="1604010" h="370840">
                <a:moveTo>
                  <a:pt x="0" y="0"/>
                </a:moveTo>
                <a:lnTo>
                  <a:pt x="1604009" y="0"/>
                </a:lnTo>
                <a:lnTo>
                  <a:pt x="1604009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958339" y="6880859"/>
            <a:ext cx="1605280" cy="370840"/>
          </a:xfrm>
          <a:custGeom>
            <a:avLst/>
            <a:gdLst/>
            <a:ahLst/>
            <a:cxnLst/>
            <a:rect l="l" t="t" r="r" b="b"/>
            <a:pathLst>
              <a:path w="1605279" h="370840">
                <a:moveTo>
                  <a:pt x="0" y="0"/>
                </a:moveTo>
                <a:lnTo>
                  <a:pt x="1605280" y="0"/>
                </a:lnTo>
                <a:lnTo>
                  <a:pt x="160528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54329" y="7251700"/>
            <a:ext cx="1604010" cy="370840"/>
          </a:xfrm>
          <a:custGeom>
            <a:avLst/>
            <a:gdLst/>
            <a:ahLst/>
            <a:cxnLst/>
            <a:rect l="l" t="t" r="r" b="b"/>
            <a:pathLst>
              <a:path w="1604010" h="370840">
                <a:moveTo>
                  <a:pt x="0" y="0"/>
                </a:moveTo>
                <a:lnTo>
                  <a:pt x="1604009" y="0"/>
                </a:lnTo>
                <a:lnTo>
                  <a:pt x="1604009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958339" y="7251700"/>
            <a:ext cx="1605280" cy="370840"/>
          </a:xfrm>
          <a:custGeom>
            <a:avLst/>
            <a:gdLst/>
            <a:ahLst/>
            <a:cxnLst/>
            <a:rect l="l" t="t" r="r" b="b"/>
            <a:pathLst>
              <a:path w="1605279" h="370840">
                <a:moveTo>
                  <a:pt x="0" y="0"/>
                </a:moveTo>
                <a:lnTo>
                  <a:pt x="1605280" y="0"/>
                </a:lnTo>
                <a:lnTo>
                  <a:pt x="160528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4329" y="7622540"/>
            <a:ext cx="1604010" cy="369570"/>
          </a:xfrm>
          <a:custGeom>
            <a:avLst/>
            <a:gdLst/>
            <a:ahLst/>
            <a:cxnLst/>
            <a:rect l="l" t="t" r="r" b="b"/>
            <a:pathLst>
              <a:path w="1604010" h="369570">
                <a:moveTo>
                  <a:pt x="0" y="0"/>
                </a:moveTo>
                <a:lnTo>
                  <a:pt x="1604009" y="0"/>
                </a:lnTo>
                <a:lnTo>
                  <a:pt x="1604009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58339" y="7622540"/>
            <a:ext cx="1605280" cy="369570"/>
          </a:xfrm>
          <a:custGeom>
            <a:avLst/>
            <a:gdLst/>
            <a:ahLst/>
            <a:cxnLst/>
            <a:rect l="l" t="t" r="r" b="b"/>
            <a:pathLst>
              <a:path w="1605279" h="369570">
                <a:moveTo>
                  <a:pt x="0" y="0"/>
                </a:moveTo>
                <a:lnTo>
                  <a:pt x="1605280" y="0"/>
                </a:lnTo>
                <a:lnTo>
                  <a:pt x="1605280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4329" y="7992109"/>
            <a:ext cx="1604010" cy="370840"/>
          </a:xfrm>
          <a:custGeom>
            <a:avLst/>
            <a:gdLst/>
            <a:ahLst/>
            <a:cxnLst/>
            <a:rect l="l" t="t" r="r" b="b"/>
            <a:pathLst>
              <a:path w="1604010" h="370840">
                <a:moveTo>
                  <a:pt x="0" y="0"/>
                </a:moveTo>
                <a:lnTo>
                  <a:pt x="1604009" y="0"/>
                </a:lnTo>
                <a:lnTo>
                  <a:pt x="1604009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958339" y="7992109"/>
            <a:ext cx="1605280" cy="370840"/>
          </a:xfrm>
          <a:custGeom>
            <a:avLst/>
            <a:gdLst/>
            <a:ahLst/>
            <a:cxnLst/>
            <a:rect l="l" t="t" r="r" b="b"/>
            <a:pathLst>
              <a:path w="1605279" h="370840">
                <a:moveTo>
                  <a:pt x="0" y="0"/>
                </a:moveTo>
                <a:lnTo>
                  <a:pt x="1605280" y="0"/>
                </a:lnTo>
                <a:lnTo>
                  <a:pt x="160528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4329" y="8362950"/>
            <a:ext cx="1604010" cy="370840"/>
          </a:xfrm>
          <a:custGeom>
            <a:avLst/>
            <a:gdLst/>
            <a:ahLst/>
            <a:cxnLst/>
            <a:rect l="l" t="t" r="r" b="b"/>
            <a:pathLst>
              <a:path w="1604010" h="370840">
                <a:moveTo>
                  <a:pt x="0" y="0"/>
                </a:moveTo>
                <a:lnTo>
                  <a:pt x="1604009" y="0"/>
                </a:lnTo>
                <a:lnTo>
                  <a:pt x="1604009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958339" y="8362950"/>
            <a:ext cx="1605280" cy="370840"/>
          </a:xfrm>
          <a:custGeom>
            <a:avLst/>
            <a:gdLst/>
            <a:ahLst/>
            <a:cxnLst/>
            <a:rect l="l" t="t" r="r" b="b"/>
            <a:pathLst>
              <a:path w="1605279" h="370840">
                <a:moveTo>
                  <a:pt x="0" y="0"/>
                </a:moveTo>
                <a:lnTo>
                  <a:pt x="1605280" y="0"/>
                </a:lnTo>
                <a:lnTo>
                  <a:pt x="160528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4329" y="8733790"/>
            <a:ext cx="1604010" cy="369570"/>
          </a:xfrm>
          <a:custGeom>
            <a:avLst/>
            <a:gdLst/>
            <a:ahLst/>
            <a:cxnLst/>
            <a:rect l="l" t="t" r="r" b="b"/>
            <a:pathLst>
              <a:path w="1604010" h="369570">
                <a:moveTo>
                  <a:pt x="0" y="0"/>
                </a:moveTo>
                <a:lnTo>
                  <a:pt x="1604009" y="0"/>
                </a:lnTo>
                <a:lnTo>
                  <a:pt x="1604009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958339" y="8733790"/>
            <a:ext cx="1605280" cy="369570"/>
          </a:xfrm>
          <a:custGeom>
            <a:avLst/>
            <a:gdLst/>
            <a:ahLst/>
            <a:cxnLst/>
            <a:rect l="l" t="t" r="r" b="b"/>
            <a:pathLst>
              <a:path w="1605279" h="369570">
                <a:moveTo>
                  <a:pt x="0" y="0"/>
                </a:moveTo>
                <a:lnTo>
                  <a:pt x="1605280" y="0"/>
                </a:lnTo>
                <a:lnTo>
                  <a:pt x="1605280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54329" y="9103359"/>
            <a:ext cx="1604010" cy="370840"/>
          </a:xfrm>
          <a:custGeom>
            <a:avLst/>
            <a:gdLst/>
            <a:ahLst/>
            <a:cxnLst/>
            <a:rect l="l" t="t" r="r" b="b"/>
            <a:pathLst>
              <a:path w="1604010" h="370840">
                <a:moveTo>
                  <a:pt x="0" y="0"/>
                </a:moveTo>
                <a:lnTo>
                  <a:pt x="1604009" y="0"/>
                </a:lnTo>
                <a:lnTo>
                  <a:pt x="1604009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958339" y="9103359"/>
            <a:ext cx="1605280" cy="370840"/>
          </a:xfrm>
          <a:custGeom>
            <a:avLst/>
            <a:gdLst/>
            <a:ahLst/>
            <a:cxnLst/>
            <a:rect l="l" t="t" r="r" b="b"/>
            <a:pathLst>
              <a:path w="1605279" h="370840">
                <a:moveTo>
                  <a:pt x="0" y="0"/>
                </a:moveTo>
                <a:lnTo>
                  <a:pt x="1605280" y="0"/>
                </a:lnTo>
                <a:lnTo>
                  <a:pt x="160528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54329" y="9474200"/>
            <a:ext cx="1604010" cy="370840"/>
          </a:xfrm>
          <a:custGeom>
            <a:avLst/>
            <a:gdLst/>
            <a:ahLst/>
            <a:cxnLst/>
            <a:rect l="l" t="t" r="r" b="b"/>
            <a:pathLst>
              <a:path w="1604010" h="370840">
                <a:moveTo>
                  <a:pt x="0" y="0"/>
                </a:moveTo>
                <a:lnTo>
                  <a:pt x="1604009" y="0"/>
                </a:lnTo>
                <a:lnTo>
                  <a:pt x="1604009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958339" y="9474200"/>
            <a:ext cx="1605280" cy="370840"/>
          </a:xfrm>
          <a:custGeom>
            <a:avLst/>
            <a:gdLst/>
            <a:ahLst/>
            <a:cxnLst/>
            <a:rect l="l" t="t" r="r" b="b"/>
            <a:pathLst>
              <a:path w="1605279" h="370840">
                <a:moveTo>
                  <a:pt x="0" y="0"/>
                </a:moveTo>
                <a:lnTo>
                  <a:pt x="1605280" y="0"/>
                </a:lnTo>
                <a:lnTo>
                  <a:pt x="160528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4329" y="9845040"/>
            <a:ext cx="1604010" cy="378460"/>
          </a:xfrm>
          <a:custGeom>
            <a:avLst/>
            <a:gdLst/>
            <a:ahLst/>
            <a:cxnLst/>
            <a:rect l="l" t="t" r="r" b="b"/>
            <a:pathLst>
              <a:path w="1604010" h="378459">
                <a:moveTo>
                  <a:pt x="0" y="0"/>
                </a:moveTo>
                <a:lnTo>
                  <a:pt x="1604009" y="0"/>
                </a:lnTo>
                <a:lnTo>
                  <a:pt x="1604009" y="378459"/>
                </a:lnTo>
                <a:lnTo>
                  <a:pt x="0" y="378459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958339" y="9845040"/>
            <a:ext cx="1605280" cy="378460"/>
          </a:xfrm>
          <a:custGeom>
            <a:avLst/>
            <a:gdLst/>
            <a:ahLst/>
            <a:cxnLst/>
            <a:rect l="l" t="t" r="r" b="b"/>
            <a:pathLst>
              <a:path w="1605279" h="378459">
                <a:moveTo>
                  <a:pt x="0" y="0"/>
                </a:moveTo>
                <a:lnTo>
                  <a:pt x="1605280" y="0"/>
                </a:lnTo>
                <a:lnTo>
                  <a:pt x="1605280" y="378459"/>
                </a:lnTo>
                <a:lnTo>
                  <a:pt x="0" y="378459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1156969" y="1296669"/>
            <a:ext cx="98488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UG</a:t>
            </a:r>
            <a:r>
              <a:rPr dirty="0" sz="1300" spc="-105">
                <a:latin typeface="Arial"/>
                <a:cs typeface="Arial"/>
              </a:rPr>
              <a:t> </a:t>
            </a:r>
            <a:r>
              <a:rPr dirty="0" sz="1300" spc="-20">
                <a:latin typeface="Arial"/>
                <a:cs typeface="Arial"/>
              </a:rPr>
              <a:t>Teachers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426200" y="439752"/>
            <a:ext cx="55499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L</a:t>
            </a:r>
            <a:r>
              <a:rPr dirty="0" sz="1400">
                <a:latin typeface="Arial"/>
                <a:cs typeface="Arial"/>
              </a:rPr>
              <a:t>OG</a:t>
            </a:r>
            <a:r>
              <a:rPr dirty="0" sz="1400" spc="10">
                <a:latin typeface="Arial"/>
                <a:cs typeface="Arial"/>
              </a:rPr>
              <a:t>I</a:t>
            </a:r>
            <a:r>
              <a:rPr dirty="0" sz="140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300470" y="359409"/>
            <a:ext cx="720090" cy="36068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570"/>
              </a:spcBef>
            </a:pPr>
            <a:r>
              <a:rPr dirty="0" sz="1300" spc="-10">
                <a:latin typeface="Arial"/>
                <a:cs typeface="Arial"/>
              </a:rPr>
              <a:t>LOGIN</a:t>
            </a:r>
            <a:endParaRPr sz="13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803650" y="1548130"/>
            <a:ext cx="1590040" cy="400050"/>
          </a:xfrm>
          <a:custGeom>
            <a:avLst/>
            <a:gdLst/>
            <a:ahLst/>
            <a:cxnLst/>
            <a:rect l="l" t="t" r="r" b="b"/>
            <a:pathLst>
              <a:path w="1590039" h="400050">
                <a:moveTo>
                  <a:pt x="0" y="0"/>
                </a:moveTo>
                <a:lnTo>
                  <a:pt x="1590039" y="0"/>
                </a:lnTo>
                <a:lnTo>
                  <a:pt x="1590039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893820" y="1559559"/>
            <a:ext cx="622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393690" y="1548130"/>
            <a:ext cx="1590040" cy="400050"/>
          </a:xfrm>
          <a:custGeom>
            <a:avLst/>
            <a:gdLst/>
            <a:ahLst/>
            <a:cxnLst/>
            <a:rect l="l" t="t" r="r" b="b"/>
            <a:pathLst>
              <a:path w="1590040" h="400050">
                <a:moveTo>
                  <a:pt x="0" y="0"/>
                </a:moveTo>
                <a:lnTo>
                  <a:pt x="1590039" y="0"/>
                </a:lnTo>
                <a:lnTo>
                  <a:pt x="1590039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5483859" y="1559559"/>
            <a:ext cx="12172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Designation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803650" y="1948179"/>
            <a:ext cx="1590040" cy="516890"/>
          </a:xfrm>
          <a:custGeom>
            <a:avLst/>
            <a:gdLst/>
            <a:ahLst/>
            <a:cxnLst/>
            <a:rect l="l" t="t" r="r" b="b"/>
            <a:pathLst>
              <a:path w="1590039" h="516889">
                <a:moveTo>
                  <a:pt x="0" y="0"/>
                </a:moveTo>
                <a:lnTo>
                  <a:pt x="1590039" y="0"/>
                </a:lnTo>
                <a:lnTo>
                  <a:pt x="1590039" y="516890"/>
                </a:lnTo>
                <a:lnTo>
                  <a:pt x="0" y="51689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3893820" y="1962150"/>
            <a:ext cx="1032510" cy="46609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R="5080">
              <a:lnSpc>
                <a:spcPts val="1670"/>
              </a:lnSpc>
              <a:spcBef>
                <a:spcPts val="260"/>
              </a:spcBef>
            </a:pPr>
            <a:r>
              <a:rPr dirty="0" sz="1500" spc="-5">
                <a:latin typeface="Arial"/>
                <a:cs typeface="Arial"/>
              </a:rPr>
              <a:t>Prof. Nitin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V  Pujari</a:t>
            </a:r>
            <a:endParaRPr sz="15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93690" y="1948179"/>
            <a:ext cx="1590040" cy="516890"/>
          </a:xfrm>
          <a:custGeom>
            <a:avLst/>
            <a:gdLst/>
            <a:ahLst/>
            <a:cxnLst/>
            <a:rect l="l" t="t" r="r" b="b"/>
            <a:pathLst>
              <a:path w="1590040" h="516889">
                <a:moveTo>
                  <a:pt x="0" y="0"/>
                </a:moveTo>
                <a:lnTo>
                  <a:pt x="1590039" y="0"/>
                </a:lnTo>
                <a:lnTo>
                  <a:pt x="1590039" y="516890"/>
                </a:lnTo>
                <a:lnTo>
                  <a:pt x="0" y="51689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5483859" y="1962150"/>
            <a:ext cx="1054735" cy="46609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R="5080">
              <a:lnSpc>
                <a:spcPts val="1670"/>
              </a:lnSpc>
              <a:spcBef>
                <a:spcPts val="260"/>
              </a:spcBef>
            </a:pPr>
            <a:r>
              <a:rPr dirty="0" sz="1500">
                <a:latin typeface="Arial"/>
                <a:cs typeface="Arial"/>
              </a:rPr>
              <a:t>Professor &amp;  </a:t>
            </a:r>
            <a:r>
              <a:rPr dirty="0" sz="1500" spc="-5">
                <a:latin typeface="Arial"/>
                <a:cs typeface="Arial"/>
              </a:rPr>
              <a:t>C</a:t>
            </a:r>
            <a:r>
              <a:rPr dirty="0" sz="1500">
                <a:latin typeface="Arial"/>
                <a:cs typeface="Arial"/>
              </a:rPr>
              <a:t>ha</a:t>
            </a:r>
            <a:r>
              <a:rPr dirty="0" sz="1500" spc="5">
                <a:latin typeface="Arial"/>
                <a:cs typeface="Arial"/>
              </a:rPr>
              <a:t>i</a:t>
            </a:r>
            <a:r>
              <a:rPr dirty="0" sz="1500">
                <a:latin typeface="Arial"/>
                <a:cs typeface="Arial"/>
              </a:rPr>
              <a:t>rpe</a:t>
            </a:r>
            <a:r>
              <a:rPr dirty="0" sz="1500" spc="5">
                <a:latin typeface="Arial"/>
                <a:cs typeface="Arial"/>
              </a:rPr>
              <a:t>r</a:t>
            </a:r>
            <a:r>
              <a:rPr dirty="0" sz="1500">
                <a:latin typeface="Arial"/>
                <a:cs typeface="Arial"/>
              </a:rPr>
              <a:t>son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803650" y="2465070"/>
            <a:ext cx="1590040" cy="401320"/>
          </a:xfrm>
          <a:custGeom>
            <a:avLst/>
            <a:gdLst/>
            <a:ahLst/>
            <a:cxnLst/>
            <a:rect l="l" t="t" r="r" b="b"/>
            <a:pathLst>
              <a:path w="1590039" h="401319">
                <a:moveTo>
                  <a:pt x="0" y="0"/>
                </a:moveTo>
                <a:lnTo>
                  <a:pt x="1590039" y="0"/>
                </a:lnTo>
                <a:lnTo>
                  <a:pt x="1590039" y="401320"/>
                </a:lnTo>
                <a:lnTo>
                  <a:pt x="0" y="40132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393690" y="2465070"/>
            <a:ext cx="1590040" cy="401320"/>
          </a:xfrm>
          <a:custGeom>
            <a:avLst/>
            <a:gdLst/>
            <a:ahLst/>
            <a:cxnLst/>
            <a:rect l="l" t="t" r="r" b="b"/>
            <a:pathLst>
              <a:path w="1590040" h="401319">
                <a:moveTo>
                  <a:pt x="0" y="0"/>
                </a:moveTo>
                <a:lnTo>
                  <a:pt x="1590039" y="0"/>
                </a:lnTo>
                <a:lnTo>
                  <a:pt x="1590039" y="401320"/>
                </a:lnTo>
                <a:lnTo>
                  <a:pt x="0" y="40132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803650" y="2866389"/>
            <a:ext cx="1590040" cy="400050"/>
          </a:xfrm>
          <a:custGeom>
            <a:avLst/>
            <a:gdLst/>
            <a:ahLst/>
            <a:cxnLst/>
            <a:rect l="l" t="t" r="r" b="b"/>
            <a:pathLst>
              <a:path w="1590039" h="400050">
                <a:moveTo>
                  <a:pt x="0" y="0"/>
                </a:moveTo>
                <a:lnTo>
                  <a:pt x="1590039" y="0"/>
                </a:lnTo>
                <a:lnTo>
                  <a:pt x="1590039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393690" y="2866389"/>
            <a:ext cx="1590040" cy="400050"/>
          </a:xfrm>
          <a:custGeom>
            <a:avLst/>
            <a:gdLst/>
            <a:ahLst/>
            <a:cxnLst/>
            <a:rect l="l" t="t" r="r" b="b"/>
            <a:pathLst>
              <a:path w="1590040" h="400050">
                <a:moveTo>
                  <a:pt x="0" y="0"/>
                </a:moveTo>
                <a:lnTo>
                  <a:pt x="1590039" y="0"/>
                </a:lnTo>
                <a:lnTo>
                  <a:pt x="1590039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803650" y="3266440"/>
            <a:ext cx="1590040" cy="400050"/>
          </a:xfrm>
          <a:custGeom>
            <a:avLst/>
            <a:gdLst/>
            <a:ahLst/>
            <a:cxnLst/>
            <a:rect l="l" t="t" r="r" b="b"/>
            <a:pathLst>
              <a:path w="1590039" h="400050">
                <a:moveTo>
                  <a:pt x="0" y="0"/>
                </a:moveTo>
                <a:lnTo>
                  <a:pt x="1590039" y="0"/>
                </a:lnTo>
                <a:lnTo>
                  <a:pt x="1590039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393690" y="3266440"/>
            <a:ext cx="1590040" cy="400050"/>
          </a:xfrm>
          <a:custGeom>
            <a:avLst/>
            <a:gdLst/>
            <a:ahLst/>
            <a:cxnLst/>
            <a:rect l="l" t="t" r="r" b="b"/>
            <a:pathLst>
              <a:path w="1590040" h="400050">
                <a:moveTo>
                  <a:pt x="0" y="0"/>
                </a:moveTo>
                <a:lnTo>
                  <a:pt x="1590039" y="0"/>
                </a:lnTo>
                <a:lnTo>
                  <a:pt x="1590039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803650" y="3666490"/>
            <a:ext cx="1590040" cy="400050"/>
          </a:xfrm>
          <a:custGeom>
            <a:avLst/>
            <a:gdLst/>
            <a:ahLst/>
            <a:cxnLst/>
            <a:rect l="l" t="t" r="r" b="b"/>
            <a:pathLst>
              <a:path w="1590039" h="400050">
                <a:moveTo>
                  <a:pt x="0" y="0"/>
                </a:moveTo>
                <a:lnTo>
                  <a:pt x="1590039" y="0"/>
                </a:lnTo>
                <a:lnTo>
                  <a:pt x="1590039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393690" y="3666490"/>
            <a:ext cx="1590040" cy="400050"/>
          </a:xfrm>
          <a:custGeom>
            <a:avLst/>
            <a:gdLst/>
            <a:ahLst/>
            <a:cxnLst/>
            <a:rect l="l" t="t" r="r" b="b"/>
            <a:pathLst>
              <a:path w="1590040" h="400050">
                <a:moveTo>
                  <a:pt x="0" y="0"/>
                </a:moveTo>
                <a:lnTo>
                  <a:pt x="1590039" y="0"/>
                </a:lnTo>
                <a:lnTo>
                  <a:pt x="1590039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803650" y="4066540"/>
            <a:ext cx="1590040" cy="401320"/>
          </a:xfrm>
          <a:custGeom>
            <a:avLst/>
            <a:gdLst/>
            <a:ahLst/>
            <a:cxnLst/>
            <a:rect l="l" t="t" r="r" b="b"/>
            <a:pathLst>
              <a:path w="1590039" h="401320">
                <a:moveTo>
                  <a:pt x="0" y="0"/>
                </a:moveTo>
                <a:lnTo>
                  <a:pt x="1590039" y="0"/>
                </a:lnTo>
                <a:lnTo>
                  <a:pt x="1590039" y="401319"/>
                </a:lnTo>
                <a:lnTo>
                  <a:pt x="0" y="401319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393690" y="4066540"/>
            <a:ext cx="1590040" cy="401320"/>
          </a:xfrm>
          <a:custGeom>
            <a:avLst/>
            <a:gdLst/>
            <a:ahLst/>
            <a:cxnLst/>
            <a:rect l="l" t="t" r="r" b="b"/>
            <a:pathLst>
              <a:path w="1590040" h="401320">
                <a:moveTo>
                  <a:pt x="0" y="0"/>
                </a:moveTo>
                <a:lnTo>
                  <a:pt x="1590039" y="0"/>
                </a:lnTo>
                <a:lnTo>
                  <a:pt x="1590039" y="401319"/>
                </a:lnTo>
                <a:lnTo>
                  <a:pt x="0" y="401319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803650" y="4467859"/>
            <a:ext cx="1590040" cy="400050"/>
          </a:xfrm>
          <a:custGeom>
            <a:avLst/>
            <a:gdLst/>
            <a:ahLst/>
            <a:cxnLst/>
            <a:rect l="l" t="t" r="r" b="b"/>
            <a:pathLst>
              <a:path w="1590039" h="400050">
                <a:moveTo>
                  <a:pt x="0" y="0"/>
                </a:moveTo>
                <a:lnTo>
                  <a:pt x="1590039" y="0"/>
                </a:lnTo>
                <a:lnTo>
                  <a:pt x="1590039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393690" y="4467859"/>
            <a:ext cx="1590040" cy="400050"/>
          </a:xfrm>
          <a:custGeom>
            <a:avLst/>
            <a:gdLst/>
            <a:ahLst/>
            <a:cxnLst/>
            <a:rect l="l" t="t" r="r" b="b"/>
            <a:pathLst>
              <a:path w="1590040" h="400050">
                <a:moveTo>
                  <a:pt x="0" y="0"/>
                </a:moveTo>
                <a:lnTo>
                  <a:pt x="1590039" y="0"/>
                </a:lnTo>
                <a:lnTo>
                  <a:pt x="1590039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803650" y="4867909"/>
            <a:ext cx="1590040" cy="400050"/>
          </a:xfrm>
          <a:custGeom>
            <a:avLst/>
            <a:gdLst/>
            <a:ahLst/>
            <a:cxnLst/>
            <a:rect l="l" t="t" r="r" b="b"/>
            <a:pathLst>
              <a:path w="1590039" h="400050">
                <a:moveTo>
                  <a:pt x="0" y="0"/>
                </a:moveTo>
                <a:lnTo>
                  <a:pt x="1590039" y="0"/>
                </a:lnTo>
                <a:lnTo>
                  <a:pt x="1590039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393690" y="4867909"/>
            <a:ext cx="1590040" cy="400050"/>
          </a:xfrm>
          <a:custGeom>
            <a:avLst/>
            <a:gdLst/>
            <a:ahLst/>
            <a:cxnLst/>
            <a:rect l="l" t="t" r="r" b="b"/>
            <a:pathLst>
              <a:path w="1590040" h="400050">
                <a:moveTo>
                  <a:pt x="0" y="0"/>
                </a:moveTo>
                <a:lnTo>
                  <a:pt x="1590039" y="0"/>
                </a:lnTo>
                <a:lnTo>
                  <a:pt x="1590039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803650" y="5267959"/>
            <a:ext cx="1590040" cy="400050"/>
          </a:xfrm>
          <a:custGeom>
            <a:avLst/>
            <a:gdLst/>
            <a:ahLst/>
            <a:cxnLst/>
            <a:rect l="l" t="t" r="r" b="b"/>
            <a:pathLst>
              <a:path w="1590039" h="400050">
                <a:moveTo>
                  <a:pt x="0" y="0"/>
                </a:moveTo>
                <a:lnTo>
                  <a:pt x="1590039" y="0"/>
                </a:lnTo>
                <a:lnTo>
                  <a:pt x="1590039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393690" y="5267959"/>
            <a:ext cx="1590040" cy="400050"/>
          </a:xfrm>
          <a:custGeom>
            <a:avLst/>
            <a:gdLst/>
            <a:ahLst/>
            <a:cxnLst/>
            <a:rect l="l" t="t" r="r" b="b"/>
            <a:pathLst>
              <a:path w="1590040" h="400050">
                <a:moveTo>
                  <a:pt x="0" y="0"/>
                </a:moveTo>
                <a:lnTo>
                  <a:pt x="1590039" y="0"/>
                </a:lnTo>
                <a:lnTo>
                  <a:pt x="1590039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803650" y="5668009"/>
            <a:ext cx="1590040" cy="400050"/>
          </a:xfrm>
          <a:custGeom>
            <a:avLst/>
            <a:gdLst/>
            <a:ahLst/>
            <a:cxnLst/>
            <a:rect l="l" t="t" r="r" b="b"/>
            <a:pathLst>
              <a:path w="1590039" h="400050">
                <a:moveTo>
                  <a:pt x="0" y="0"/>
                </a:moveTo>
                <a:lnTo>
                  <a:pt x="1590039" y="0"/>
                </a:lnTo>
                <a:lnTo>
                  <a:pt x="1590039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393690" y="5668009"/>
            <a:ext cx="1590040" cy="400050"/>
          </a:xfrm>
          <a:custGeom>
            <a:avLst/>
            <a:gdLst/>
            <a:ahLst/>
            <a:cxnLst/>
            <a:rect l="l" t="t" r="r" b="b"/>
            <a:pathLst>
              <a:path w="1590040" h="400050">
                <a:moveTo>
                  <a:pt x="0" y="0"/>
                </a:moveTo>
                <a:lnTo>
                  <a:pt x="1590039" y="0"/>
                </a:lnTo>
                <a:lnTo>
                  <a:pt x="1590039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803650" y="6068059"/>
            <a:ext cx="1590040" cy="401320"/>
          </a:xfrm>
          <a:custGeom>
            <a:avLst/>
            <a:gdLst/>
            <a:ahLst/>
            <a:cxnLst/>
            <a:rect l="l" t="t" r="r" b="b"/>
            <a:pathLst>
              <a:path w="1590039" h="401320">
                <a:moveTo>
                  <a:pt x="0" y="0"/>
                </a:moveTo>
                <a:lnTo>
                  <a:pt x="1590039" y="0"/>
                </a:lnTo>
                <a:lnTo>
                  <a:pt x="1590039" y="401319"/>
                </a:lnTo>
                <a:lnTo>
                  <a:pt x="0" y="401319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393690" y="6068059"/>
            <a:ext cx="1590040" cy="401320"/>
          </a:xfrm>
          <a:custGeom>
            <a:avLst/>
            <a:gdLst/>
            <a:ahLst/>
            <a:cxnLst/>
            <a:rect l="l" t="t" r="r" b="b"/>
            <a:pathLst>
              <a:path w="1590040" h="401320">
                <a:moveTo>
                  <a:pt x="0" y="0"/>
                </a:moveTo>
                <a:lnTo>
                  <a:pt x="1590039" y="0"/>
                </a:lnTo>
                <a:lnTo>
                  <a:pt x="1590039" y="401319"/>
                </a:lnTo>
                <a:lnTo>
                  <a:pt x="0" y="401319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803650" y="6469379"/>
            <a:ext cx="1590040" cy="400050"/>
          </a:xfrm>
          <a:custGeom>
            <a:avLst/>
            <a:gdLst/>
            <a:ahLst/>
            <a:cxnLst/>
            <a:rect l="l" t="t" r="r" b="b"/>
            <a:pathLst>
              <a:path w="1590039" h="400050">
                <a:moveTo>
                  <a:pt x="0" y="0"/>
                </a:moveTo>
                <a:lnTo>
                  <a:pt x="1590039" y="0"/>
                </a:lnTo>
                <a:lnTo>
                  <a:pt x="1590039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393690" y="6469379"/>
            <a:ext cx="1590040" cy="400050"/>
          </a:xfrm>
          <a:custGeom>
            <a:avLst/>
            <a:gdLst/>
            <a:ahLst/>
            <a:cxnLst/>
            <a:rect l="l" t="t" r="r" b="b"/>
            <a:pathLst>
              <a:path w="1590040" h="400050">
                <a:moveTo>
                  <a:pt x="0" y="0"/>
                </a:moveTo>
                <a:lnTo>
                  <a:pt x="1590039" y="0"/>
                </a:lnTo>
                <a:lnTo>
                  <a:pt x="1590039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803650" y="6869430"/>
            <a:ext cx="1590040" cy="400050"/>
          </a:xfrm>
          <a:custGeom>
            <a:avLst/>
            <a:gdLst/>
            <a:ahLst/>
            <a:cxnLst/>
            <a:rect l="l" t="t" r="r" b="b"/>
            <a:pathLst>
              <a:path w="1590039" h="400050">
                <a:moveTo>
                  <a:pt x="0" y="0"/>
                </a:moveTo>
                <a:lnTo>
                  <a:pt x="1590039" y="0"/>
                </a:lnTo>
                <a:lnTo>
                  <a:pt x="1590039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393690" y="6869430"/>
            <a:ext cx="1590040" cy="400050"/>
          </a:xfrm>
          <a:custGeom>
            <a:avLst/>
            <a:gdLst/>
            <a:ahLst/>
            <a:cxnLst/>
            <a:rect l="l" t="t" r="r" b="b"/>
            <a:pathLst>
              <a:path w="1590040" h="400050">
                <a:moveTo>
                  <a:pt x="0" y="0"/>
                </a:moveTo>
                <a:lnTo>
                  <a:pt x="1590039" y="0"/>
                </a:lnTo>
                <a:lnTo>
                  <a:pt x="1590039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803650" y="7269480"/>
            <a:ext cx="1590040" cy="410209"/>
          </a:xfrm>
          <a:custGeom>
            <a:avLst/>
            <a:gdLst/>
            <a:ahLst/>
            <a:cxnLst/>
            <a:rect l="l" t="t" r="r" b="b"/>
            <a:pathLst>
              <a:path w="1590039" h="410209">
                <a:moveTo>
                  <a:pt x="0" y="0"/>
                </a:moveTo>
                <a:lnTo>
                  <a:pt x="1590039" y="0"/>
                </a:lnTo>
                <a:lnTo>
                  <a:pt x="1590039" y="410210"/>
                </a:lnTo>
                <a:lnTo>
                  <a:pt x="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393690" y="7269480"/>
            <a:ext cx="1590040" cy="410209"/>
          </a:xfrm>
          <a:custGeom>
            <a:avLst/>
            <a:gdLst/>
            <a:ahLst/>
            <a:cxnLst/>
            <a:rect l="l" t="t" r="r" b="b"/>
            <a:pathLst>
              <a:path w="1590040" h="410209">
                <a:moveTo>
                  <a:pt x="0" y="0"/>
                </a:moveTo>
                <a:lnTo>
                  <a:pt x="1590039" y="0"/>
                </a:lnTo>
                <a:lnTo>
                  <a:pt x="1590039" y="410210"/>
                </a:lnTo>
                <a:lnTo>
                  <a:pt x="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803650" y="7679690"/>
            <a:ext cx="1590040" cy="410209"/>
          </a:xfrm>
          <a:custGeom>
            <a:avLst/>
            <a:gdLst/>
            <a:ahLst/>
            <a:cxnLst/>
            <a:rect l="l" t="t" r="r" b="b"/>
            <a:pathLst>
              <a:path w="1590039" h="410209">
                <a:moveTo>
                  <a:pt x="0" y="0"/>
                </a:moveTo>
                <a:lnTo>
                  <a:pt x="1590039" y="0"/>
                </a:lnTo>
                <a:lnTo>
                  <a:pt x="1590039" y="410209"/>
                </a:lnTo>
                <a:lnTo>
                  <a:pt x="0" y="410209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393690" y="7679690"/>
            <a:ext cx="1590040" cy="410209"/>
          </a:xfrm>
          <a:custGeom>
            <a:avLst/>
            <a:gdLst/>
            <a:ahLst/>
            <a:cxnLst/>
            <a:rect l="l" t="t" r="r" b="b"/>
            <a:pathLst>
              <a:path w="1590040" h="410209">
                <a:moveTo>
                  <a:pt x="0" y="0"/>
                </a:moveTo>
                <a:lnTo>
                  <a:pt x="1590039" y="0"/>
                </a:lnTo>
                <a:lnTo>
                  <a:pt x="1590039" y="410209"/>
                </a:lnTo>
                <a:lnTo>
                  <a:pt x="0" y="410209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803650" y="8089900"/>
            <a:ext cx="1590040" cy="410209"/>
          </a:xfrm>
          <a:custGeom>
            <a:avLst/>
            <a:gdLst/>
            <a:ahLst/>
            <a:cxnLst/>
            <a:rect l="l" t="t" r="r" b="b"/>
            <a:pathLst>
              <a:path w="1590039" h="410209">
                <a:moveTo>
                  <a:pt x="0" y="0"/>
                </a:moveTo>
                <a:lnTo>
                  <a:pt x="1590039" y="0"/>
                </a:lnTo>
                <a:lnTo>
                  <a:pt x="1590039" y="410210"/>
                </a:lnTo>
                <a:lnTo>
                  <a:pt x="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393690" y="8089900"/>
            <a:ext cx="1590040" cy="410209"/>
          </a:xfrm>
          <a:custGeom>
            <a:avLst/>
            <a:gdLst/>
            <a:ahLst/>
            <a:cxnLst/>
            <a:rect l="l" t="t" r="r" b="b"/>
            <a:pathLst>
              <a:path w="1590040" h="410209">
                <a:moveTo>
                  <a:pt x="0" y="0"/>
                </a:moveTo>
                <a:lnTo>
                  <a:pt x="1590039" y="0"/>
                </a:lnTo>
                <a:lnTo>
                  <a:pt x="1590039" y="410210"/>
                </a:lnTo>
                <a:lnTo>
                  <a:pt x="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803650" y="8500109"/>
            <a:ext cx="1590040" cy="411480"/>
          </a:xfrm>
          <a:custGeom>
            <a:avLst/>
            <a:gdLst/>
            <a:ahLst/>
            <a:cxnLst/>
            <a:rect l="l" t="t" r="r" b="b"/>
            <a:pathLst>
              <a:path w="1590039" h="411479">
                <a:moveTo>
                  <a:pt x="0" y="0"/>
                </a:moveTo>
                <a:lnTo>
                  <a:pt x="1590039" y="0"/>
                </a:lnTo>
                <a:lnTo>
                  <a:pt x="1590039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393690" y="8500109"/>
            <a:ext cx="1590040" cy="411480"/>
          </a:xfrm>
          <a:custGeom>
            <a:avLst/>
            <a:gdLst/>
            <a:ahLst/>
            <a:cxnLst/>
            <a:rect l="l" t="t" r="r" b="b"/>
            <a:pathLst>
              <a:path w="1590040" h="411479">
                <a:moveTo>
                  <a:pt x="0" y="0"/>
                </a:moveTo>
                <a:lnTo>
                  <a:pt x="1590039" y="0"/>
                </a:lnTo>
                <a:lnTo>
                  <a:pt x="1590039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803650" y="8911590"/>
            <a:ext cx="1590040" cy="410209"/>
          </a:xfrm>
          <a:custGeom>
            <a:avLst/>
            <a:gdLst/>
            <a:ahLst/>
            <a:cxnLst/>
            <a:rect l="l" t="t" r="r" b="b"/>
            <a:pathLst>
              <a:path w="1590039" h="410209">
                <a:moveTo>
                  <a:pt x="0" y="0"/>
                </a:moveTo>
                <a:lnTo>
                  <a:pt x="1590039" y="0"/>
                </a:lnTo>
                <a:lnTo>
                  <a:pt x="1590039" y="410209"/>
                </a:lnTo>
                <a:lnTo>
                  <a:pt x="0" y="410209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393690" y="8911590"/>
            <a:ext cx="1590040" cy="410209"/>
          </a:xfrm>
          <a:custGeom>
            <a:avLst/>
            <a:gdLst/>
            <a:ahLst/>
            <a:cxnLst/>
            <a:rect l="l" t="t" r="r" b="b"/>
            <a:pathLst>
              <a:path w="1590040" h="410209">
                <a:moveTo>
                  <a:pt x="0" y="0"/>
                </a:moveTo>
                <a:lnTo>
                  <a:pt x="1590039" y="0"/>
                </a:lnTo>
                <a:lnTo>
                  <a:pt x="1590039" y="410209"/>
                </a:lnTo>
                <a:lnTo>
                  <a:pt x="0" y="410209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803650" y="9321800"/>
            <a:ext cx="1590040" cy="407670"/>
          </a:xfrm>
          <a:custGeom>
            <a:avLst/>
            <a:gdLst/>
            <a:ahLst/>
            <a:cxnLst/>
            <a:rect l="l" t="t" r="r" b="b"/>
            <a:pathLst>
              <a:path w="1590039" h="407670">
                <a:moveTo>
                  <a:pt x="0" y="0"/>
                </a:moveTo>
                <a:lnTo>
                  <a:pt x="1590039" y="0"/>
                </a:lnTo>
                <a:lnTo>
                  <a:pt x="1590039" y="407669"/>
                </a:lnTo>
                <a:lnTo>
                  <a:pt x="0" y="407669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393690" y="9321800"/>
            <a:ext cx="1590040" cy="407670"/>
          </a:xfrm>
          <a:custGeom>
            <a:avLst/>
            <a:gdLst/>
            <a:ahLst/>
            <a:cxnLst/>
            <a:rect l="l" t="t" r="r" b="b"/>
            <a:pathLst>
              <a:path w="1590040" h="407670">
                <a:moveTo>
                  <a:pt x="0" y="0"/>
                </a:moveTo>
                <a:lnTo>
                  <a:pt x="1590039" y="0"/>
                </a:lnTo>
                <a:lnTo>
                  <a:pt x="1590039" y="407669"/>
                </a:lnTo>
                <a:lnTo>
                  <a:pt x="0" y="407669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803650" y="9729469"/>
            <a:ext cx="1590040" cy="407670"/>
          </a:xfrm>
          <a:custGeom>
            <a:avLst/>
            <a:gdLst/>
            <a:ahLst/>
            <a:cxnLst/>
            <a:rect l="l" t="t" r="r" b="b"/>
            <a:pathLst>
              <a:path w="1590039" h="407670">
                <a:moveTo>
                  <a:pt x="0" y="0"/>
                </a:moveTo>
                <a:lnTo>
                  <a:pt x="1590039" y="0"/>
                </a:lnTo>
                <a:lnTo>
                  <a:pt x="1590039" y="407669"/>
                </a:lnTo>
                <a:lnTo>
                  <a:pt x="0" y="407669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393690" y="9729469"/>
            <a:ext cx="1590040" cy="407670"/>
          </a:xfrm>
          <a:custGeom>
            <a:avLst/>
            <a:gdLst/>
            <a:ahLst/>
            <a:cxnLst/>
            <a:rect l="l" t="t" r="r" b="b"/>
            <a:pathLst>
              <a:path w="1590040" h="407670">
                <a:moveTo>
                  <a:pt x="0" y="0"/>
                </a:moveTo>
                <a:lnTo>
                  <a:pt x="1590039" y="0"/>
                </a:lnTo>
                <a:lnTo>
                  <a:pt x="1590039" y="407669"/>
                </a:lnTo>
                <a:lnTo>
                  <a:pt x="0" y="407669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4770120" y="1310640"/>
            <a:ext cx="10528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PG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Teachers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378459"/>
            <a:ext cx="6520815" cy="55626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4"/>
              </a:spcBef>
            </a:pPr>
            <a:r>
              <a:rPr dirty="0" sz="1800" spc="-5">
                <a:latin typeface="Arial"/>
                <a:cs typeface="Arial"/>
              </a:rPr>
              <a:t>When name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some </a:t>
            </a:r>
            <a:r>
              <a:rPr dirty="0" sz="1800" spc="-5">
                <a:latin typeface="Arial"/>
                <a:cs typeface="Arial"/>
              </a:rPr>
              <a:t>professor is clicked </a:t>
            </a:r>
            <a:r>
              <a:rPr dirty="0" sz="1800" spc="-10">
                <a:latin typeface="Arial"/>
                <a:cs typeface="Arial"/>
              </a:rPr>
              <a:t>on (without </a:t>
            </a:r>
            <a:r>
              <a:rPr dirty="0" sz="1800" spc="-15">
                <a:latin typeface="Arial"/>
                <a:cs typeface="Arial"/>
              </a:rPr>
              <a:t>/with </a:t>
            </a:r>
            <a:r>
              <a:rPr dirty="0" sz="1800" spc="-10">
                <a:latin typeface="Arial"/>
                <a:cs typeface="Arial"/>
              </a:rPr>
              <a:t>login </a:t>
            </a:r>
            <a:r>
              <a:rPr dirty="0" sz="1800">
                <a:latin typeface="Arial"/>
                <a:cs typeface="Arial"/>
              </a:rPr>
              <a:t>-  </a:t>
            </a:r>
            <a:r>
              <a:rPr dirty="0" sz="1800" spc="-5">
                <a:latin typeface="Arial"/>
                <a:cs typeface="Arial"/>
              </a:rPr>
              <a:t>Other than</a:t>
            </a:r>
            <a:r>
              <a:rPr dirty="0" sz="1800" spc="-10">
                <a:latin typeface="Arial"/>
                <a:cs typeface="Arial"/>
              </a:rPr>
              <a:t> yours).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4190" y="1332230"/>
            <a:ext cx="2087880" cy="8963660"/>
          </a:xfrm>
          <a:custGeom>
            <a:avLst/>
            <a:gdLst/>
            <a:ahLst/>
            <a:cxnLst/>
            <a:rect l="l" t="t" r="r" b="b"/>
            <a:pathLst>
              <a:path w="2087880" h="8963660">
                <a:moveTo>
                  <a:pt x="2087879" y="0"/>
                </a:moveTo>
                <a:lnTo>
                  <a:pt x="0" y="0"/>
                </a:lnTo>
                <a:lnTo>
                  <a:pt x="0" y="8963660"/>
                </a:lnTo>
                <a:lnTo>
                  <a:pt x="2087879" y="8963660"/>
                </a:lnTo>
                <a:lnTo>
                  <a:pt x="2087879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4190" y="1332230"/>
            <a:ext cx="2087880" cy="8963660"/>
          </a:xfrm>
          <a:prstGeom prst="rect">
            <a:avLst/>
          </a:prstGeom>
          <a:ln w="3175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292100" marR="286385" indent="316230">
              <a:lnSpc>
                <a:spcPct val="1871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Name: ABCD  Email: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  <a:hlinkClick r:id="rId2"/>
              </a:rPr>
              <a:t>abcd@xmail.com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 marL="116205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Contact </a:t>
            </a:r>
            <a:r>
              <a:rPr dirty="0" sz="1100">
                <a:latin typeface="Arial"/>
                <a:cs typeface="Arial"/>
              </a:rPr>
              <a:t>number:</a:t>
            </a:r>
            <a:r>
              <a:rPr dirty="0" sz="1100" spc="-5">
                <a:latin typeface="Arial"/>
                <a:cs typeface="Arial"/>
              </a:rPr>
              <a:t> 9999000088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512445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DOJ: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26.03.2010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0" indent="240029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Experience: 14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years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L="126364" marR="160655">
              <a:lnSpc>
                <a:spcPts val="1240"/>
              </a:lnSpc>
            </a:pPr>
            <a:r>
              <a:rPr dirty="0" sz="1100" spc="-5">
                <a:latin typeface="Arial"/>
                <a:cs typeface="Arial"/>
              </a:rPr>
              <a:t>Currently teaching: subject </a:t>
            </a:r>
            <a:r>
              <a:rPr dirty="0" sz="1100">
                <a:latin typeface="Arial"/>
                <a:cs typeface="Arial"/>
              </a:rPr>
              <a:t>S  </a:t>
            </a:r>
            <a:r>
              <a:rPr dirty="0" sz="1100" spc="-5">
                <a:latin typeface="Arial"/>
                <a:cs typeface="Arial"/>
              </a:rPr>
              <a:t>And special topic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8310" y="1332230"/>
            <a:ext cx="1079500" cy="504190"/>
          </a:xfrm>
          <a:prstGeom prst="rect">
            <a:avLst/>
          </a:prstGeom>
          <a:solidFill>
            <a:srgbClr val="0000FF"/>
          </a:solidFill>
          <a:ln w="3175">
            <a:solidFill>
              <a:srgbClr val="7F7F7F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980"/>
              </a:spcBef>
            </a:pPr>
            <a:r>
              <a:rPr dirty="0" sz="1500">
                <a:latin typeface="Arial"/>
                <a:cs typeface="Arial"/>
              </a:rPr>
              <a:t>Profile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5920" y="8963659"/>
            <a:ext cx="4067810" cy="1259840"/>
          </a:xfrm>
          <a:prstGeom prst="rect">
            <a:avLst/>
          </a:prstGeom>
          <a:solidFill>
            <a:srgbClr val="CCFF99"/>
          </a:solidFill>
          <a:ln w="3175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2540">
              <a:lnSpc>
                <a:spcPct val="100000"/>
              </a:lnSpc>
              <a:spcBef>
                <a:spcPts val="1480"/>
              </a:spcBef>
            </a:pPr>
            <a:r>
              <a:rPr dirty="0" sz="1800" spc="-5">
                <a:latin typeface="Arial"/>
                <a:cs typeface="Arial"/>
              </a:rPr>
              <a:t>Advertisement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0540" y="1332230"/>
            <a:ext cx="1007110" cy="50419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61594" rIns="0" bIns="0" rtlCol="0" vert="horz">
            <a:spAutoFit/>
          </a:bodyPr>
          <a:lstStyle/>
          <a:p>
            <a:pPr marL="201930" marR="23495" indent="-190500">
              <a:lnSpc>
                <a:spcPts val="1480"/>
              </a:lnSpc>
              <a:spcBef>
                <a:spcPts val="484"/>
              </a:spcBef>
            </a:pPr>
            <a:r>
              <a:rPr dirty="0" sz="1300" spc="-40">
                <a:latin typeface="Arial"/>
                <a:cs typeface="Arial"/>
              </a:rPr>
              <a:t>Publications</a:t>
            </a:r>
            <a:r>
              <a:rPr dirty="0" sz="1300" spc="-27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&amp;  </a:t>
            </a:r>
            <a:r>
              <a:rPr dirty="0" sz="1300" spc="-95">
                <a:latin typeface="Arial"/>
                <a:cs typeface="Arial"/>
              </a:rPr>
              <a:t>Research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80379" y="1332230"/>
            <a:ext cx="1043940" cy="504190"/>
          </a:xfrm>
          <a:custGeom>
            <a:avLst/>
            <a:gdLst/>
            <a:ahLst/>
            <a:cxnLst/>
            <a:rect l="l" t="t" r="r" b="b"/>
            <a:pathLst>
              <a:path w="1043940" h="504189">
                <a:moveTo>
                  <a:pt x="1043940" y="0"/>
                </a:moveTo>
                <a:lnTo>
                  <a:pt x="0" y="0"/>
                </a:lnTo>
                <a:lnTo>
                  <a:pt x="0" y="504190"/>
                </a:lnTo>
                <a:lnTo>
                  <a:pt x="1043940" y="504190"/>
                </a:lnTo>
                <a:lnTo>
                  <a:pt x="104394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80379" y="1332230"/>
            <a:ext cx="1043940" cy="504190"/>
          </a:xfrm>
          <a:custGeom>
            <a:avLst/>
            <a:gdLst/>
            <a:ahLst/>
            <a:cxnLst/>
            <a:rect l="l" t="t" r="r" b="b"/>
            <a:pathLst>
              <a:path w="1043940" h="504189">
                <a:moveTo>
                  <a:pt x="521970" y="504190"/>
                </a:moveTo>
                <a:lnTo>
                  <a:pt x="0" y="504190"/>
                </a:lnTo>
                <a:lnTo>
                  <a:pt x="0" y="0"/>
                </a:lnTo>
                <a:lnTo>
                  <a:pt x="1043940" y="0"/>
                </a:lnTo>
                <a:lnTo>
                  <a:pt x="1043940" y="504190"/>
                </a:lnTo>
                <a:lnTo>
                  <a:pt x="521970" y="5041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514340" y="1451609"/>
            <a:ext cx="11931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75">
                <a:latin typeface="Arial"/>
                <a:cs typeface="Arial"/>
              </a:rPr>
              <a:t>R</a:t>
            </a:r>
            <a:r>
              <a:rPr dirty="0" sz="1400" spc="-160">
                <a:latin typeface="Arial"/>
                <a:cs typeface="Arial"/>
              </a:rPr>
              <a:t>e</a:t>
            </a:r>
            <a:r>
              <a:rPr dirty="0" sz="1400" spc="-150">
                <a:latin typeface="Arial"/>
                <a:cs typeface="Arial"/>
              </a:rPr>
              <a:t>s</a:t>
            </a:r>
            <a:r>
              <a:rPr dirty="0" sz="1400" spc="-70">
                <a:latin typeface="Arial"/>
                <a:cs typeface="Arial"/>
              </a:rPr>
              <a:t>pon</a:t>
            </a:r>
            <a:r>
              <a:rPr dirty="0" sz="1400" spc="-150">
                <a:latin typeface="Arial"/>
                <a:cs typeface="Arial"/>
              </a:rPr>
              <a:t>s</a:t>
            </a:r>
            <a:r>
              <a:rPr dirty="0" sz="1400" spc="85">
                <a:latin typeface="Arial"/>
                <a:cs typeface="Arial"/>
              </a:rPr>
              <a:t>i</a:t>
            </a:r>
            <a:r>
              <a:rPr dirty="0" sz="1400" spc="-70">
                <a:latin typeface="Arial"/>
                <a:cs typeface="Arial"/>
              </a:rPr>
              <a:t>b</a:t>
            </a:r>
            <a:r>
              <a:rPr dirty="0" sz="1400" spc="75">
                <a:latin typeface="Arial"/>
                <a:cs typeface="Arial"/>
              </a:rPr>
              <a:t>i</a:t>
            </a:r>
            <a:r>
              <a:rPr dirty="0" sz="1400" spc="85">
                <a:latin typeface="Arial"/>
                <a:cs typeface="Arial"/>
              </a:rPr>
              <a:t>l</a:t>
            </a:r>
            <a:r>
              <a:rPr dirty="0" sz="1400" spc="75">
                <a:latin typeface="Arial"/>
                <a:cs typeface="Arial"/>
              </a:rPr>
              <a:t>i</a:t>
            </a:r>
            <a:r>
              <a:rPr dirty="0" sz="1400" spc="10">
                <a:latin typeface="Arial"/>
                <a:cs typeface="Arial"/>
              </a:rPr>
              <a:t>t</a:t>
            </a:r>
            <a:r>
              <a:rPr dirty="0" sz="1400" spc="75">
                <a:latin typeface="Arial"/>
                <a:cs typeface="Arial"/>
              </a:rPr>
              <a:t>i</a:t>
            </a:r>
            <a:r>
              <a:rPr dirty="0" sz="1400" spc="-150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5650" y="15836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5650" y="160146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5650" y="16192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5650" y="16370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5650" y="165481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55650" y="16713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5650" y="16891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DFD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5650" y="17068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55650" y="17246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55650" y="17424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5650" y="17602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5650" y="17780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5650" y="17957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5650" y="181356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55650" y="18300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55650" y="18478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55650" y="18656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DFD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55650" y="18834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55650" y="19011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55650" y="19189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55650" y="19367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5650" y="19545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5650" y="19723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5650" y="19900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5650" y="200787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09"/>
                </a:moveTo>
                <a:lnTo>
                  <a:pt x="1477010" y="16509"/>
                </a:lnTo>
                <a:lnTo>
                  <a:pt x="147701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FF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55650" y="20243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5650" y="20421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5650" y="20599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55650" y="20777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5650" y="20955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55650" y="21132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55650" y="21310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55650" y="21488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55650" y="216662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09"/>
                </a:moveTo>
                <a:lnTo>
                  <a:pt x="1477010" y="16509"/>
                </a:lnTo>
                <a:lnTo>
                  <a:pt x="147701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DF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55650" y="21831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55650" y="22009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55650" y="22186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55650" y="22364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55650" y="22542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55650" y="22720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55650" y="22898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55650" y="23075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5650" y="23253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5650" y="23431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55650" y="23609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55650" y="237871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55650" y="23952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55650" y="24130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55650" y="24307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55650" y="24485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55650" y="24663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55650" y="24841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55650" y="25019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55650" y="25196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55650" y="253746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55650" y="25539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55650" y="25717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55650" y="25895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55650" y="26073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55650" y="26250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55650" y="26428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55650" y="26606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55650" y="26784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55650" y="26962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55650" y="27139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55650" y="27317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55650" y="274955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09"/>
                </a:moveTo>
                <a:lnTo>
                  <a:pt x="1477010" y="16509"/>
                </a:lnTo>
                <a:lnTo>
                  <a:pt x="147701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F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55650" y="27660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55650" y="27838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55650" y="28016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55650" y="28194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55650" y="28371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55650" y="28549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55650" y="28727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55650" y="28905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55650" y="290830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09"/>
                </a:moveTo>
                <a:lnTo>
                  <a:pt x="1477010" y="16509"/>
                </a:lnTo>
                <a:lnTo>
                  <a:pt x="147701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FF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55650" y="29248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55650" y="29425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55650" y="29603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55650" y="29781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55650" y="29959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55650" y="30137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55650" y="30314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55650" y="30492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55650" y="30670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55650" y="30848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55650" y="31026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55650" y="3120389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09"/>
                </a:moveTo>
                <a:lnTo>
                  <a:pt x="1477010" y="16509"/>
                </a:lnTo>
                <a:lnTo>
                  <a:pt x="147701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F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55650" y="31369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55650" y="31546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55650" y="31724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55650" y="31902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55650" y="32080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55650" y="32258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55650" y="32435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79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55650" y="326135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79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55650" y="327914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09"/>
                </a:moveTo>
                <a:lnTo>
                  <a:pt x="1477010" y="16509"/>
                </a:lnTo>
                <a:lnTo>
                  <a:pt x="147701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55650" y="32956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79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55650" y="33134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79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55650" y="333120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79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55650" y="334899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79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55650" y="33667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79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55650" y="1583689"/>
            <a:ext cx="1475740" cy="1800860"/>
          </a:xfrm>
          <a:custGeom>
            <a:avLst/>
            <a:gdLst/>
            <a:ahLst/>
            <a:cxnLst/>
            <a:rect l="l" t="t" r="r" b="b"/>
            <a:pathLst>
              <a:path w="1475739" h="1800860">
                <a:moveTo>
                  <a:pt x="737869" y="1800859"/>
                </a:moveTo>
                <a:lnTo>
                  <a:pt x="0" y="1800859"/>
                </a:lnTo>
                <a:lnTo>
                  <a:pt x="0" y="0"/>
                </a:lnTo>
                <a:lnTo>
                  <a:pt x="1475739" y="0"/>
                </a:lnTo>
                <a:lnTo>
                  <a:pt x="1475739" y="1800859"/>
                </a:lnTo>
                <a:lnTo>
                  <a:pt x="737869" y="180085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755650" y="1592580"/>
            <a:ext cx="1475740" cy="1783080"/>
          </a:xfrm>
          <a:prstGeom prst="rect">
            <a:avLst/>
          </a:prstGeom>
          <a:solidFill>
            <a:srgbClr val="FFFF9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417830" marR="113664" indent="-294640">
              <a:lnSpc>
                <a:spcPts val="2020"/>
              </a:lnSpc>
            </a:pPr>
            <a:r>
              <a:rPr dirty="0" sz="1800" spc="-10">
                <a:latin typeface="Arial"/>
                <a:cs typeface="Arial"/>
              </a:rPr>
              <a:t>Photo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the  </a:t>
            </a:r>
            <a:r>
              <a:rPr dirty="0" sz="1800" spc="-25">
                <a:latin typeface="Arial"/>
                <a:cs typeface="Arial"/>
              </a:rPr>
              <a:t>faculty.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2915556" y="2124710"/>
            <a:ext cx="4104004" cy="59690"/>
          </a:xfrm>
          <a:custGeom>
            <a:avLst/>
            <a:gdLst/>
            <a:ahLst/>
            <a:cxnLst/>
            <a:rect l="l" t="t" r="r" b="b"/>
            <a:pathLst>
              <a:path w="4104004" h="59689">
                <a:moveTo>
                  <a:pt x="0" y="59690"/>
                </a:moveTo>
                <a:lnTo>
                  <a:pt x="4103733" y="59690"/>
                </a:lnTo>
                <a:lnTo>
                  <a:pt x="4103733" y="0"/>
                </a:lnTo>
                <a:lnTo>
                  <a:pt x="0" y="0"/>
                </a:lnTo>
                <a:lnTo>
                  <a:pt x="0" y="5969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915178" y="2184400"/>
            <a:ext cx="4104004" cy="62230"/>
          </a:xfrm>
          <a:custGeom>
            <a:avLst/>
            <a:gdLst/>
            <a:ahLst/>
            <a:cxnLst/>
            <a:rect l="l" t="t" r="r" b="b"/>
            <a:pathLst>
              <a:path w="4104004" h="62230">
                <a:moveTo>
                  <a:pt x="0" y="62230"/>
                </a:moveTo>
                <a:lnTo>
                  <a:pt x="4103760" y="62230"/>
                </a:lnTo>
                <a:lnTo>
                  <a:pt x="4103760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914807" y="2246629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60"/>
                </a:moveTo>
                <a:lnTo>
                  <a:pt x="4103765" y="60960"/>
                </a:lnTo>
                <a:lnTo>
                  <a:pt x="4103765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914436" y="2307589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59"/>
                </a:moveTo>
                <a:lnTo>
                  <a:pt x="4103777" y="60959"/>
                </a:lnTo>
                <a:lnTo>
                  <a:pt x="4103777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914058" y="2368550"/>
            <a:ext cx="4104004" cy="62230"/>
          </a:xfrm>
          <a:custGeom>
            <a:avLst/>
            <a:gdLst/>
            <a:ahLst/>
            <a:cxnLst/>
            <a:rect l="l" t="t" r="r" b="b"/>
            <a:pathLst>
              <a:path w="4104004" h="62230">
                <a:moveTo>
                  <a:pt x="0" y="62230"/>
                </a:moveTo>
                <a:lnTo>
                  <a:pt x="4103797" y="62230"/>
                </a:lnTo>
                <a:lnTo>
                  <a:pt x="4103797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913687" y="2430779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60"/>
                </a:moveTo>
                <a:lnTo>
                  <a:pt x="4103802" y="60960"/>
                </a:lnTo>
                <a:lnTo>
                  <a:pt x="4103802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913308" y="2491739"/>
            <a:ext cx="4104004" cy="62230"/>
          </a:xfrm>
          <a:custGeom>
            <a:avLst/>
            <a:gdLst/>
            <a:ahLst/>
            <a:cxnLst/>
            <a:rect l="l" t="t" r="r" b="b"/>
            <a:pathLst>
              <a:path w="4104004" h="62230">
                <a:moveTo>
                  <a:pt x="0" y="62230"/>
                </a:moveTo>
                <a:lnTo>
                  <a:pt x="4103822" y="62230"/>
                </a:lnTo>
                <a:lnTo>
                  <a:pt x="4103822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DFD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912938" y="2553970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59"/>
                </a:moveTo>
                <a:lnTo>
                  <a:pt x="4103827" y="60959"/>
                </a:lnTo>
                <a:lnTo>
                  <a:pt x="4103827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912567" y="2614929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60"/>
                </a:moveTo>
                <a:lnTo>
                  <a:pt x="4103840" y="60960"/>
                </a:lnTo>
                <a:lnTo>
                  <a:pt x="4103840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912188" y="2675889"/>
            <a:ext cx="4104004" cy="62230"/>
          </a:xfrm>
          <a:custGeom>
            <a:avLst/>
            <a:gdLst/>
            <a:ahLst/>
            <a:cxnLst/>
            <a:rect l="l" t="t" r="r" b="b"/>
            <a:pathLst>
              <a:path w="4104004" h="62230">
                <a:moveTo>
                  <a:pt x="0" y="62230"/>
                </a:moveTo>
                <a:lnTo>
                  <a:pt x="4103860" y="62230"/>
                </a:lnTo>
                <a:lnTo>
                  <a:pt x="4103860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911818" y="2738120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59"/>
                </a:moveTo>
                <a:lnTo>
                  <a:pt x="4103865" y="60959"/>
                </a:lnTo>
                <a:lnTo>
                  <a:pt x="4103865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911447" y="2799079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60"/>
                </a:moveTo>
                <a:lnTo>
                  <a:pt x="4103877" y="60960"/>
                </a:lnTo>
                <a:lnTo>
                  <a:pt x="4103877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911068" y="2860039"/>
            <a:ext cx="4104004" cy="62230"/>
          </a:xfrm>
          <a:custGeom>
            <a:avLst/>
            <a:gdLst/>
            <a:ahLst/>
            <a:cxnLst/>
            <a:rect l="l" t="t" r="r" b="b"/>
            <a:pathLst>
              <a:path w="4104004" h="62230">
                <a:moveTo>
                  <a:pt x="0" y="62230"/>
                </a:moveTo>
                <a:lnTo>
                  <a:pt x="4103897" y="62230"/>
                </a:lnTo>
                <a:lnTo>
                  <a:pt x="4103897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910697" y="2922270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59"/>
                </a:moveTo>
                <a:lnTo>
                  <a:pt x="4103902" y="60959"/>
                </a:lnTo>
                <a:lnTo>
                  <a:pt x="4103902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910319" y="2983229"/>
            <a:ext cx="4104004" cy="62230"/>
          </a:xfrm>
          <a:custGeom>
            <a:avLst/>
            <a:gdLst/>
            <a:ahLst/>
            <a:cxnLst/>
            <a:rect l="l" t="t" r="r" b="b"/>
            <a:pathLst>
              <a:path w="4104004" h="62230">
                <a:moveTo>
                  <a:pt x="0" y="62230"/>
                </a:moveTo>
                <a:lnTo>
                  <a:pt x="4103922" y="62230"/>
                </a:lnTo>
                <a:lnTo>
                  <a:pt x="4103922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909948" y="3045460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60"/>
                </a:moveTo>
                <a:lnTo>
                  <a:pt x="4103927" y="60960"/>
                </a:lnTo>
                <a:lnTo>
                  <a:pt x="4103927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909577" y="3106420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59"/>
                </a:moveTo>
                <a:lnTo>
                  <a:pt x="4103939" y="60959"/>
                </a:lnTo>
                <a:lnTo>
                  <a:pt x="4103939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DFD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909199" y="3167379"/>
            <a:ext cx="4104004" cy="62230"/>
          </a:xfrm>
          <a:custGeom>
            <a:avLst/>
            <a:gdLst/>
            <a:ahLst/>
            <a:cxnLst/>
            <a:rect l="l" t="t" r="r" b="b"/>
            <a:pathLst>
              <a:path w="4104004" h="62230">
                <a:moveTo>
                  <a:pt x="0" y="62230"/>
                </a:moveTo>
                <a:lnTo>
                  <a:pt x="4103959" y="62230"/>
                </a:lnTo>
                <a:lnTo>
                  <a:pt x="4103959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908828" y="3229610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60"/>
                </a:moveTo>
                <a:lnTo>
                  <a:pt x="4103964" y="60960"/>
                </a:lnTo>
                <a:lnTo>
                  <a:pt x="4103964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908457" y="3290570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59"/>
                </a:moveTo>
                <a:lnTo>
                  <a:pt x="4103977" y="60959"/>
                </a:lnTo>
                <a:lnTo>
                  <a:pt x="4103977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908079" y="3351529"/>
            <a:ext cx="4104004" cy="62230"/>
          </a:xfrm>
          <a:custGeom>
            <a:avLst/>
            <a:gdLst/>
            <a:ahLst/>
            <a:cxnLst/>
            <a:rect l="l" t="t" r="r" b="b"/>
            <a:pathLst>
              <a:path w="4104004" h="62229">
                <a:moveTo>
                  <a:pt x="0" y="62230"/>
                </a:moveTo>
                <a:lnTo>
                  <a:pt x="4103997" y="62230"/>
                </a:lnTo>
                <a:lnTo>
                  <a:pt x="4103997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907708" y="3413759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60"/>
                </a:moveTo>
                <a:lnTo>
                  <a:pt x="4104002" y="60960"/>
                </a:lnTo>
                <a:lnTo>
                  <a:pt x="4104002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907337" y="347472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014" y="60959"/>
                </a:lnTo>
                <a:lnTo>
                  <a:pt x="4104014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906958" y="3535679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30"/>
                </a:moveTo>
                <a:lnTo>
                  <a:pt x="4104034" y="62230"/>
                </a:lnTo>
                <a:lnTo>
                  <a:pt x="4104034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906588" y="3597909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60"/>
                </a:moveTo>
                <a:lnTo>
                  <a:pt x="4104039" y="60960"/>
                </a:lnTo>
                <a:lnTo>
                  <a:pt x="4104039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906209" y="3658870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30"/>
                </a:moveTo>
                <a:lnTo>
                  <a:pt x="4104059" y="62230"/>
                </a:lnTo>
                <a:lnTo>
                  <a:pt x="4104059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905838" y="372110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064" y="60959"/>
                </a:lnTo>
                <a:lnTo>
                  <a:pt x="4104064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905468" y="3782059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60"/>
                </a:moveTo>
                <a:lnTo>
                  <a:pt x="4104076" y="60960"/>
                </a:lnTo>
                <a:lnTo>
                  <a:pt x="4104076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905097" y="384302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089" y="60959"/>
                </a:lnTo>
                <a:lnTo>
                  <a:pt x="4104089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904718" y="3903979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30"/>
                </a:moveTo>
                <a:lnTo>
                  <a:pt x="4104109" y="62230"/>
                </a:lnTo>
                <a:lnTo>
                  <a:pt x="4104109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904347" y="3966209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60"/>
                </a:moveTo>
                <a:lnTo>
                  <a:pt x="4104114" y="60960"/>
                </a:lnTo>
                <a:lnTo>
                  <a:pt x="4104114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903969" y="4027170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30"/>
                </a:moveTo>
                <a:lnTo>
                  <a:pt x="4104134" y="62230"/>
                </a:lnTo>
                <a:lnTo>
                  <a:pt x="4104134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903598" y="408940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139" y="60959"/>
                </a:lnTo>
                <a:lnTo>
                  <a:pt x="4104139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903220" y="4150359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30"/>
                </a:moveTo>
                <a:lnTo>
                  <a:pt x="4104159" y="62230"/>
                </a:lnTo>
                <a:lnTo>
                  <a:pt x="4104159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DF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2902849" y="421259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164" y="60959"/>
                </a:lnTo>
                <a:lnTo>
                  <a:pt x="4104164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902478" y="427355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176" y="60959"/>
                </a:lnTo>
                <a:lnTo>
                  <a:pt x="4104176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902107" y="4334509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188" y="60959"/>
                </a:lnTo>
                <a:lnTo>
                  <a:pt x="4104188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901729" y="4395470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29"/>
                </a:moveTo>
                <a:lnTo>
                  <a:pt x="4104208" y="62229"/>
                </a:lnTo>
                <a:lnTo>
                  <a:pt x="4104208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901358" y="445770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213" y="60959"/>
                </a:lnTo>
                <a:lnTo>
                  <a:pt x="4104213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900979" y="4518659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29"/>
                </a:moveTo>
                <a:lnTo>
                  <a:pt x="4104233" y="62229"/>
                </a:lnTo>
                <a:lnTo>
                  <a:pt x="4104233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900608" y="458089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238" y="60959"/>
                </a:lnTo>
                <a:lnTo>
                  <a:pt x="4104238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900238" y="464185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251" y="60959"/>
                </a:lnTo>
                <a:lnTo>
                  <a:pt x="4104251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899859" y="4702809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29"/>
                </a:moveTo>
                <a:lnTo>
                  <a:pt x="4104271" y="62229"/>
                </a:lnTo>
                <a:lnTo>
                  <a:pt x="4104271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899488" y="476504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276" y="60959"/>
                </a:lnTo>
                <a:lnTo>
                  <a:pt x="4104276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899118" y="482600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288" y="60959"/>
                </a:lnTo>
                <a:lnTo>
                  <a:pt x="4104288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898739" y="4886959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29"/>
                </a:moveTo>
                <a:lnTo>
                  <a:pt x="4104308" y="62229"/>
                </a:lnTo>
                <a:lnTo>
                  <a:pt x="4104308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898368" y="494919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313" y="60959"/>
                </a:lnTo>
                <a:lnTo>
                  <a:pt x="4104313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897997" y="501015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325" y="60959"/>
                </a:lnTo>
                <a:lnTo>
                  <a:pt x="4104325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897619" y="5071109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29"/>
                </a:moveTo>
                <a:lnTo>
                  <a:pt x="4104345" y="62229"/>
                </a:lnTo>
                <a:lnTo>
                  <a:pt x="4104345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897248" y="513334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350" y="60959"/>
                </a:lnTo>
                <a:lnTo>
                  <a:pt x="4104350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896870" y="5194300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29"/>
                </a:moveTo>
                <a:lnTo>
                  <a:pt x="4104370" y="62229"/>
                </a:lnTo>
                <a:lnTo>
                  <a:pt x="4104370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2896499" y="5256529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375" y="60959"/>
                </a:lnTo>
                <a:lnTo>
                  <a:pt x="4104375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896128" y="531749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388" y="60959"/>
                </a:lnTo>
                <a:lnTo>
                  <a:pt x="4104388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895749" y="5378450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29"/>
                </a:moveTo>
                <a:lnTo>
                  <a:pt x="4104408" y="62229"/>
                </a:lnTo>
                <a:lnTo>
                  <a:pt x="4104408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895379" y="5440679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413" y="60959"/>
                </a:lnTo>
                <a:lnTo>
                  <a:pt x="4104413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2895008" y="550164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425" y="60959"/>
                </a:lnTo>
                <a:lnTo>
                  <a:pt x="4104425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894629" y="5562600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29"/>
                </a:moveTo>
                <a:lnTo>
                  <a:pt x="4104445" y="62229"/>
                </a:lnTo>
                <a:lnTo>
                  <a:pt x="4104445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894258" y="5624829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450" y="60959"/>
                </a:lnTo>
                <a:lnTo>
                  <a:pt x="4104450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893880" y="5685790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30"/>
                </a:moveTo>
                <a:lnTo>
                  <a:pt x="4104470" y="62230"/>
                </a:lnTo>
                <a:lnTo>
                  <a:pt x="4104470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893509" y="574802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475" y="60959"/>
                </a:lnTo>
                <a:lnTo>
                  <a:pt x="4104475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2893138" y="5808979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487" y="60959"/>
                </a:lnTo>
                <a:lnTo>
                  <a:pt x="4104487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892760" y="5869940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30"/>
                </a:moveTo>
                <a:lnTo>
                  <a:pt x="4104507" y="62230"/>
                </a:lnTo>
                <a:lnTo>
                  <a:pt x="4104507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2892389" y="593217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512" y="60959"/>
                </a:lnTo>
                <a:lnTo>
                  <a:pt x="4104512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892018" y="5993129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525" y="60959"/>
                </a:lnTo>
                <a:lnTo>
                  <a:pt x="4104525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891640" y="6054090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30"/>
                </a:moveTo>
                <a:lnTo>
                  <a:pt x="4104545" y="62230"/>
                </a:lnTo>
                <a:lnTo>
                  <a:pt x="4104545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891269" y="611632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550" y="60959"/>
                </a:lnTo>
                <a:lnTo>
                  <a:pt x="4104550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890898" y="6177279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562" y="60959"/>
                </a:lnTo>
                <a:lnTo>
                  <a:pt x="4104562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2890520" y="6238240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30"/>
                </a:moveTo>
                <a:lnTo>
                  <a:pt x="4104582" y="62230"/>
                </a:lnTo>
                <a:lnTo>
                  <a:pt x="4104582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2890149" y="630047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587" y="60959"/>
                </a:lnTo>
                <a:lnTo>
                  <a:pt x="4104587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889770" y="6361429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30"/>
                </a:moveTo>
                <a:lnTo>
                  <a:pt x="4104607" y="62230"/>
                </a:lnTo>
                <a:lnTo>
                  <a:pt x="4104607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2889399" y="6423659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612" y="60959"/>
                </a:lnTo>
                <a:lnTo>
                  <a:pt x="4104612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2889029" y="648462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59">
                <a:moveTo>
                  <a:pt x="0" y="60959"/>
                </a:moveTo>
                <a:lnTo>
                  <a:pt x="4104624" y="60959"/>
                </a:lnTo>
                <a:lnTo>
                  <a:pt x="4104624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2888650" y="6545580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30"/>
                </a:moveTo>
                <a:lnTo>
                  <a:pt x="4104644" y="62230"/>
                </a:lnTo>
                <a:lnTo>
                  <a:pt x="4104644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2888279" y="6607809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59"/>
                </a:moveTo>
                <a:lnTo>
                  <a:pt x="4104649" y="60959"/>
                </a:lnTo>
                <a:lnTo>
                  <a:pt x="4104649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2887908" y="6668769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59"/>
                </a:moveTo>
                <a:lnTo>
                  <a:pt x="4104662" y="60959"/>
                </a:lnTo>
                <a:lnTo>
                  <a:pt x="4104662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2887530" y="6729730"/>
            <a:ext cx="4105275" cy="62230"/>
          </a:xfrm>
          <a:custGeom>
            <a:avLst/>
            <a:gdLst/>
            <a:ahLst/>
            <a:cxnLst/>
            <a:rect l="l" t="t" r="r" b="b"/>
            <a:pathLst>
              <a:path w="4105275" h="62229">
                <a:moveTo>
                  <a:pt x="0" y="62230"/>
                </a:moveTo>
                <a:lnTo>
                  <a:pt x="4104682" y="62230"/>
                </a:lnTo>
                <a:lnTo>
                  <a:pt x="4104682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887159" y="6791959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59"/>
                </a:moveTo>
                <a:lnTo>
                  <a:pt x="4104687" y="60959"/>
                </a:lnTo>
                <a:lnTo>
                  <a:pt x="4104687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886781" y="6852919"/>
            <a:ext cx="4105275" cy="62230"/>
          </a:xfrm>
          <a:custGeom>
            <a:avLst/>
            <a:gdLst/>
            <a:ahLst/>
            <a:cxnLst/>
            <a:rect l="l" t="t" r="r" b="b"/>
            <a:pathLst>
              <a:path w="4105275" h="62229">
                <a:moveTo>
                  <a:pt x="0" y="62229"/>
                </a:moveTo>
                <a:lnTo>
                  <a:pt x="4104707" y="62229"/>
                </a:lnTo>
                <a:lnTo>
                  <a:pt x="4104707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886410" y="6915150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59"/>
                </a:moveTo>
                <a:lnTo>
                  <a:pt x="4104712" y="60959"/>
                </a:lnTo>
                <a:lnTo>
                  <a:pt x="4104712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886039" y="6976109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59"/>
                </a:moveTo>
                <a:lnTo>
                  <a:pt x="4104724" y="60959"/>
                </a:lnTo>
                <a:lnTo>
                  <a:pt x="4104724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885660" y="7037069"/>
            <a:ext cx="4105275" cy="62230"/>
          </a:xfrm>
          <a:custGeom>
            <a:avLst/>
            <a:gdLst/>
            <a:ahLst/>
            <a:cxnLst/>
            <a:rect l="l" t="t" r="r" b="b"/>
            <a:pathLst>
              <a:path w="4105275" h="62229">
                <a:moveTo>
                  <a:pt x="0" y="62229"/>
                </a:moveTo>
                <a:lnTo>
                  <a:pt x="4104744" y="62229"/>
                </a:lnTo>
                <a:lnTo>
                  <a:pt x="4104744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885290" y="7099300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59"/>
                </a:moveTo>
                <a:lnTo>
                  <a:pt x="4104749" y="60959"/>
                </a:lnTo>
                <a:lnTo>
                  <a:pt x="4104749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2884919" y="7160259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59"/>
                </a:moveTo>
                <a:lnTo>
                  <a:pt x="4104761" y="60959"/>
                </a:lnTo>
                <a:lnTo>
                  <a:pt x="4104761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2884548" y="7221219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59"/>
                </a:moveTo>
                <a:lnTo>
                  <a:pt x="4104774" y="60959"/>
                </a:lnTo>
                <a:lnTo>
                  <a:pt x="4104774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2884170" y="7282180"/>
            <a:ext cx="4105275" cy="62230"/>
          </a:xfrm>
          <a:custGeom>
            <a:avLst/>
            <a:gdLst/>
            <a:ahLst/>
            <a:cxnLst/>
            <a:rect l="l" t="t" r="r" b="b"/>
            <a:pathLst>
              <a:path w="4105275" h="62229">
                <a:moveTo>
                  <a:pt x="0" y="62230"/>
                </a:moveTo>
                <a:lnTo>
                  <a:pt x="4104794" y="62230"/>
                </a:lnTo>
                <a:lnTo>
                  <a:pt x="4104794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2883799" y="7344409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59"/>
                </a:moveTo>
                <a:lnTo>
                  <a:pt x="4104799" y="60959"/>
                </a:lnTo>
                <a:lnTo>
                  <a:pt x="4104799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2883420" y="7405369"/>
            <a:ext cx="4105275" cy="62230"/>
          </a:xfrm>
          <a:custGeom>
            <a:avLst/>
            <a:gdLst/>
            <a:ahLst/>
            <a:cxnLst/>
            <a:rect l="l" t="t" r="r" b="b"/>
            <a:pathLst>
              <a:path w="4105275" h="62229">
                <a:moveTo>
                  <a:pt x="0" y="62229"/>
                </a:moveTo>
                <a:lnTo>
                  <a:pt x="4104819" y="62229"/>
                </a:lnTo>
                <a:lnTo>
                  <a:pt x="4104819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2883049" y="7467600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60"/>
                </a:moveTo>
                <a:lnTo>
                  <a:pt x="4104824" y="60960"/>
                </a:lnTo>
                <a:lnTo>
                  <a:pt x="4104824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2882679" y="7528559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60"/>
                </a:moveTo>
                <a:lnTo>
                  <a:pt x="4104836" y="60960"/>
                </a:lnTo>
                <a:lnTo>
                  <a:pt x="4104836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2882300" y="7589519"/>
            <a:ext cx="4105275" cy="62230"/>
          </a:xfrm>
          <a:custGeom>
            <a:avLst/>
            <a:gdLst/>
            <a:ahLst/>
            <a:cxnLst/>
            <a:rect l="l" t="t" r="r" b="b"/>
            <a:pathLst>
              <a:path w="4105275" h="62229">
                <a:moveTo>
                  <a:pt x="0" y="62229"/>
                </a:moveTo>
                <a:lnTo>
                  <a:pt x="4104856" y="62229"/>
                </a:lnTo>
                <a:lnTo>
                  <a:pt x="4104856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2881929" y="7651750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60"/>
                </a:moveTo>
                <a:lnTo>
                  <a:pt x="4104861" y="60960"/>
                </a:lnTo>
                <a:lnTo>
                  <a:pt x="4104861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2881558" y="7712709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60"/>
                </a:moveTo>
                <a:lnTo>
                  <a:pt x="4104873" y="60960"/>
                </a:lnTo>
                <a:lnTo>
                  <a:pt x="4104873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2881180" y="7773669"/>
            <a:ext cx="4105275" cy="62230"/>
          </a:xfrm>
          <a:custGeom>
            <a:avLst/>
            <a:gdLst/>
            <a:ahLst/>
            <a:cxnLst/>
            <a:rect l="l" t="t" r="r" b="b"/>
            <a:pathLst>
              <a:path w="4105275" h="62229">
                <a:moveTo>
                  <a:pt x="0" y="62229"/>
                </a:moveTo>
                <a:lnTo>
                  <a:pt x="4104893" y="62229"/>
                </a:lnTo>
                <a:lnTo>
                  <a:pt x="4104893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2880809" y="7835900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60"/>
                </a:moveTo>
                <a:lnTo>
                  <a:pt x="4104898" y="60960"/>
                </a:lnTo>
                <a:lnTo>
                  <a:pt x="4104898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2880431" y="7896859"/>
            <a:ext cx="4105275" cy="62230"/>
          </a:xfrm>
          <a:custGeom>
            <a:avLst/>
            <a:gdLst/>
            <a:ahLst/>
            <a:cxnLst/>
            <a:rect l="l" t="t" r="r" b="b"/>
            <a:pathLst>
              <a:path w="4105275" h="62229">
                <a:moveTo>
                  <a:pt x="0" y="62230"/>
                </a:moveTo>
                <a:lnTo>
                  <a:pt x="4104918" y="62230"/>
                </a:lnTo>
                <a:lnTo>
                  <a:pt x="4104918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2880060" y="7959090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59"/>
                </a:moveTo>
                <a:lnTo>
                  <a:pt x="4104923" y="60959"/>
                </a:lnTo>
                <a:lnTo>
                  <a:pt x="4104923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2879689" y="8020050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60"/>
                </a:moveTo>
                <a:lnTo>
                  <a:pt x="4104936" y="60960"/>
                </a:lnTo>
                <a:lnTo>
                  <a:pt x="4104936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2879310" y="8081009"/>
            <a:ext cx="4105275" cy="62230"/>
          </a:xfrm>
          <a:custGeom>
            <a:avLst/>
            <a:gdLst/>
            <a:ahLst/>
            <a:cxnLst/>
            <a:rect l="l" t="t" r="r" b="b"/>
            <a:pathLst>
              <a:path w="4105275" h="62229">
                <a:moveTo>
                  <a:pt x="0" y="62230"/>
                </a:moveTo>
                <a:lnTo>
                  <a:pt x="4104956" y="62230"/>
                </a:lnTo>
                <a:lnTo>
                  <a:pt x="4104956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2879089" y="8180069"/>
            <a:ext cx="4104640" cy="24130"/>
          </a:xfrm>
          <a:custGeom>
            <a:avLst/>
            <a:gdLst/>
            <a:ahLst/>
            <a:cxnLst/>
            <a:rect l="l" t="t" r="r" b="b"/>
            <a:pathLst>
              <a:path w="4104640" h="24129">
                <a:moveTo>
                  <a:pt x="0" y="24129"/>
                </a:moveTo>
                <a:lnTo>
                  <a:pt x="4104523" y="24129"/>
                </a:lnTo>
                <a:lnTo>
                  <a:pt x="4104523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FFFF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2879198" y="8143240"/>
            <a:ext cx="4104640" cy="36830"/>
          </a:xfrm>
          <a:custGeom>
            <a:avLst/>
            <a:gdLst/>
            <a:ahLst/>
            <a:cxnLst/>
            <a:rect l="l" t="t" r="r" b="b"/>
            <a:pathLst>
              <a:path w="4104640" h="36829">
                <a:moveTo>
                  <a:pt x="0" y="36829"/>
                </a:moveTo>
                <a:lnTo>
                  <a:pt x="4104594" y="36829"/>
                </a:lnTo>
                <a:lnTo>
                  <a:pt x="4104594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FFFF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2879089" y="820420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59">
                <a:moveTo>
                  <a:pt x="0" y="60960"/>
                </a:moveTo>
                <a:lnTo>
                  <a:pt x="4104452" y="60960"/>
                </a:lnTo>
                <a:lnTo>
                  <a:pt x="4104452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2879089" y="8265159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30"/>
                </a:moveTo>
                <a:lnTo>
                  <a:pt x="4104094" y="62230"/>
                </a:lnTo>
                <a:lnTo>
                  <a:pt x="4104094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879089" y="8327390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59">
                <a:moveTo>
                  <a:pt x="0" y="60959"/>
                </a:moveTo>
                <a:lnTo>
                  <a:pt x="4103728" y="60959"/>
                </a:lnTo>
                <a:lnTo>
                  <a:pt x="4103728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879089" y="2123439"/>
            <a:ext cx="4141470" cy="6264910"/>
          </a:xfrm>
          <a:custGeom>
            <a:avLst/>
            <a:gdLst/>
            <a:ahLst/>
            <a:cxnLst/>
            <a:rect l="l" t="t" r="r" b="b"/>
            <a:pathLst>
              <a:path w="4141470" h="6264909">
                <a:moveTo>
                  <a:pt x="2052320" y="6264909"/>
                </a:moveTo>
                <a:lnTo>
                  <a:pt x="0" y="6264909"/>
                </a:lnTo>
                <a:lnTo>
                  <a:pt x="36830" y="0"/>
                </a:lnTo>
                <a:lnTo>
                  <a:pt x="4141469" y="0"/>
                </a:lnTo>
                <a:lnTo>
                  <a:pt x="4103369" y="6264909"/>
                </a:lnTo>
                <a:lnTo>
                  <a:pt x="2052320" y="626490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3544570" y="2211070"/>
            <a:ext cx="157479" cy="163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3732529" y="2252979"/>
            <a:ext cx="92710" cy="121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3897629" y="2211070"/>
            <a:ext cx="505460" cy="1663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428490" y="2211070"/>
            <a:ext cx="24130" cy="58419"/>
          </a:xfrm>
          <a:custGeom>
            <a:avLst/>
            <a:gdLst/>
            <a:ahLst/>
            <a:cxnLst/>
            <a:rect l="l" t="t" r="r" b="b"/>
            <a:pathLst>
              <a:path w="24129" h="58419">
                <a:moveTo>
                  <a:pt x="24130" y="0"/>
                </a:moveTo>
                <a:lnTo>
                  <a:pt x="0" y="0"/>
                </a:lnTo>
                <a:lnTo>
                  <a:pt x="0" y="27939"/>
                </a:lnTo>
                <a:lnTo>
                  <a:pt x="5080" y="58420"/>
                </a:lnTo>
                <a:lnTo>
                  <a:pt x="17780" y="58420"/>
                </a:lnTo>
                <a:lnTo>
                  <a:pt x="24130" y="27939"/>
                </a:lnTo>
                <a:lnTo>
                  <a:pt x="2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533900" y="2252979"/>
            <a:ext cx="97789" cy="1244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712970" y="2252979"/>
            <a:ext cx="107950" cy="1244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845050" y="2252979"/>
            <a:ext cx="421639" cy="1244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345429" y="2208529"/>
            <a:ext cx="191770" cy="1689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608320" y="2211070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20319" y="0"/>
                </a:moveTo>
                <a:lnTo>
                  <a:pt x="0" y="0"/>
                </a:lnTo>
                <a:lnTo>
                  <a:pt x="0" y="22859"/>
                </a:lnTo>
                <a:lnTo>
                  <a:pt x="20319" y="22859"/>
                </a:lnTo>
                <a:lnTo>
                  <a:pt x="20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618479" y="2255520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80">
                <a:moveTo>
                  <a:pt x="0" y="0"/>
                </a:moveTo>
                <a:lnTo>
                  <a:pt x="0" y="119379"/>
                </a:lnTo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657850" y="2214879"/>
            <a:ext cx="293370" cy="1625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5974079" y="2214879"/>
            <a:ext cx="364490" cy="1625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3166110" y="2467610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30">
                <a:moveTo>
                  <a:pt x="0" y="0"/>
                </a:moveTo>
                <a:lnTo>
                  <a:pt x="0" y="16383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3211829" y="2509520"/>
            <a:ext cx="96519" cy="1219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3332479" y="2467610"/>
            <a:ext cx="140970" cy="1663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3502659" y="2512060"/>
            <a:ext cx="96519" cy="1219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623309" y="2467610"/>
            <a:ext cx="102869" cy="16637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750309" y="2509520"/>
            <a:ext cx="223519" cy="1244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057650" y="2465070"/>
            <a:ext cx="144779" cy="16890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225290" y="2467610"/>
            <a:ext cx="21590" cy="163830"/>
          </a:xfrm>
          <a:custGeom>
            <a:avLst/>
            <a:gdLst/>
            <a:ahLst/>
            <a:cxnLst/>
            <a:rect l="l" t="t" r="r" b="b"/>
            <a:pathLst>
              <a:path w="21589" h="163830">
                <a:moveTo>
                  <a:pt x="21589" y="0"/>
                </a:moveTo>
                <a:lnTo>
                  <a:pt x="1270" y="0"/>
                </a:lnTo>
                <a:lnTo>
                  <a:pt x="0" y="163830"/>
                </a:lnTo>
                <a:lnTo>
                  <a:pt x="20320" y="16383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268470" y="2509520"/>
            <a:ext cx="111759" cy="1244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401820" y="2512060"/>
            <a:ext cx="96519" cy="1219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521200" y="2467610"/>
            <a:ext cx="104139" cy="16637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2910839" y="2465070"/>
            <a:ext cx="4015740" cy="247522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3737609" y="2724150"/>
            <a:ext cx="472439" cy="16637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6955790" y="3120389"/>
            <a:ext cx="24130" cy="22860"/>
          </a:xfrm>
          <a:custGeom>
            <a:avLst/>
            <a:gdLst/>
            <a:ahLst/>
            <a:cxnLst/>
            <a:rect l="l" t="t" r="r" b="b"/>
            <a:pathLst>
              <a:path w="24129" h="22860">
                <a:moveTo>
                  <a:pt x="0" y="22859"/>
                </a:moveTo>
                <a:lnTo>
                  <a:pt x="0" y="0"/>
                </a:lnTo>
                <a:lnTo>
                  <a:pt x="24129" y="0"/>
                </a:lnTo>
                <a:lnTo>
                  <a:pt x="24129" y="22859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2958125" y="3323590"/>
            <a:ext cx="22225" cy="76200"/>
          </a:xfrm>
          <a:custGeom>
            <a:avLst/>
            <a:gdLst/>
            <a:ahLst/>
            <a:cxnLst/>
            <a:rect l="l" t="t" r="r" b="b"/>
            <a:pathLst>
              <a:path w="22225" h="76200">
                <a:moveTo>
                  <a:pt x="0" y="76200"/>
                </a:moveTo>
                <a:lnTo>
                  <a:pt x="21929" y="76200"/>
                </a:lnTo>
                <a:lnTo>
                  <a:pt x="21929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2958499" y="331342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 h="0">
                <a:moveTo>
                  <a:pt x="0" y="0"/>
                </a:moveTo>
                <a:lnTo>
                  <a:pt x="128269" y="0"/>
                </a:lnTo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2958839" y="3235960"/>
            <a:ext cx="22225" cy="67310"/>
          </a:xfrm>
          <a:custGeom>
            <a:avLst/>
            <a:gdLst/>
            <a:ahLst/>
            <a:cxnLst/>
            <a:rect l="l" t="t" r="r" b="b"/>
            <a:pathLst>
              <a:path w="22225" h="67310">
                <a:moveTo>
                  <a:pt x="0" y="67310"/>
                </a:moveTo>
                <a:lnTo>
                  <a:pt x="21850" y="67310"/>
                </a:lnTo>
                <a:lnTo>
                  <a:pt x="21850" y="0"/>
                </a:lnTo>
                <a:lnTo>
                  <a:pt x="0" y="0"/>
                </a:lnTo>
                <a:lnTo>
                  <a:pt x="0" y="67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3064510" y="3323590"/>
            <a:ext cx="22225" cy="76200"/>
          </a:xfrm>
          <a:custGeom>
            <a:avLst/>
            <a:gdLst/>
            <a:ahLst/>
            <a:cxnLst/>
            <a:rect l="l" t="t" r="r" b="b"/>
            <a:pathLst>
              <a:path w="22225" h="76200">
                <a:moveTo>
                  <a:pt x="22180" y="0"/>
                </a:moveTo>
                <a:lnTo>
                  <a:pt x="1269" y="0"/>
                </a:lnTo>
                <a:lnTo>
                  <a:pt x="0" y="76200"/>
                </a:lnTo>
                <a:lnTo>
                  <a:pt x="21589" y="76200"/>
                </a:lnTo>
                <a:lnTo>
                  <a:pt x="22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3065779" y="3235960"/>
            <a:ext cx="21590" cy="67310"/>
          </a:xfrm>
          <a:custGeom>
            <a:avLst/>
            <a:gdLst/>
            <a:ahLst/>
            <a:cxnLst/>
            <a:rect l="l" t="t" r="r" b="b"/>
            <a:pathLst>
              <a:path w="21589" h="67310">
                <a:moveTo>
                  <a:pt x="21589" y="0"/>
                </a:moveTo>
                <a:lnTo>
                  <a:pt x="0" y="0"/>
                </a:lnTo>
                <a:lnTo>
                  <a:pt x="0" y="67310"/>
                </a:lnTo>
                <a:lnTo>
                  <a:pt x="21068" y="6731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3112770" y="3279140"/>
            <a:ext cx="109219" cy="12318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2912110" y="5073650"/>
            <a:ext cx="109219" cy="12318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3045460" y="5073650"/>
            <a:ext cx="96519" cy="12065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3164839" y="5030470"/>
            <a:ext cx="104139" cy="16636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3355340" y="5073650"/>
            <a:ext cx="109220" cy="12318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3488690" y="5073650"/>
            <a:ext cx="180339" cy="12318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3690620" y="5076190"/>
            <a:ext cx="96519" cy="12065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3817620" y="5073650"/>
            <a:ext cx="96519" cy="12065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3937000" y="5030470"/>
            <a:ext cx="104139" cy="16636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130040" y="5033009"/>
            <a:ext cx="107950" cy="16382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3933190" y="5073650"/>
            <a:ext cx="1323339" cy="37972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944109" y="5030470"/>
            <a:ext cx="21590" cy="163830"/>
          </a:xfrm>
          <a:custGeom>
            <a:avLst/>
            <a:gdLst/>
            <a:ahLst/>
            <a:cxnLst/>
            <a:rect l="l" t="t" r="r" b="b"/>
            <a:pathLst>
              <a:path w="21589" h="163829">
                <a:moveTo>
                  <a:pt x="21589" y="0"/>
                </a:moveTo>
                <a:lnTo>
                  <a:pt x="1269" y="0"/>
                </a:lnTo>
                <a:lnTo>
                  <a:pt x="1269" y="22859"/>
                </a:lnTo>
                <a:lnTo>
                  <a:pt x="21589" y="22859"/>
                </a:lnTo>
                <a:lnTo>
                  <a:pt x="21589" y="0"/>
                </a:lnTo>
                <a:close/>
              </a:path>
              <a:path w="21589" h="163829">
                <a:moveTo>
                  <a:pt x="21589" y="45719"/>
                </a:moveTo>
                <a:lnTo>
                  <a:pt x="1269" y="45719"/>
                </a:lnTo>
                <a:lnTo>
                  <a:pt x="0" y="163829"/>
                </a:lnTo>
                <a:lnTo>
                  <a:pt x="20319" y="163829"/>
                </a:lnTo>
                <a:lnTo>
                  <a:pt x="21589" y="45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994909" y="5073650"/>
            <a:ext cx="96519" cy="12065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5187950" y="5030470"/>
            <a:ext cx="121920" cy="16382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5339079" y="5030470"/>
            <a:ext cx="157480" cy="16382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5524500" y="5027929"/>
            <a:ext cx="144779" cy="16891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5350509" y="5027929"/>
            <a:ext cx="1583689" cy="68199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904489" y="5287009"/>
            <a:ext cx="20320" cy="163830"/>
          </a:xfrm>
          <a:custGeom>
            <a:avLst/>
            <a:gdLst/>
            <a:ahLst/>
            <a:cxnLst/>
            <a:rect l="l" t="t" r="r" b="b"/>
            <a:pathLst>
              <a:path w="20319" h="163829">
                <a:moveTo>
                  <a:pt x="20320" y="0"/>
                </a:moveTo>
                <a:lnTo>
                  <a:pt x="1270" y="0"/>
                </a:lnTo>
                <a:lnTo>
                  <a:pt x="1270" y="22860"/>
                </a:lnTo>
                <a:lnTo>
                  <a:pt x="20320" y="22860"/>
                </a:lnTo>
                <a:lnTo>
                  <a:pt x="20320" y="0"/>
                </a:lnTo>
                <a:close/>
              </a:path>
              <a:path w="20319" h="163829">
                <a:moveTo>
                  <a:pt x="20320" y="44450"/>
                </a:moveTo>
                <a:lnTo>
                  <a:pt x="1270" y="44450"/>
                </a:lnTo>
                <a:lnTo>
                  <a:pt x="0" y="163829"/>
                </a:lnTo>
                <a:lnTo>
                  <a:pt x="20320" y="163829"/>
                </a:lnTo>
                <a:lnTo>
                  <a:pt x="2032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2955289" y="5328920"/>
            <a:ext cx="96520" cy="12191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3133089" y="5328920"/>
            <a:ext cx="228600" cy="12445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3385820" y="5287009"/>
            <a:ext cx="97789" cy="16382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3505200" y="5328920"/>
            <a:ext cx="110489" cy="12445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3638550" y="5331459"/>
            <a:ext cx="96520" cy="12191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3757929" y="5328920"/>
            <a:ext cx="97790" cy="12445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3017520" y="5543550"/>
            <a:ext cx="21590" cy="163830"/>
          </a:xfrm>
          <a:custGeom>
            <a:avLst/>
            <a:gdLst/>
            <a:ahLst/>
            <a:cxnLst/>
            <a:rect l="l" t="t" r="r" b="b"/>
            <a:pathLst>
              <a:path w="21589" h="163829">
                <a:moveTo>
                  <a:pt x="21590" y="0"/>
                </a:moveTo>
                <a:lnTo>
                  <a:pt x="1269" y="0"/>
                </a:lnTo>
                <a:lnTo>
                  <a:pt x="1269" y="22860"/>
                </a:lnTo>
                <a:lnTo>
                  <a:pt x="21590" y="22860"/>
                </a:lnTo>
                <a:lnTo>
                  <a:pt x="21590" y="0"/>
                </a:lnTo>
                <a:close/>
              </a:path>
              <a:path w="21589" h="163829">
                <a:moveTo>
                  <a:pt x="21590" y="44450"/>
                </a:moveTo>
                <a:lnTo>
                  <a:pt x="1269" y="44450"/>
                </a:lnTo>
                <a:lnTo>
                  <a:pt x="0" y="163829"/>
                </a:lnTo>
                <a:lnTo>
                  <a:pt x="20319" y="163829"/>
                </a:lnTo>
                <a:lnTo>
                  <a:pt x="2159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3068320" y="5585459"/>
            <a:ext cx="96519" cy="12191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3276600" y="5543550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29">
                <a:moveTo>
                  <a:pt x="0" y="0"/>
                </a:moveTo>
                <a:lnTo>
                  <a:pt x="0" y="163829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3322320" y="5585459"/>
            <a:ext cx="97789" cy="12191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3441700" y="5543550"/>
            <a:ext cx="104139" cy="16637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3575050" y="5543550"/>
            <a:ext cx="21590" cy="163830"/>
          </a:xfrm>
          <a:custGeom>
            <a:avLst/>
            <a:gdLst/>
            <a:ahLst/>
            <a:cxnLst/>
            <a:rect l="l" t="t" r="r" b="b"/>
            <a:pathLst>
              <a:path w="21589" h="163829">
                <a:moveTo>
                  <a:pt x="21589" y="0"/>
                </a:moveTo>
                <a:lnTo>
                  <a:pt x="1270" y="0"/>
                </a:lnTo>
                <a:lnTo>
                  <a:pt x="1270" y="22860"/>
                </a:lnTo>
                <a:lnTo>
                  <a:pt x="21589" y="22860"/>
                </a:lnTo>
                <a:lnTo>
                  <a:pt x="21589" y="0"/>
                </a:lnTo>
                <a:close/>
              </a:path>
              <a:path w="21589" h="163829">
                <a:moveTo>
                  <a:pt x="21589" y="44450"/>
                </a:moveTo>
                <a:lnTo>
                  <a:pt x="1270" y="44450"/>
                </a:lnTo>
                <a:lnTo>
                  <a:pt x="0" y="163829"/>
                </a:lnTo>
                <a:lnTo>
                  <a:pt x="20320" y="163829"/>
                </a:lnTo>
                <a:lnTo>
                  <a:pt x="21589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3619500" y="5585459"/>
            <a:ext cx="109220" cy="12446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3755390" y="5684520"/>
            <a:ext cx="25400" cy="54610"/>
          </a:xfrm>
          <a:custGeom>
            <a:avLst/>
            <a:gdLst/>
            <a:ahLst/>
            <a:cxnLst/>
            <a:rect l="l" t="t" r="r" b="b"/>
            <a:pathLst>
              <a:path w="25400" h="54610">
                <a:moveTo>
                  <a:pt x="25400" y="0"/>
                </a:moveTo>
                <a:lnTo>
                  <a:pt x="2539" y="0"/>
                </a:lnTo>
                <a:lnTo>
                  <a:pt x="2539" y="22859"/>
                </a:lnTo>
                <a:lnTo>
                  <a:pt x="13970" y="22859"/>
                </a:lnTo>
                <a:lnTo>
                  <a:pt x="13970" y="29209"/>
                </a:lnTo>
                <a:lnTo>
                  <a:pt x="11430" y="34289"/>
                </a:lnTo>
                <a:lnTo>
                  <a:pt x="10160" y="38100"/>
                </a:lnTo>
                <a:lnTo>
                  <a:pt x="7620" y="41909"/>
                </a:lnTo>
                <a:lnTo>
                  <a:pt x="5080" y="44450"/>
                </a:lnTo>
                <a:lnTo>
                  <a:pt x="0" y="45719"/>
                </a:lnTo>
                <a:lnTo>
                  <a:pt x="6350" y="54609"/>
                </a:lnTo>
                <a:lnTo>
                  <a:pt x="12700" y="52069"/>
                </a:lnTo>
                <a:lnTo>
                  <a:pt x="17780" y="48259"/>
                </a:lnTo>
                <a:lnTo>
                  <a:pt x="20320" y="43179"/>
                </a:lnTo>
                <a:lnTo>
                  <a:pt x="24130" y="38100"/>
                </a:lnTo>
                <a:lnTo>
                  <a:pt x="25400" y="30479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3884652" y="5543550"/>
            <a:ext cx="128547" cy="16637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4041140" y="5541009"/>
            <a:ext cx="336550" cy="19811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474209" y="5541009"/>
            <a:ext cx="129539" cy="16891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630420" y="5543550"/>
            <a:ext cx="862329" cy="21082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3168650" y="6055359"/>
            <a:ext cx="129539" cy="16382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3323590" y="6098540"/>
            <a:ext cx="109220" cy="12318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3520440" y="6055359"/>
            <a:ext cx="96520" cy="16382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3641090" y="6098540"/>
            <a:ext cx="223520" cy="12318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3243579" y="6055359"/>
            <a:ext cx="1219199" cy="72516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4342129" y="6055359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29">
                <a:moveTo>
                  <a:pt x="0" y="0"/>
                </a:moveTo>
                <a:lnTo>
                  <a:pt x="0" y="163829"/>
                </a:lnTo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381500" y="6055359"/>
            <a:ext cx="21590" cy="163830"/>
          </a:xfrm>
          <a:custGeom>
            <a:avLst/>
            <a:gdLst/>
            <a:ahLst/>
            <a:cxnLst/>
            <a:rect l="l" t="t" r="r" b="b"/>
            <a:pathLst>
              <a:path w="21589" h="163829">
                <a:moveTo>
                  <a:pt x="21589" y="0"/>
                </a:moveTo>
                <a:lnTo>
                  <a:pt x="1270" y="0"/>
                </a:lnTo>
                <a:lnTo>
                  <a:pt x="1270" y="24129"/>
                </a:lnTo>
                <a:lnTo>
                  <a:pt x="21589" y="24129"/>
                </a:lnTo>
                <a:lnTo>
                  <a:pt x="21589" y="0"/>
                </a:lnTo>
                <a:close/>
              </a:path>
              <a:path w="21589" h="163829">
                <a:moveTo>
                  <a:pt x="21589" y="45719"/>
                </a:moveTo>
                <a:lnTo>
                  <a:pt x="1270" y="45719"/>
                </a:lnTo>
                <a:lnTo>
                  <a:pt x="0" y="163829"/>
                </a:lnTo>
                <a:lnTo>
                  <a:pt x="20320" y="163829"/>
                </a:lnTo>
                <a:lnTo>
                  <a:pt x="21589" y="45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424679" y="6098540"/>
            <a:ext cx="99060" cy="12318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4546600" y="6055359"/>
            <a:ext cx="96520" cy="163829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667250" y="6055359"/>
            <a:ext cx="228600" cy="16636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982209" y="6098540"/>
            <a:ext cx="351789" cy="12318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5356859" y="6098540"/>
            <a:ext cx="64769" cy="12065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5507990" y="6055359"/>
            <a:ext cx="60960" cy="163830"/>
          </a:xfrm>
          <a:custGeom>
            <a:avLst/>
            <a:gdLst/>
            <a:ahLst/>
            <a:cxnLst/>
            <a:rect l="l" t="t" r="r" b="b"/>
            <a:pathLst>
              <a:path w="60960" h="163829">
                <a:moveTo>
                  <a:pt x="60674" y="36829"/>
                </a:moveTo>
                <a:lnTo>
                  <a:pt x="39370" y="36829"/>
                </a:lnTo>
                <a:lnTo>
                  <a:pt x="39370" y="163829"/>
                </a:lnTo>
                <a:lnTo>
                  <a:pt x="59689" y="163829"/>
                </a:lnTo>
                <a:lnTo>
                  <a:pt x="60674" y="36829"/>
                </a:lnTo>
                <a:close/>
              </a:path>
              <a:path w="60960" h="163829">
                <a:moveTo>
                  <a:pt x="60960" y="0"/>
                </a:moveTo>
                <a:lnTo>
                  <a:pt x="46989" y="0"/>
                </a:lnTo>
                <a:lnTo>
                  <a:pt x="44390" y="5516"/>
                </a:lnTo>
                <a:lnTo>
                  <a:pt x="40481" y="10795"/>
                </a:lnTo>
                <a:lnTo>
                  <a:pt x="8135" y="36591"/>
                </a:lnTo>
                <a:lnTo>
                  <a:pt x="0" y="40639"/>
                </a:lnTo>
                <a:lnTo>
                  <a:pt x="0" y="59689"/>
                </a:lnTo>
                <a:lnTo>
                  <a:pt x="6350" y="58419"/>
                </a:lnTo>
                <a:lnTo>
                  <a:pt x="12700" y="54610"/>
                </a:lnTo>
                <a:lnTo>
                  <a:pt x="20320" y="49529"/>
                </a:lnTo>
                <a:lnTo>
                  <a:pt x="29210" y="45719"/>
                </a:lnTo>
                <a:lnTo>
                  <a:pt x="35560" y="40639"/>
                </a:lnTo>
                <a:lnTo>
                  <a:pt x="39370" y="36829"/>
                </a:lnTo>
                <a:lnTo>
                  <a:pt x="60674" y="3682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5618479" y="6055359"/>
            <a:ext cx="106997" cy="16763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5814059" y="6098540"/>
            <a:ext cx="674369" cy="37973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6574790" y="6055359"/>
            <a:ext cx="21590" cy="163830"/>
          </a:xfrm>
          <a:custGeom>
            <a:avLst/>
            <a:gdLst/>
            <a:ahLst/>
            <a:cxnLst/>
            <a:rect l="l" t="t" r="r" b="b"/>
            <a:pathLst>
              <a:path w="21590" h="163829">
                <a:moveTo>
                  <a:pt x="21589" y="0"/>
                </a:moveTo>
                <a:lnTo>
                  <a:pt x="1269" y="0"/>
                </a:lnTo>
                <a:lnTo>
                  <a:pt x="1269" y="24129"/>
                </a:lnTo>
                <a:lnTo>
                  <a:pt x="21589" y="24129"/>
                </a:lnTo>
                <a:lnTo>
                  <a:pt x="21589" y="0"/>
                </a:lnTo>
                <a:close/>
              </a:path>
              <a:path w="21590" h="163829">
                <a:moveTo>
                  <a:pt x="21589" y="45719"/>
                </a:moveTo>
                <a:lnTo>
                  <a:pt x="1269" y="45719"/>
                </a:lnTo>
                <a:lnTo>
                  <a:pt x="0" y="163829"/>
                </a:lnTo>
                <a:lnTo>
                  <a:pt x="20319" y="163829"/>
                </a:lnTo>
                <a:lnTo>
                  <a:pt x="21589" y="45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6625590" y="6098540"/>
            <a:ext cx="96519" cy="12065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527550" y="6309359"/>
            <a:ext cx="1224279" cy="16891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542790" y="6611619"/>
            <a:ext cx="109220" cy="123189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686300" y="6568440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29">
                <a:moveTo>
                  <a:pt x="0" y="0"/>
                </a:moveTo>
                <a:lnTo>
                  <a:pt x="0" y="163829"/>
                </a:lnTo>
              </a:path>
            </a:pathLst>
          </a:custGeom>
          <a:ln w="203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718050" y="6611619"/>
            <a:ext cx="226060" cy="12318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5031740" y="6568440"/>
            <a:ext cx="96520" cy="163830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5151120" y="6611619"/>
            <a:ext cx="110489" cy="123189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5283200" y="6568440"/>
            <a:ext cx="21590" cy="163830"/>
          </a:xfrm>
          <a:custGeom>
            <a:avLst/>
            <a:gdLst/>
            <a:ahLst/>
            <a:cxnLst/>
            <a:rect l="l" t="t" r="r" b="b"/>
            <a:pathLst>
              <a:path w="21589" h="163829">
                <a:moveTo>
                  <a:pt x="21589" y="0"/>
                </a:moveTo>
                <a:lnTo>
                  <a:pt x="1270" y="0"/>
                </a:lnTo>
                <a:lnTo>
                  <a:pt x="0" y="163829"/>
                </a:lnTo>
                <a:lnTo>
                  <a:pt x="20320" y="163829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5327391" y="6568440"/>
            <a:ext cx="103127" cy="16637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5453379" y="6611619"/>
            <a:ext cx="99060" cy="123189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5631179" y="6568440"/>
            <a:ext cx="107950" cy="163830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829300" y="6572250"/>
            <a:ext cx="420370" cy="205739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6273800" y="6572250"/>
            <a:ext cx="280670" cy="162560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6583680" y="670940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0" y="22860"/>
                </a:move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219" y="635000"/>
            <a:ext cx="6142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On clicking the Publication and research </a:t>
            </a:r>
            <a:r>
              <a:rPr dirty="0" sz="1800" spc="-10">
                <a:latin typeface="Arial"/>
                <a:cs typeface="Arial"/>
              </a:rPr>
              <a:t>tab </a:t>
            </a:r>
            <a:r>
              <a:rPr dirty="0" sz="1800" spc="-5">
                <a:latin typeface="Arial"/>
                <a:cs typeface="Arial"/>
              </a:rPr>
              <a:t>on faculty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page.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1820" y="2988310"/>
            <a:ext cx="3851910" cy="4662170"/>
          </a:xfrm>
          <a:custGeom>
            <a:avLst/>
            <a:gdLst/>
            <a:ahLst/>
            <a:cxnLst/>
            <a:rect l="l" t="t" r="r" b="b"/>
            <a:pathLst>
              <a:path w="3851909" h="4662170">
                <a:moveTo>
                  <a:pt x="3851909" y="0"/>
                </a:moveTo>
                <a:lnTo>
                  <a:pt x="0" y="0"/>
                </a:lnTo>
                <a:lnTo>
                  <a:pt x="0" y="4662170"/>
                </a:lnTo>
                <a:lnTo>
                  <a:pt x="3851909" y="4662170"/>
                </a:lnTo>
                <a:lnTo>
                  <a:pt x="385190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21989" y="3060699"/>
            <a:ext cx="71755" cy="2491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7890" y="3003550"/>
            <a:ext cx="3264535" cy="296672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R="93980">
              <a:lnSpc>
                <a:spcPts val="1440"/>
              </a:lnSpc>
              <a:spcBef>
                <a:spcPts val="245"/>
              </a:spcBef>
            </a:pPr>
            <a:r>
              <a:rPr dirty="0" sz="1300" spc="-10">
                <a:latin typeface="Arial"/>
                <a:cs typeface="Arial"/>
              </a:rPr>
              <a:t>Excellent </a:t>
            </a:r>
            <a:r>
              <a:rPr dirty="0" sz="1300" spc="-5">
                <a:latin typeface="Arial"/>
                <a:cs typeface="Arial"/>
              </a:rPr>
              <a:t>and consistent publication record,  </a:t>
            </a:r>
            <a:r>
              <a:rPr dirty="0" sz="1300" spc="-10">
                <a:latin typeface="Arial"/>
                <a:cs typeface="Arial"/>
              </a:rPr>
              <a:t>with </a:t>
            </a:r>
            <a:r>
              <a:rPr dirty="0" sz="1300" spc="-5">
                <a:latin typeface="Arial"/>
                <a:cs typeface="Arial"/>
              </a:rPr>
              <a:t>35+ international papers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in</a:t>
            </a:r>
            <a:endParaRPr sz="1300">
              <a:latin typeface="Arial"/>
              <a:cs typeface="Arial"/>
            </a:endParaRPr>
          </a:p>
          <a:p>
            <a:pPr marR="5080">
              <a:lnSpc>
                <a:spcPts val="1440"/>
              </a:lnSpc>
            </a:pPr>
            <a:r>
              <a:rPr dirty="0" sz="1300" spc="-5">
                <a:latin typeface="Arial"/>
                <a:cs typeface="Arial"/>
              </a:rPr>
              <a:t>peer </a:t>
            </a:r>
            <a:r>
              <a:rPr dirty="0" sz="1300" spc="-10">
                <a:latin typeface="Arial"/>
                <a:cs typeface="Arial"/>
              </a:rPr>
              <a:t>reviewed </a:t>
            </a:r>
            <a:r>
              <a:rPr dirty="0" sz="1300" spc="-5">
                <a:latin typeface="Arial"/>
                <a:cs typeface="Arial"/>
              </a:rPr>
              <a:t>conferences and journals </a:t>
            </a:r>
            <a:r>
              <a:rPr dirty="0" sz="1300" spc="-10">
                <a:latin typeface="Arial"/>
                <a:cs typeface="Arial"/>
              </a:rPr>
              <a:t>with  </a:t>
            </a:r>
            <a:r>
              <a:rPr dirty="0" sz="1300" spc="-5">
                <a:latin typeface="Arial"/>
                <a:cs typeface="Arial"/>
              </a:rPr>
              <a:t>85 citations </a:t>
            </a:r>
            <a:r>
              <a:rPr dirty="0" sz="1300">
                <a:latin typeface="Arial"/>
                <a:cs typeface="Arial"/>
              </a:rPr>
              <a:t>, </a:t>
            </a:r>
            <a:r>
              <a:rPr dirty="0" sz="1300" spc="-5">
                <a:latin typeface="Arial"/>
                <a:cs typeface="Arial"/>
              </a:rPr>
              <a:t>h-index of </a:t>
            </a:r>
            <a:r>
              <a:rPr dirty="0" sz="1300">
                <a:latin typeface="Arial"/>
                <a:cs typeface="Arial"/>
              </a:rPr>
              <a:t>6</a:t>
            </a:r>
            <a:r>
              <a:rPr dirty="0" sz="1300" spc="-4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and</a:t>
            </a:r>
            <a:endParaRPr sz="1300">
              <a:latin typeface="Arial"/>
              <a:cs typeface="Arial"/>
            </a:endParaRPr>
          </a:p>
          <a:p>
            <a:pPr marL="45720">
              <a:lnSpc>
                <a:spcPts val="1350"/>
              </a:lnSpc>
            </a:pPr>
            <a:r>
              <a:rPr dirty="0" sz="1300" spc="-5">
                <a:latin typeface="Arial"/>
                <a:cs typeface="Arial"/>
              </a:rPr>
              <a:t>i10-index of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  <a:p>
            <a:pPr marR="85090" indent="45720">
              <a:lnSpc>
                <a:spcPts val="1440"/>
              </a:lnSpc>
              <a:spcBef>
                <a:spcPts val="90"/>
              </a:spcBef>
            </a:pPr>
            <a:r>
              <a:rPr dirty="0" sz="1300" spc="-10">
                <a:latin typeface="Arial"/>
                <a:cs typeface="Arial"/>
              </a:rPr>
              <a:t>Received </a:t>
            </a:r>
            <a:r>
              <a:rPr dirty="0" sz="1300">
                <a:latin typeface="Arial"/>
                <a:cs typeface="Arial"/>
              </a:rPr>
              <a:t>a </a:t>
            </a:r>
            <a:r>
              <a:rPr dirty="0" sz="1300" spc="-15">
                <a:latin typeface="Arial"/>
                <a:cs typeface="Arial"/>
              </a:rPr>
              <a:t>Travel </a:t>
            </a:r>
            <a:r>
              <a:rPr dirty="0" sz="1300" spc="-5">
                <a:latin typeface="Arial"/>
                <a:cs typeface="Arial"/>
              </a:rPr>
              <a:t>Grant of Rs.25,000 from  </a:t>
            </a:r>
            <a:r>
              <a:rPr dirty="0" sz="1300">
                <a:latin typeface="Arial"/>
                <a:cs typeface="Arial"/>
              </a:rPr>
              <a:t>VTU </a:t>
            </a:r>
            <a:r>
              <a:rPr dirty="0" sz="1300" spc="-10">
                <a:latin typeface="Arial"/>
                <a:cs typeface="Arial"/>
              </a:rPr>
              <a:t>towards </a:t>
            </a:r>
            <a:r>
              <a:rPr dirty="0" sz="1300" spc="-5">
                <a:latin typeface="Arial"/>
                <a:cs typeface="Arial"/>
              </a:rPr>
              <a:t>paper presentation in an  International conference conducted in  Kathmandu,</a:t>
            </a:r>
            <a:r>
              <a:rPr dirty="0" sz="1300" spc="-10">
                <a:latin typeface="Arial"/>
                <a:cs typeface="Arial"/>
              </a:rPr>
              <a:t> Nepal.</a:t>
            </a:r>
            <a:endParaRPr sz="1300">
              <a:latin typeface="Arial"/>
              <a:cs typeface="Arial"/>
            </a:endParaRPr>
          </a:p>
          <a:p>
            <a:pPr marR="130810">
              <a:lnSpc>
                <a:spcPts val="1440"/>
              </a:lnSpc>
            </a:pPr>
            <a:r>
              <a:rPr dirty="0" sz="1300" spc="-10">
                <a:latin typeface="Arial"/>
                <a:cs typeface="Arial"/>
              </a:rPr>
              <a:t>Received </a:t>
            </a:r>
            <a:r>
              <a:rPr dirty="0" sz="1300">
                <a:latin typeface="Arial"/>
                <a:cs typeface="Arial"/>
              </a:rPr>
              <a:t>a </a:t>
            </a:r>
            <a:r>
              <a:rPr dirty="0" sz="1300" spc="-15">
                <a:latin typeface="Arial"/>
                <a:cs typeface="Arial"/>
              </a:rPr>
              <a:t>Travel </a:t>
            </a:r>
            <a:r>
              <a:rPr dirty="0" sz="1300" spc="-5">
                <a:latin typeface="Arial"/>
                <a:cs typeface="Arial"/>
              </a:rPr>
              <a:t>Grant of Rs.50,000 from  PESIT towards paper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presentation</a:t>
            </a:r>
            <a:endParaRPr sz="1300">
              <a:latin typeface="Arial"/>
              <a:cs typeface="Arial"/>
            </a:endParaRPr>
          </a:p>
          <a:p>
            <a:pPr marR="64769" indent="45720">
              <a:lnSpc>
                <a:spcPts val="1440"/>
              </a:lnSpc>
            </a:pPr>
            <a:r>
              <a:rPr dirty="0" sz="1300" spc="-5">
                <a:latin typeface="Arial"/>
                <a:cs typeface="Arial"/>
              </a:rPr>
              <a:t>in an International conference conducted in  Xiamen,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China.</a:t>
            </a:r>
            <a:endParaRPr sz="1300">
              <a:latin typeface="Arial"/>
              <a:cs typeface="Arial"/>
            </a:endParaRPr>
          </a:p>
          <a:p>
            <a:pPr marR="396240">
              <a:lnSpc>
                <a:spcPts val="1440"/>
              </a:lnSpc>
            </a:pPr>
            <a:r>
              <a:rPr dirty="0" sz="1300" spc="-5">
                <a:latin typeface="Arial"/>
                <a:cs typeface="Arial"/>
              </a:rPr>
              <a:t>Guided </a:t>
            </a:r>
            <a:r>
              <a:rPr dirty="0" sz="1300" spc="-10">
                <a:latin typeface="Arial"/>
                <a:cs typeface="Arial"/>
              </a:rPr>
              <a:t>several </a:t>
            </a:r>
            <a:r>
              <a:rPr dirty="0" sz="1300" spc="-5">
                <a:latin typeface="Arial"/>
                <a:cs typeface="Arial"/>
              </a:rPr>
              <a:t>academic and research  projects, many of them leading to  research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publications.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1989" y="6112509"/>
            <a:ext cx="3503929" cy="1503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500"/>
              </a:lnSpc>
              <a:spcBef>
                <a:spcPts val="100"/>
              </a:spcBef>
            </a:pPr>
            <a:r>
              <a:rPr dirty="0" sz="1300" spc="-10">
                <a:latin typeface="Arial"/>
                <a:cs typeface="Arial"/>
              </a:rPr>
              <a:t>CURRENT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RESEARCH</a:t>
            </a:r>
            <a:endParaRPr sz="1300">
              <a:latin typeface="Arial"/>
              <a:cs typeface="Arial"/>
            </a:endParaRPr>
          </a:p>
          <a:p>
            <a:pPr marR="422909">
              <a:lnSpc>
                <a:spcPts val="1440"/>
              </a:lnSpc>
              <a:spcBef>
                <a:spcPts val="85"/>
              </a:spcBef>
              <a:buChar char="•"/>
              <a:tabLst>
                <a:tab pos="104139" algn="l"/>
              </a:tabLst>
            </a:pPr>
            <a:r>
              <a:rPr dirty="0" sz="1300" spc="-5">
                <a:latin typeface="Arial"/>
                <a:cs typeface="Arial"/>
              </a:rPr>
              <a:t>Isolated </a:t>
            </a:r>
            <a:r>
              <a:rPr dirty="0" sz="1300" spc="-10">
                <a:latin typeface="Arial"/>
                <a:cs typeface="Arial"/>
              </a:rPr>
              <a:t>Handwritten </a:t>
            </a:r>
            <a:r>
              <a:rPr dirty="0" sz="1300" spc="-5">
                <a:latin typeface="Arial"/>
                <a:cs typeface="Arial"/>
              </a:rPr>
              <a:t>Kannada Character  recognition</a:t>
            </a:r>
            <a:endParaRPr sz="1300">
              <a:latin typeface="Arial"/>
              <a:cs typeface="Arial"/>
            </a:endParaRPr>
          </a:p>
          <a:p>
            <a:pPr>
              <a:lnSpc>
                <a:spcPts val="1350"/>
              </a:lnSpc>
              <a:buChar char="•"/>
              <a:tabLst>
                <a:tab pos="104139" algn="l"/>
              </a:tabLst>
            </a:pPr>
            <a:r>
              <a:rPr dirty="0" sz="1300" spc="-5">
                <a:latin typeface="Arial"/>
                <a:cs typeface="Arial"/>
              </a:rPr>
              <a:t>Document </a:t>
            </a:r>
            <a:r>
              <a:rPr dirty="0" sz="1300" spc="-10">
                <a:latin typeface="Arial"/>
                <a:cs typeface="Arial"/>
              </a:rPr>
              <a:t>Analysis </a:t>
            </a:r>
            <a:r>
              <a:rPr dirty="0" sz="1300" spc="-5">
                <a:latin typeface="Arial"/>
                <a:cs typeface="Arial"/>
              </a:rPr>
              <a:t>of </a:t>
            </a:r>
            <a:r>
              <a:rPr dirty="0" sz="1300" spc="-10">
                <a:latin typeface="Arial"/>
                <a:cs typeface="Arial"/>
              </a:rPr>
              <a:t>Handwritten</a:t>
            </a:r>
            <a:r>
              <a:rPr dirty="0" sz="1300" spc="-5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Documents</a:t>
            </a:r>
            <a:endParaRPr sz="1300">
              <a:latin typeface="Arial"/>
              <a:cs typeface="Arial"/>
            </a:endParaRPr>
          </a:p>
          <a:p>
            <a:pPr>
              <a:lnSpc>
                <a:spcPts val="1440"/>
              </a:lnSpc>
              <a:buChar char="•"/>
              <a:tabLst>
                <a:tab pos="104139" algn="l"/>
              </a:tabLst>
            </a:pPr>
            <a:r>
              <a:rPr dirty="0" sz="1300" spc="-5">
                <a:latin typeface="Arial"/>
                <a:cs typeface="Arial"/>
              </a:rPr>
              <a:t>Microarray gene </a:t>
            </a:r>
            <a:r>
              <a:rPr dirty="0" sz="1300" spc="-10">
                <a:latin typeface="Arial"/>
                <a:cs typeface="Arial"/>
              </a:rPr>
              <a:t>Analysis </a:t>
            </a:r>
            <a:r>
              <a:rPr dirty="0" sz="1300" spc="-5">
                <a:latin typeface="Arial"/>
                <a:cs typeface="Arial"/>
              </a:rPr>
              <a:t>for Cancer</a:t>
            </a:r>
            <a:r>
              <a:rPr dirty="0" sz="1300" spc="-9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Detection</a:t>
            </a:r>
            <a:endParaRPr sz="1300">
              <a:latin typeface="Arial"/>
              <a:cs typeface="Arial"/>
            </a:endParaRPr>
          </a:p>
          <a:p>
            <a:pPr>
              <a:lnSpc>
                <a:spcPts val="1440"/>
              </a:lnSpc>
              <a:buChar char="•"/>
              <a:tabLst>
                <a:tab pos="104139" algn="l"/>
              </a:tabLst>
            </a:pPr>
            <a:r>
              <a:rPr dirty="0" sz="1300" spc="-5">
                <a:latin typeface="Arial"/>
                <a:cs typeface="Arial"/>
              </a:rPr>
              <a:t>Fingerprint</a:t>
            </a:r>
            <a:r>
              <a:rPr dirty="0" sz="1300" spc="-10">
                <a:latin typeface="Arial"/>
                <a:cs typeface="Arial"/>
              </a:rPr>
              <a:t> Recognition</a:t>
            </a:r>
            <a:endParaRPr sz="1300">
              <a:latin typeface="Arial"/>
              <a:cs typeface="Arial"/>
            </a:endParaRPr>
          </a:p>
          <a:p>
            <a:pPr>
              <a:lnSpc>
                <a:spcPts val="1440"/>
              </a:lnSpc>
              <a:buChar char="•"/>
              <a:tabLst>
                <a:tab pos="104139" algn="l"/>
              </a:tabLst>
            </a:pPr>
            <a:r>
              <a:rPr dirty="0" sz="1300" spc="-5">
                <a:latin typeface="Arial"/>
                <a:cs typeface="Arial"/>
              </a:rPr>
              <a:t>Nature </a:t>
            </a:r>
            <a:r>
              <a:rPr dirty="0" sz="1300" spc="-10">
                <a:latin typeface="Arial"/>
                <a:cs typeface="Arial"/>
              </a:rPr>
              <a:t>Inspired </a:t>
            </a:r>
            <a:r>
              <a:rPr dirty="0" sz="1300" spc="-5">
                <a:latin typeface="Arial"/>
                <a:cs typeface="Arial"/>
              </a:rPr>
              <a:t>Computing</a:t>
            </a:r>
            <a:endParaRPr sz="1300">
              <a:latin typeface="Arial"/>
              <a:cs typeface="Arial"/>
            </a:endParaRPr>
          </a:p>
          <a:p>
            <a:pPr>
              <a:lnSpc>
                <a:spcPts val="1500"/>
              </a:lnSpc>
              <a:buChar char="•"/>
              <a:tabLst>
                <a:tab pos="104139" algn="l"/>
              </a:tabLst>
            </a:pPr>
            <a:r>
              <a:rPr dirty="0" sz="1300" spc="-10">
                <a:latin typeface="Arial"/>
                <a:cs typeface="Arial"/>
              </a:rPr>
              <a:t>Medical </a:t>
            </a:r>
            <a:r>
              <a:rPr dirty="0" sz="1300" spc="-5">
                <a:latin typeface="Arial"/>
                <a:cs typeface="Arial"/>
              </a:rPr>
              <a:t>Imaging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6580" y="1799589"/>
            <a:ext cx="2266950" cy="7740650"/>
          </a:xfrm>
          <a:custGeom>
            <a:avLst/>
            <a:gdLst/>
            <a:ahLst/>
            <a:cxnLst/>
            <a:rect l="l" t="t" r="r" b="b"/>
            <a:pathLst>
              <a:path w="2266950" h="7740650">
                <a:moveTo>
                  <a:pt x="2266950" y="0"/>
                </a:moveTo>
                <a:lnTo>
                  <a:pt x="0" y="0"/>
                </a:lnTo>
                <a:lnTo>
                  <a:pt x="0" y="7740650"/>
                </a:lnTo>
                <a:lnTo>
                  <a:pt x="2266950" y="7740650"/>
                </a:lnTo>
                <a:lnTo>
                  <a:pt x="226695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6580" y="1799589"/>
            <a:ext cx="2266950" cy="7740650"/>
          </a:xfrm>
          <a:custGeom>
            <a:avLst/>
            <a:gdLst/>
            <a:ahLst/>
            <a:cxnLst/>
            <a:rect l="l" t="t" r="r" b="b"/>
            <a:pathLst>
              <a:path w="2266950" h="7740650">
                <a:moveTo>
                  <a:pt x="1132839" y="7740650"/>
                </a:moveTo>
                <a:lnTo>
                  <a:pt x="0" y="7740650"/>
                </a:lnTo>
                <a:lnTo>
                  <a:pt x="0" y="0"/>
                </a:lnTo>
                <a:lnTo>
                  <a:pt x="2266950" y="0"/>
                </a:lnTo>
                <a:lnTo>
                  <a:pt x="2266950" y="7740650"/>
                </a:lnTo>
                <a:lnTo>
                  <a:pt x="1132839" y="774065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46150" y="4759959"/>
            <a:ext cx="15265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Email: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  <a:hlinkClick r:id="rId2"/>
              </a:rPr>
              <a:t>abcd@xmail.com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9619" y="5073650"/>
            <a:ext cx="18802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Contact number: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9999000088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7130" y="5387340"/>
            <a:ext cx="10858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DOJ: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26.03.2010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1080" y="5701029"/>
            <a:ext cx="133858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Experience: 14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years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1050" y="6015990"/>
            <a:ext cx="1818639" cy="34925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14325" marR="5080" indent="-302260">
              <a:lnSpc>
                <a:spcPts val="1230"/>
              </a:lnSpc>
              <a:spcBef>
                <a:spcPts val="215"/>
              </a:spcBef>
            </a:pPr>
            <a:r>
              <a:rPr dirty="0" sz="1100" spc="-5">
                <a:latin typeface="Arial"/>
                <a:cs typeface="Arial"/>
              </a:rPr>
              <a:t>Currently </a:t>
            </a:r>
            <a:r>
              <a:rPr dirty="0" sz="1100">
                <a:latin typeface="Arial"/>
                <a:cs typeface="Arial"/>
              </a:rPr>
              <a:t>teaching: </a:t>
            </a:r>
            <a:r>
              <a:rPr dirty="0" sz="1100" spc="-5">
                <a:latin typeface="Arial"/>
                <a:cs typeface="Arial"/>
              </a:rPr>
              <a:t>subject </a:t>
            </a:r>
            <a:r>
              <a:rPr dirty="0" sz="1100">
                <a:latin typeface="Arial"/>
                <a:cs typeface="Arial"/>
              </a:rPr>
              <a:t>S  And </a:t>
            </a:r>
            <a:r>
              <a:rPr dirty="0" sz="1100" spc="-5">
                <a:latin typeface="Arial"/>
                <a:cs typeface="Arial"/>
              </a:rPr>
              <a:t>special topic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900430" y="2258695"/>
          <a:ext cx="1727200" cy="2107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7200"/>
              </a:tblGrid>
              <a:tr h="695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7F7F7F"/>
                      </a:solidFill>
                      <a:prstDash val="solid"/>
                    </a:lnL>
                    <a:lnR w="317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FF67"/>
                      </a:solidFill>
                      <a:prstDash val="solid"/>
                    </a:lnT>
                    <a:lnB w="28575">
                      <a:solidFill>
                        <a:srgbClr val="FDFD86"/>
                      </a:solidFill>
                      <a:prstDash val="solid"/>
                    </a:lnB>
                    <a:solidFill>
                      <a:srgbClr val="FFFF77"/>
                    </a:solidFill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Photo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8580">
                    <a:lnL w="3175">
                      <a:solidFill>
                        <a:srgbClr val="7F7F7F"/>
                      </a:solidFill>
                      <a:prstDash val="solid"/>
                    </a:lnL>
                    <a:lnR w="3175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DFD86"/>
                      </a:solidFill>
                      <a:prstDash val="solid"/>
                    </a:lnT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marL="62230">
                        <a:lnSpc>
                          <a:spcPts val="1500"/>
                        </a:lnSpc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faculty.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7F7F7F"/>
                      </a:solidFill>
                      <a:prstDash val="solid"/>
                    </a:lnL>
                    <a:lnR w="3175">
                      <a:solidFill>
                        <a:srgbClr val="7F7F7F"/>
                      </a:solidFill>
                      <a:prstDash val="solid"/>
                    </a:lnR>
                    <a:lnB w="28575">
                      <a:solidFill>
                        <a:srgbClr val="FFFFB1"/>
                      </a:solidFill>
                      <a:prstDash val="solid"/>
                    </a:lnB>
                    <a:solidFill>
                      <a:srgbClr val="FFFFA6"/>
                    </a:solidFill>
                  </a:tcPr>
                </a:tc>
              </a:tr>
              <a:tr h="572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7F7F7F"/>
                      </a:solidFill>
                      <a:prstDash val="solid"/>
                    </a:lnL>
                    <a:lnR w="3175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FFB1"/>
                      </a:solidFill>
                      <a:prstDash val="solid"/>
                    </a:lnT>
                    <a:lnB w="28575">
                      <a:solidFill>
                        <a:srgbClr val="FFFFCC"/>
                      </a:solidFill>
                      <a:prstDash val="solid"/>
                    </a:lnB>
                    <a:solidFill>
                      <a:srgbClr val="FFFFBE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04190" y="1116330"/>
            <a:ext cx="6551930" cy="504190"/>
          </a:xfrm>
          <a:prstGeom prst="rect">
            <a:avLst/>
          </a:prstGeom>
          <a:solidFill>
            <a:srgbClr val="FFFF99"/>
          </a:solidFill>
          <a:ln w="3175">
            <a:solidFill>
              <a:srgbClr val="7F7F7F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790"/>
              </a:spcBef>
            </a:pPr>
            <a:r>
              <a:rPr dirty="0" sz="1800" spc="-10">
                <a:latin typeface="Arial"/>
                <a:cs typeface="Arial"/>
              </a:rPr>
              <a:t>Name: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ABCD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31820" y="1944370"/>
            <a:ext cx="1080770" cy="50419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12319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970"/>
              </a:spcBef>
            </a:pPr>
            <a:r>
              <a:rPr dirty="0" sz="1500">
                <a:latin typeface="Arial"/>
                <a:cs typeface="Arial"/>
              </a:rPr>
              <a:t>Profile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64050" y="1944370"/>
            <a:ext cx="1008380" cy="504190"/>
          </a:xfrm>
          <a:prstGeom prst="rect">
            <a:avLst/>
          </a:prstGeom>
          <a:solidFill>
            <a:srgbClr val="3333FF"/>
          </a:solidFill>
          <a:ln w="3175">
            <a:solidFill>
              <a:srgbClr val="7F7F7F"/>
            </a:solidFill>
          </a:ln>
        </p:spPr>
        <p:txBody>
          <a:bodyPr wrap="square" lIns="0" tIns="61594" rIns="0" bIns="0" rtlCol="0" vert="horz">
            <a:spAutoFit/>
          </a:bodyPr>
          <a:lstStyle/>
          <a:p>
            <a:pPr marL="201295" marR="23495" indent="-189230">
              <a:lnSpc>
                <a:spcPts val="1480"/>
              </a:lnSpc>
              <a:spcBef>
                <a:spcPts val="484"/>
              </a:spcBef>
            </a:pPr>
            <a:r>
              <a:rPr dirty="0" sz="1300" spc="-45">
                <a:latin typeface="Arial"/>
                <a:cs typeface="Arial"/>
              </a:rPr>
              <a:t>Publications</a:t>
            </a:r>
            <a:r>
              <a:rPr dirty="0" sz="1300" spc="-2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&amp;  </a:t>
            </a:r>
            <a:r>
              <a:rPr dirty="0" sz="1300" spc="-95">
                <a:latin typeface="Arial"/>
                <a:cs typeface="Arial"/>
              </a:rPr>
              <a:t>Research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23890" y="1944370"/>
            <a:ext cx="1043940" cy="504190"/>
          </a:xfrm>
          <a:custGeom>
            <a:avLst/>
            <a:gdLst/>
            <a:ahLst/>
            <a:cxnLst/>
            <a:rect l="l" t="t" r="r" b="b"/>
            <a:pathLst>
              <a:path w="1043940" h="504189">
                <a:moveTo>
                  <a:pt x="1043939" y="0"/>
                </a:moveTo>
                <a:lnTo>
                  <a:pt x="0" y="0"/>
                </a:lnTo>
                <a:lnTo>
                  <a:pt x="0" y="504189"/>
                </a:lnTo>
                <a:lnTo>
                  <a:pt x="1043939" y="504189"/>
                </a:lnTo>
                <a:lnTo>
                  <a:pt x="104393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23890" y="1944370"/>
            <a:ext cx="1043940" cy="504190"/>
          </a:xfrm>
          <a:custGeom>
            <a:avLst/>
            <a:gdLst/>
            <a:ahLst/>
            <a:cxnLst/>
            <a:rect l="l" t="t" r="r" b="b"/>
            <a:pathLst>
              <a:path w="1043940" h="504189">
                <a:moveTo>
                  <a:pt x="521970" y="504189"/>
                </a:moveTo>
                <a:lnTo>
                  <a:pt x="0" y="504189"/>
                </a:lnTo>
                <a:lnTo>
                  <a:pt x="0" y="0"/>
                </a:lnTo>
                <a:lnTo>
                  <a:pt x="1043939" y="0"/>
                </a:lnTo>
                <a:lnTo>
                  <a:pt x="1043939" y="504189"/>
                </a:lnTo>
                <a:lnTo>
                  <a:pt x="521970" y="5041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659120" y="2063750"/>
            <a:ext cx="11918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0">
                <a:latin typeface="Arial"/>
                <a:cs typeface="Arial"/>
              </a:rPr>
              <a:t>Responsibilities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" y="1259839"/>
            <a:ext cx="2087880" cy="8963660"/>
          </a:xfrm>
          <a:custGeom>
            <a:avLst/>
            <a:gdLst/>
            <a:ahLst/>
            <a:cxnLst/>
            <a:rect l="l" t="t" r="r" b="b"/>
            <a:pathLst>
              <a:path w="2087880" h="8963660">
                <a:moveTo>
                  <a:pt x="2087880" y="0"/>
                </a:moveTo>
                <a:lnTo>
                  <a:pt x="0" y="0"/>
                </a:lnTo>
                <a:lnTo>
                  <a:pt x="0" y="8963660"/>
                </a:lnTo>
                <a:lnTo>
                  <a:pt x="2087880" y="8963660"/>
                </a:lnTo>
                <a:lnTo>
                  <a:pt x="208788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6240" y="1259839"/>
            <a:ext cx="2087880" cy="8963660"/>
          </a:xfrm>
          <a:custGeom>
            <a:avLst/>
            <a:gdLst/>
            <a:ahLst/>
            <a:cxnLst/>
            <a:rect l="l" t="t" r="r" b="b"/>
            <a:pathLst>
              <a:path w="2087880" h="8963660">
                <a:moveTo>
                  <a:pt x="1043940" y="8963660"/>
                </a:moveTo>
                <a:lnTo>
                  <a:pt x="0" y="8963660"/>
                </a:lnTo>
                <a:lnTo>
                  <a:pt x="0" y="0"/>
                </a:lnTo>
                <a:lnTo>
                  <a:pt x="2087880" y="0"/>
                </a:lnTo>
                <a:lnTo>
                  <a:pt x="2087880" y="8963660"/>
                </a:lnTo>
                <a:lnTo>
                  <a:pt x="1043940" y="896366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0380" y="4832350"/>
            <a:ext cx="1879600" cy="1605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Email: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  <a:hlinkClick r:id="rId2"/>
              </a:rPr>
              <a:t>abcd@xmail.com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Contact </a:t>
            </a:r>
            <a:r>
              <a:rPr dirty="0" sz="1100">
                <a:latin typeface="Arial"/>
                <a:cs typeface="Arial"/>
              </a:rPr>
              <a:t>number: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9999000088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DOJ:</a:t>
            </a:r>
            <a:r>
              <a:rPr dirty="0" sz="1100" spc="-5">
                <a:latin typeface="Arial"/>
                <a:cs typeface="Arial"/>
              </a:rPr>
              <a:t> 26.03.2010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algn="ctr" marR="3302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Experience: 14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years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L="22225" marR="55880">
              <a:lnSpc>
                <a:spcPts val="1240"/>
              </a:lnSpc>
            </a:pPr>
            <a:r>
              <a:rPr dirty="0" sz="1100" spc="-5">
                <a:latin typeface="Arial"/>
                <a:cs typeface="Arial"/>
              </a:rPr>
              <a:t>Currently teaching: subject </a:t>
            </a:r>
            <a:r>
              <a:rPr dirty="0" sz="1100">
                <a:latin typeface="Arial"/>
                <a:cs typeface="Arial"/>
              </a:rPr>
              <a:t>S  </a:t>
            </a:r>
            <a:r>
              <a:rPr dirty="0" sz="1100" spc="-5">
                <a:latin typeface="Arial"/>
                <a:cs typeface="Arial"/>
              </a:rPr>
              <a:t>And special topic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0020" y="1259839"/>
            <a:ext cx="1079500" cy="50419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980"/>
              </a:spcBef>
            </a:pPr>
            <a:r>
              <a:rPr dirty="0" sz="1500">
                <a:latin typeface="Arial"/>
                <a:cs typeface="Arial"/>
              </a:rPr>
              <a:t>Profile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0800" y="8733790"/>
            <a:ext cx="4067810" cy="1261110"/>
          </a:xfrm>
          <a:prstGeom prst="rect">
            <a:avLst/>
          </a:prstGeom>
          <a:solidFill>
            <a:srgbClr val="CCFF99"/>
          </a:solidFill>
          <a:ln w="3175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1905">
              <a:lnSpc>
                <a:spcPct val="100000"/>
              </a:lnSpc>
              <a:spcBef>
                <a:spcPts val="1480"/>
              </a:spcBef>
            </a:pPr>
            <a:r>
              <a:rPr dirty="0" sz="1800" spc="-5">
                <a:latin typeface="Arial"/>
                <a:cs typeface="Arial"/>
              </a:rPr>
              <a:t>Advertisement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5420" y="1295400"/>
            <a:ext cx="1008380" cy="50419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63500" rIns="0" bIns="0" rtlCol="0" vert="horz">
            <a:spAutoFit/>
          </a:bodyPr>
          <a:lstStyle/>
          <a:p>
            <a:pPr marL="201295" marR="23495" indent="-189230">
              <a:lnSpc>
                <a:spcPts val="1470"/>
              </a:lnSpc>
              <a:spcBef>
                <a:spcPts val="500"/>
              </a:spcBef>
            </a:pPr>
            <a:r>
              <a:rPr dirty="0" sz="1300" spc="-40">
                <a:latin typeface="Arial"/>
                <a:cs typeface="Arial"/>
              </a:rPr>
              <a:t>Publications</a:t>
            </a:r>
            <a:r>
              <a:rPr dirty="0" sz="1300" spc="-27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&amp;  </a:t>
            </a:r>
            <a:r>
              <a:rPr dirty="0" sz="1300" spc="-95">
                <a:latin typeface="Arial"/>
                <a:cs typeface="Arial"/>
              </a:rPr>
              <a:t>Research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6529" y="1295400"/>
            <a:ext cx="1043940" cy="504190"/>
          </a:xfrm>
          <a:custGeom>
            <a:avLst/>
            <a:gdLst/>
            <a:ahLst/>
            <a:cxnLst/>
            <a:rect l="l" t="t" r="r" b="b"/>
            <a:pathLst>
              <a:path w="1043939" h="504189">
                <a:moveTo>
                  <a:pt x="1043940" y="0"/>
                </a:moveTo>
                <a:lnTo>
                  <a:pt x="0" y="0"/>
                </a:lnTo>
                <a:lnTo>
                  <a:pt x="0" y="504190"/>
                </a:lnTo>
                <a:lnTo>
                  <a:pt x="1043940" y="504190"/>
                </a:lnTo>
                <a:lnTo>
                  <a:pt x="10439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56529" y="1295400"/>
            <a:ext cx="1043940" cy="504190"/>
          </a:xfrm>
          <a:custGeom>
            <a:avLst/>
            <a:gdLst/>
            <a:ahLst/>
            <a:cxnLst/>
            <a:rect l="l" t="t" r="r" b="b"/>
            <a:pathLst>
              <a:path w="1043939" h="504189">
                <a:moveTo>
                  <a:pt x="521970" y="504190"/>
                </a:moveTo>
                <a:lnTo>
                  <a:pt x="0" y="504190"/>
                </a:lnTo>
                <a:lnTo>
                  <a:pt x="0" y="0"/>
                </a:lnTo>
                <a:lnTo>
                  <a:pt x="1043940" y="0"/>
                </a:lnTo>
                <a:lnTo>
                  <a:pt x="1043940" y="504190"/>
                </a:lnTo>
                <a:lnTo>
                  <a:pt x="521970" y="5041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90490" y="1416050"/>
            <a:ext cx="11931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75">
                <a:latin typeface="Arial"/>
                <a:cs typeface="Arial"/>
              </a:rPr>
              <a:t>R</a:t>
            </a:r>
            <a:r>
              <a:rPr dirty="0" sz="1400" spc="-160">
                <a:latin typeface="Arial"/>
                <a:cs typeface="Arial"/>
              </a:rPr>
              <a:t>e</a:t>
            </a:r>
            <a:r>
              <a:rPr dirty="0" sz="1400" spc="-150">
                <a:latin typeface="Arial"/>
                <a:cs typeface="Arial"/>
              </a:rPr>
              <a:t>s</a:t>
            </a:r>
            <a:r>
              <a:rPr dirty="0" sz="1400" spc="-70">
                <a:latin typeface="Arial"/>
                <a:cs typeface="Arial"/>
              </a:rPr>
              <a:t>pon</a:t>
            </a:r>
            <a:r>
              <a:rPr dirty="0" sz="1400" spc="-150">
                <a:latin typeface="Arial"/>
                <a:cs typeface="Arial"/>
              </a:rPr>
              <a:t>s</a:t>
            </a:r>
            <a:r>
              <a:rPr dirty="0" sz="1400" spc="85">
                <a:latin typeface="Arial"/>
                <a:cs typeface="Arial"/>
              </a:rPr>
              <a:t>i</a:t>
            </a:r>
            <a:r>
              <a:rPr dirty="0" sz="1400" spc="-70">
                <a:latin typeface="Arial"/>
                <a:cs typeface="Arial"/>
              </a:rPr>
              <a:t>b</a:t>
            </a:r>
            <a:r>
              <a:rPr dirty="0" sz="1400" spc="75">
                <a:latin typeface="Arial"/>
                <a:cs typeface="Arial"/>
              </a:rPr>
              <a:t>i</a:t>
            </a:r>
            <a:r>
              <a:rPr dirty="0" sz="1400" spc="85">
                <a:latin typeface="Arial"/>
                <a:cs typeface="Arial"/>
              </a:rPr>
              <a:t>l</a:t>
            </a:r>
            <a:r>
              <a:rPr dirty="0" sz="1400" spc="75">
                <a:latin typeface="Arial"/>
                <a:cs typeface="Arial"/>
              </a:rPr>
              <a:t>i</a:t>
            </a:r>
            <a:r>
              <a:rPr dirty="0" sz="1400" spc="10">
                <a:latin typeface="Arial"/>
                <a:cs typeface="Arial"/>
              </a:rPr>
              <a:t>t</a:t>
            </a:r>
            <a:r>
              <a:rPr dirty="0" sz="1400" spc="75">
                <a:latin typeface="Arial"/>
                <a:cs typeface="Arial"/>
              </a:rPr>
              <a:t>i</a:t>
            </a:r>
            <a:r>
              <a:rPr dirty="0" sz="1400" spc="-150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84530" y="2152014"/>
          <a:ext cx="1475740" cy="1807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5740"/>
              </a:tblGrid>
              <a:tr h="581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7F7F7F"/>
                      </a:solidFill>
                      <a:prstDash val="solid"/>
                    </a:lnL>
                    <a:lnR w="317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FF68"/>
                      </a:solidFill>
                      <a:prstDash val="solid"/>
                    </a:lnT>
                    <a:lnB w="19050">
                      <a:solidFill>
                        <a:srgbClr val="FFFF85"/>
                      </a:solidFill>
                      <a:prstDash val="solid"/>
                    </a:lnB>
                    <a:solidFill>
                      <a:srgbClr val="FFFF7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Photo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175">
                      <a:solidFill>
                        <a:srgbClr val="7F7F7F"/>
                      </a:solidFill>
                      <a:prstDash val="solid"/>
                    </a:lnL>
                    <a:lnR w="317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FF85"/>
                      </a:solidFill>
                      <a:prstDash val="solid"/>
                    </a:lnT>
                    <a:solidFill>
                      <a:srgbClr val="FFFF92"/>
                    </a:solidFill>
                  </a:tcPr>
                </a:tc>
              </a:tr>
              <a:tr h="847090">
                <a:tc>
                  <a:txBody>
                    <a:bodyPr/>
                    <a:lstStyle/>
                    <a:p>
                      <a:pPr marL="417830">
                        <a:lnSpc>
                          <a:spcPts val="1570"/>
                        </a:lnSpc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faculty.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7F7F7F"/>
                      </a:solidFill>
                      <a:prstDash val="solid"/>
                    </a:lnL>
                    <a:lnR w="3175">
                      <a:solidFill>
                        <a:srgbClr val="7F7F7F"/>
                      </a:solidFill>
                      <a:prstDash val="solid"/>
                    </a:lnR>
                    <a:lnB w="317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B4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589529" y="2160270"/>
            <a:ext cx="4180840" cy="6479540"/>
          </a:xfrm>
          <a:custGeom>
            <a:avLst/>
            <a:gdLst/>
            <a:ahLst/>
            <a:cxnLst/>
            <a:rect l="l" t="t" r="r" b="b"/>
            <a:pathLst>
              <a:path w="4180840" h="6479540">
                <a:moveTo>
                  <a:pt x="4180840" y="0"/>
                </a:moveTo>
                <a:lnTo>
                  <a:pt x="38100" y="0"/>
                </a:lnTo>
                <a:lnTo>
                  <a:pt x="0" y="6479540"/>
                </a:lnTo>
                <a:lnTo>
                  <a:pt x="4142740" y="6479540"/>
                </a:lnTo>
                <a:lnTo>
                  <a:pt x="418084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89529" y="2160270"/>
            <a:ext cx="4180840" cy="6479540"/>
          </a:xfrm>
          <a:custGeom>
            <a:avLst/>
            <a:gdLst/>
            <a:ahLst/>
            <a:cxnLst/>
            <a:rect l="l" t="t" r="r" b="b"/>
            <a:pathLst>
              <a:path w="4180840" h="6479540">
                <a:moveTo>
                  <a:pt x="2071370" y="6479540"/>
                </a:moveTo>
                <a:lnTo>
                  <a:pt x="0" y="6479540"/>
                </a:lnTo>
                <a:lnTo>
                  <a:pt x="38100" y="0"/>
                </a:lnTo>
                <a:lnTo>
                  <a:pt x="4180840" y="0"/>
                </a:lnTo>
                <a:lnTo>
                  <a:pt x="4142740" y="6479540"/>
                </a:lnTo>
                <a:lnTo>
                  <a:pt x="2071370" y="647954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36520" y="2235200"/>
            <a:ext cx="1758950" cy="331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92622" y="2235200"/>
            <a:ext cx="1312167" cy="16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69559" y="2235200"/>
            <a:ext cx="139660" cy="132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28309" y="2270760"/>
            <a:ext cx="49530" cy="93980"/>
          </a:xfrm>
          <a:custGeom>
            <a:avLst/>
            <a:gdLst/>
            <a:ahLst/>
            <a:cxnLst/>
            <a:rect l="l" t="t" r="r" b="b"/>
            <a:pathLst>
              <a:path w="49529" h="93980">
                <a:moveTo>
                  <a:pt x="13969" y="2540"/>
                </a:moveTo>
                <a:lnTo>
                  <a:pt x="0" y="2540"/>
                </a:lnTo>
                <a:lnTo>
                  <a:pt x="0" y="93980"/>
                </a:lnTo>
                <a:lnTo>
                  <a:pt x="15239" y="93980"/>
                </a:lnTo>
                <a:lnTo>
                  <a:pt x="15239" y="39370"/>
                </a:lnTo>
                <a:lnTo>
                  <a:pt x="16510" y="33020"/>
                </a:lnTo>
                <a:lnTo>
                  <a:pt x="17779" y="27940"/>
                </a:lnTo>
                <a:lnTo>
                  <a:pt x="19050" y="24130"/>
                </a:lnTo>
                <a:lnTo>
                  <a:pt x="26669" y="16510"/>
                </a:lnTo>
                <a:lnTo>
                  <a:pt x="13969" y="16510"/>
                </a:lnTo>
                <a:lnTo>
                  <a:pt x="13969" y="2540"/>
                </a:lnTo>
                <a:close/>
              </a:path>
              <a:path w="49529" h="93980">
                <a:moveTo>
                  <a:pt x="39369" y="0"/>
                </a:moveTo>
                <a:lnTo>
                  <a:pt x="30479" y="0"/>
                </a:lnTo>
                <a:lnTo>
                  <a:pt x="26669" y="1270"/>
                </a:lnTo>
                <a:lnTo>
                  <a:pt x="24129" y="2540"/>
                </a:lnTo>
                <a:lnTo>
                  <a:pt x="20319" y="5080"/>
                </a:lnTo>
                <a:lnTo>
                  <a:pt x="17779" y="8890"/>
                </a:lnTo>
                <a:lnTo>
                  <a:pt x="13969" y="16510"/>
                </a:lnTo>
                <a:lnTo>
                  <a:pt x="40639" y="16510"/>
                </a:lnTo>
                <a:lnTo>
                  <a:pt x="44450" y="19050"/>
                </a:lnTo>
                <a:lnTo>
                  <a:pt x="49529" y="5080"/>
                </a:lnTo>
                <a:lnTo>
                  <a:pt x="44450" y="127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27370" y="2270760"/>
            <a:ext cx="217130" cy="96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63590" y="2237739"/>
            <a:ext cx="135889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56629" y="2270760"/>
            <a:ext cx="180340" cy="965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00550" y="2547620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80">
                <a:moveTo>
                  <a:pt x="17779" y="0"/>
                </a:moveTo>
                <a:lnTo>
                  <a:pt x="0" y="0"/>
                </a:lnTo>
                <a:lnTo>
                  <a:pt x="0" y="17779"/>
                </a:lnTo>
                <a:lnTo>
                  <a:pt x="16510" y="17779"/>
                </a:lnTo>
                <a:lnTo>
                  <a:pt x="17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32710" y="2834639"/>
            <a:ext cx="1464310" cy="3644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94150" y="2837179"/>
            <a:ext cx="736600" cy="1295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06950" y="2837179"/>
            <a:ext cx="1272539" cy="152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51879" y="2870200"/>
            <a:ext cx="77470" cy="96520"/>
          </a:xfrm>
          <a:custGeom>
            <a:avLst/>
            <a:gdLst/>
            <a:ahLst/>
            <a:cxnLst/>
            <a:rect l="l" t="t" r="r" b="b"/>
            <a:pathLst>
              <a:path w="77470" h="96519">
                <a:moveTo>
                  <a:pt x="15240" y="64770"/>
                </a:moveTo>
                <a:lnTo>
                  <a:pt x="0" y="67309"/>
                </a:lnTo>
                <a:lnTo>
                  <a:pt x="2540" y="76200"/>
                </a:lnTo>
                <a:lnTo>
                  <a:pt x="6350" y="83820"/>
                </a:lnTo>
                <a:lnTo>
                  <a:pt x="39370" y="96520"/>
                </a:lnTo>
                <a:lnTo>
                  <a:pt x="46990" y="96520"/>
                </a:lnTo>
                <a:lnTo>
                  <a:pt x="53340" y="95250"/>
                </a:lnTo>
                <a:lnTo>
                  <a:pt x="58420" y="92709"/>
                </a:lnTo>
                <a:lnTo>
                  <a:pt x="64770" y="90170"/>
                </a:lnTo>
                <a:lnTo>
                  <a:pt x="69850" y="86359"/>
                </a:lnTo>
                <a:lnTo>
                  <a:pt x="71543" y="83820"/>
                </a:lnTo>
                <a:lnTo>
                  <a:pt x="31750" y="83820"/>
                </a:lnTo>
                <a:lnTo>
                  <a:pt x="26670" y="81279"/>
                </a:lnTo>
                <a:lnTo>
                  <a:pt x="22860" y="78740"/>
                </a:lnTo>
                <a:lnTo>
                  <a:pt x="19050" y="74929"/>
                </a:lnTo>
                <a:lnTo>
                  <a:pt x="16510" y="71120"/>
                </a:lnTo>
                <a:lnTo>
                  <a:pt x="15240" y="64770"/>
                </a:lnTo>
                <a:close/>
              </a:path>
              <a:path w="77470" h="96519">
                <a:moveTo>
                  <a:pt x="44450" y="0"/>
                </a:moveTo>
                <a:lnTo>
                  <a:pt x="27940" y="0"/>
                </a:lnTo>
                <a:lnTo>
                  <a:pt x="24130" y="1270"/>
                </a:lnTo>
                <a:lnTo>
                  <a:pt x="19050" y="2540"/>
                </a:lnTo>
                <a:lnTo>
                  <a:pt x="16510" y="3809"/>
                </a:lnTo>
                <a:lnTo>
                  <a:pt x="13970" y="6350"/>
                </a:lnTo>
                <a:lnTo>
                  <a:pt x="10160" y="8890"/>
                </a:lnTo>
                <a:lnTo>
                  <a:pt x="7620" y="11429"/>
                </a:lnTo>
                <a:lnTo>
                  <a:pt x="6350" y="15240"/>
                </a:lnTo>
                <a:lnTo>
                  <a:pt x="3810" y="19050"/>
                </a:lnTo>
                <a:lnTo>
                  <a:pt x="2540" y="22859"/>
                </a:lnTo>
                <a:lnTo>
                  <a:pt x="2540" y="30479"/>
                </a:lnTo>
                <a:lnTo>
                  <a:pt x="3810" y="35559"/>
                </a:lnTo>
                <a:lnTo>
                  <a:pt x="8890" y="43179"/>
                </a:lnTo>
                <a:lnTo>
                  <a:pt x="11430" y="45720"/>
                </a:lnTo>
                <a:lnTo>
                  <a:pt x="16510" y="46990"/>
                </a:lnTo>
                <a:lnTo>
                  <a:pt x="20320" y="49529"/>
                </a:lnTo>
                <a:lnTo>
                  <a:pt x="29210" y="52070"/>
                </a:lnTo>
                <a:lnTo>
                  <a:pt x="40640" y="54609"/>
                </a:lnTo>
                <a:lnTo>
                  <a:pt x="48260" y="57150"/>
                </a:lnTo>
                <a:lnTo>
                  <a:pt x="54610" y="59690"/>
                </a:lnTo>
                <a:lnTo>
                  <a:pt x="55880" y="60959"/>
                </a:lnTo>
                <a:lnTo>
                  <a:pt x="59690" y="62229"/>
                </a:lnTo>
                <a:lnTo>
                  <a:pt x="60960" y="64770"/>
                </a:lnTo>
                <a:lnTo>
                  <a:pt x="60960" y="72390"/>
                </a:lnTo>
                <a:lnTo>
                  <a:pt x="58420" y="76200"/>
                </a:lnTo>
                <a:lnTo>
                  <a:pt x="52070" y="82550"/>
                </a:lnTo>
                <a:lnTo>
                  <a:pt x="46990" y="83820"/>
                </a:lnTo>
                <a:lnTo>
                  <a:pt x="71543" y="83820"/>
                </a:lnTo>
                <a:lnTo>
                  <a:pt x="72390" y="82550"/>
                </a:lnTo>
                <a:lnTo>
                  <a:pt x="77470" y="72390"/>
                </a:lnTo>
                <a:lnTo>
                  <a:pt x="77470" y="62229"/>
                </a:lnTo>
                <a:lnTo>
                  <a:pt x="76200" y="57150"/>
                </a:lnTo>
                <a:lnTo>
                  <a:pt x="71120" y="49529"/>
                </a:lnTo>
                <a:lnTo>
                  <a:pt x="67310" y="46990"/>
                </a:lnTo>
                <a:lnTo>
                  <a:pt x="63500" y="45720"/>
                </a:lnTo>
                <a:lnTo>
                  <a:pt x="58420" y="43179"/>
                </a:lnTo>
                <a:lnTo>
                  <a:pt x="50800" y="40640"/>
                </a:lnTo>
                <a:lnTo>
                  <a:pt x="39370" y="38100"/>
                </a:lnTo>
                <a:lnTo>
                  <a:pt x="31750" y="35559"/>
                </a:lnTo>
                <a:lnTo>
                  <a:pt x="27940" y="35559"/>
                </a:lnTo>
                <a:lnTo>
                  <a:pt x="26670" y="34290"/>
                </a:lnTo>
                <a:lnTo>
                  <a:pt x="22860" y="33020"/>
                </a:lnTo>
                <a:lnTo>
                  <a:pt x="20320" y="30479"/>
                </a:lnTo>
                <a:lnTo>
                  <a:pt x="19050" y="27940"/>
                </a:lnTo>
                <a:lnTo>
                  <a:pt x="17780" y="26670"/>
                </a:lnTo>
                <a:lnTo>
                  <a:pt x="17780" y="21590"/>
                </a:lnTo>
                <a:lnTo>
                  <a:pt x="19050" y="19050"/>
                </a:lnTo>
                <a:lnTo>
                  <a:pt x="22860" y="16509"/>
                </a:lnTo>
                <a:lnTo>
                  <a:pt x="25400" y="13970"/>
                </a:lnTo>
                <a:lnTo>
                  <a:pt x="31750" y="12700"/>
                </a:lnTo>
                <a:lnTo>
                  <a:pt x="69426" y="12700"/>
                </a:lnTo>
                <a:lnTo>
                  <a:pt x="66040" y="7620"/>
                </a:lnTo>
                <a:lnTo>
                  <a:pt x="62230" y="5079"/>
                </a:lnTo>
                <a:lnTo>
                  <a:pt x="55880" y="2540"/>
                </a:lnTo>
                <a:lnTo>
                  <a:pt x="50800" y="1270"/>
                </a:lnTo>
                <a:lnTo>
                  <a:pt x="44450" y="0"/>
                </a:lnTo>
                <a:close/>
              </a:path>
              <a:path w="77470" h="96519">
                <a:moveTo>
                  <a:pt x="69426" y="12700"/>
                </a:moveTo>
                <a:lnTo>
                  <a:pt x="44450" y="12700"/>
                </a:lnTo>
                <a:lnTo>
                  <a:pt x="49530" y="13970"/>
                </a:lnTo>
                <a:lnTo>
                  <a:pt x="52070" y="16509"/>
                </a:lnTo>
                <a:lnTo>
                  <a:pt x="55880" y="19050"/>
                </a:lnTo>
                <a:lnTo>
                  <a:pt x="57150" y="22859"/>
                </a:lnTo>
                <a:lnTo>
                  <a:pt x="58420" y="27940"/>
                </a:lnTo>
                <a:lnTo>
                  <a:pt x="73660" y="25400"/>
                </a:lnTo>
                <a:lnTo>
                  <a:pt x="72390" y="19050"/>
                </a:lnTo>
                <a:lnTo>
                  <a:pt x="71120" y="15240"/>
                </a:lnTo>
                <a:lnTo>
                  <a:pt x="69426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243320" y="2870200"/>
            <a:ext cx="85090" cy="96520"/>
          </a:xfrm>
          <a:custGeom>
            <a:avLst/>
            <a:gdLst/>
            <a:ahLst/>
            <a:cxnLst/>
            <a:rect l="l" t="t" r="r" b="b"/>
            <a:pathLst>
              <a:path w="85089" h="96519">
                <a:moveTo>
                  <a:pt x="43179" y="0"/>
                </a:moveTo>
                <a:lnTo>
                  <a:pt x="6429" y="19883"/>
                </a:lnTo>
                <a:lnTo>
                  <a:pt x="0" y="49529"/>
                </a:lnTo>
                <a:lnTo>
                  <a:pt x="714" y="60245"/>
                </a:lnTo>
                <a:lnTo>
                  <a:pt x="25400" y="93503"/>
                </a:lnTo>
                <a:lnTo>
                  <a:pt x="43179" y="96520"/>
                </a:lnTo>
                <a:lnTo>
                  <a:pt x="51276" y="96043"/>
                </a:lnTo>
                <a:lnTo>
                  <a:pt x="75504" y="83820"/>
                </a:lnTo>
                <a:lnTo>
                  <a:pt x="35559" y="83820"/>
                </a:lnTo>
                <a:lnTo>
                  <a:pt x="29209" y="81279"/>
                </a:lnTo>
                <a:lnTo>
                  <a:pt x="15239" y="52070"/>
                </a:lnTo>
                <a:lnTo>
                  <a:pt x="85089" y="52070"/>
                </a:lnTo>
                <a:lnTo>
                  <a:pt x="85089" y="48259"/>
                </a:lnTo>
                <a:lnTo>
                  <a:pt x="84498" y="39370"/>
                </a:lnTo>
                <a:lnTo>
                  <a:pt x="16509" y="39370"/>
                </a:lnTo>
                <a:lnTo>
                  <a:pt x="16509" y="31750"/>
                </a:lnTo>
                <a:lnTo>
                  <a:pt x="19050" y="25400"/>
                </a:lnTo>
                <a:lnTo>
                  <a:pt x="29209" y="15240"/>
                </a:lnTo>
                <a:lnTo>
                  <a:pt x="35559" y="12700"/>
                </a:lnTo>
                <a:lnTo>
                  <a:pt x="73659" y="12700"/>
                </a:lnTo>
                <a:lnTo>
                  <a:pt x="67468" y="6965"/>
                </a:lnTo>
                <a:lnTo>
                  <a:pt x="60324" y="3016"/>
                </a:lnTo>
                <a:lnTo>
                  <a:pt x="52228" y="734"/>
                </a:lnTo>
                <a:lnTo>
                  <a:pt x="43179" y="0"/>
                </a:lnTo>
                <a:close/>
              </a:path>
              <a:path w="85089" h="96519">
                <a:moveTo>
                  <a:pt x="68579" y="64770"/>
                </a:moveTo>
                <a:lnTo>
                  <a:pt x="66039" y="71120"/>
                </a:lnTo>
                <a:lnTo>
                  <a:pt x="62229" y="76200"/>
                </a:lnTo>
                <a:lnTo>
                  <a:pt x="58419" y="78740"/>
                </a:lnTo>
                <a:lnTo>
                  <a:pt x="54609" y="82550"/>
                </a:lnTo>
                <a:lnTo>
                  <a:pt x="49529" y="83820"/>
                </a:lnTo>
                <a:lnTo>
                  <a:pt x="75504" y="83820"/>
                </a:lnTo>
                <a:lnTo>
                  <a:pt x="78739" y="79533"/>
                </a:lnTo>
                <a:lnTo>
                  <a:pt x="81637" y="73719"/>
                </a:lnTo>
                <a:lnTo>
                  <a:pt x="83819" y="67309"/>
                </a:lnTo>
                <a:lnTo>
                  <a:pt x="68579" y="64770"/>
                </a:lnTo>
                <a:close/>
              </a:path>
              <a:path w="85089" h="96519">
                <a:moveTo>
                  <a:pt x="73659" y="12700"/>
                </a:moveTo>
                <a:lnTo>
                  <a:pt x="50800" y="12700"/>
                </a:lnTo>
                <a:lnTo>
                  <a:pt x="57150" y="15240"/>
                </a:lnTo>
                <a:lnTo>
                  <a:pt x="62229" y="21590"/>
                </a:lnTo>
                <a:lnTo>
                  <a:pt x="66039" y="25400"/>
                </a:lnTo>
                <a:lnTo>
                  <a:pt x="68579" y="31750"/>
                </a:lnTo>
                <a:lnTo>
                  <a:pt x="68579" y="39370"/>
                </a:lnTo>
                <a:lnTo>
                  <a:pt x="84498" y="39370"/>
                </a:lnTo>
                <a:lnTo>
                  <a:pt x="84375" y="37524"/>
                </a:lnTo>
                <a:lnTo>
                  <a:pt x="82232" y="28098"/>
                </a:lnTo>
                <a:lnTo>
                  <a:pt x="78660" y="19863"/>
                </a:lnTo>
                <a:lnTo>
                  <a:pt x="73659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38570" y="2871470"/>
            <a:ext cx="83820" cy="92710"/>
          </a:xfrm>
          <a:custGeom>
            <a:avLst/>
            <a:gdLst/>
            <a:ahLst/>
            <a:cxnLst/>
            <a:rect l="l" t="t" r="r" b="b"/>
            <a:pathLst>
              <a:path w="83820" h="92710">
                <a:moveTo>
                  <a:pt x="16509" y="0"/>
                </a:moveTo>
                <a:lnTo>
                  <a:pt x="0" y="0"/>
                </a:lnTo>
                <a:lnTo>
                  <a:pt x="34289" y="92709"/>
                </a:lnTo>
                <a:lnTo>
                  <a:pt x="49529" y="92709"/>
                </a:lnTo>
                <a:lnTo>
                  <a:pt x="56106" y="74929"/>
                </a:lnTo>
                <a:lnTo>
                  <a:pt x="41909" y="74929"/>
                </a:lnTo>
                <a:lnTo>
                  <a:pt x="39369" y="68579"/>
                </a:lnTo>
                <a:lnTo>
                  <a:pt x="38100" y="62229"/>
                </a:lnTo>
                <a:lnTo>
                  <a:pt x="35559" y="55879"/>
                </a:lnTo>
                <a:lnTo>
                  <a:pt x="16509" y="0"/>
                </a:lnTo>
                <a:close/>
              </a:path>
              <a:path w="83820" h="92710">
                <a:moveTo>
                  <a:pt x="83819" y="0"/>
                </a:moveTo>
                <a:lnTo>
                  <a:pt x="67309" y="0"/>
                </a:lnTo>
                <a:lnTo>
                  <a:pt x="46989" y="57150"/>
                </a:lnTo>
                <a:lnTo>
                  <a:pt x="44450" y="63500"/>
                </a:lnTo>
                <a:lnTo>
                  <a:pt x="43179" y="69850"/>
                </a:lnTo>
                <a:lnTo>
                  <a:pt x="41909" y="74929"/>
                </a:lnTo>
                <a:lnTo>
                  <a:pt x="56106" y="7492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28740" y="2870200"/>
            <a:ext cx="85090" cy="96520"/>
          </a:xfrm>
          <a:custGeom>
            <a:avLst/>
            <a:gdLst/>
            <a:ahLst/>
            <a:cxnLst/>
            <a:rect l="l" t="t" r="r" b="b"/>
            <a:pathLst>
              <a:path w="85090" h="96519">
                <a:moveTo>
                  <a:pt x="43180" y="0"/>
                </a:moveTo>
                <a:lnTo>
                  <a:pt x="6429" y="19883"/>
                </a:lnTo>
                <a:lnTo>
                  <a:pt x="0" y="49529"/>
                </a:lnTo>
                <a:lnTo>
                  <a:pt x="714" y="60245"/>
                </a:lnTo>
                <a:lnTo>
                  <a:pt x="25400" y="93503"/>
                </a:lnTo>
                <a:lnTo>
                  <a:pt x="43180" y="96520"/>
                </a:lnTo>
                <a:lnTo>
                  <a:pt x="51276" y="96043"/>
                </a:lnTo>
                <a:lnTo>
                  <a:pt x="75772" y="83820"/>
                </a:lnTo>
                <a:lnTo>
                  <a:pt x="36830" y="83820"/>
                </a:lnTo>
                <a:lnTo>
                  <a:pt x="30480" y="81279"/>
                </a:lnTo>
                <a:lnTo>
                  <a:pt x="24130" y="76200"/>
                </a:lnTo>
                <a:lnTo>
                  <a:pt x="19050" y="69850"/>
                </a:lnTo>
                <a:lnTo>
                  <a:pt x="16510" y="62229"/>
                </a:lnTo>
                <a:lnTo>
                  <a:pt x="16510" y="52070"/>
                </a:lnTo>
                <a:lnTo>
                  <a:pt x="85089" y="52070"/>
                </a:lnTo>
                <a:lnTo>
                  <a:pt x="85089" y="48259"/>
                </a:lnTo>
                <a:lnTo>
                  <a:pt x="84498" y="39370"/>
                </a:lnTo>
                <a:lnTo>
                  <a:pt x="16510" y="39370"/>
                </a:lnTo>
                <a:lnTo>
                  <a:pt x="16510" y="31750"/>
                </a:lnTo>
                <a:lnTo>
                  <a:pt x="20320" y="25400"/>
                </a:lnTo>
                <a:lnTo>
                  <a:pt x="30480" y="15240"/>
                </a:lnTo>
                <a:lnTo>
                  <a:pt x="35560" y="12700"/>
                </a:lnTo>
                <a:lnTo>
                  <a:pt x="73660" y="12700"/>
                </a:lnTo>
                <a:lnTo>
                  <a:pt x="67468" y="6965"/>
                </a:lnTo>
                <a:lnTo>
                  <a:pt x="60325" y="3016"/>
                </a:lnTo>
                <a:lnTo>
                  <a:pt x="52228" y="734"/>
                </a:lnTo>
                <a:lnTo>
                  <a:pt x="43180" y="0"/>
                </a:lnTo>
                <a:close/>
              </a:path>
              <a:path w="85090" h="96519">
                <a:moveTo>
                  <a:pt x="68580" y="64770"/>
                </a:moveTo>
                <a:lnTo>
                  <a:pt x="66039" y="71120"/>
                </a:lnTo>
                <a:lnTo>
                  <a:pt x="63500" y="76200"/>
                </a:lnTo>
                <a:lnTo>
                  <a:pt x="58420" y="78740"/>
                </a:lnTo>
                <a:lnTo>
                  <a:pt x="54610" y="82550"/>
                </a:lnTo>
                <a:lnTo>
                  <a:pt x="49530" y="83820"/>
                </a:lnTo>
                <a:lnTo>
                  <a:pt x="75772" y="83820"/>
                </a:lnTo>
                <a:lnTo>
                  <a:pt x="79374" y="79533"/>
                </a:lnTo>
                <a:lnTo>
                  <a:pt x="82708" y="73719"/>
                </a:lnTo>
                <a:lnTo>
                  <a:pt x="85089" y="67309"/>
                </a:lnTo>
                <a:lnTo>
                  <a:pt x="68580" y="64770"/>
                </a:lnTo>
                <a:close/>
              </a:path>
              <a:path w="85090" h="96519">
                <a:moveTo>
                  <a:pt x="73660" y="12700"/>
                </a:moveTo>
                <a:lnTo>
                  <a:pt x="52070" y="12700"/>
                </a:lnTo>
                <a:lnTo>
                  <a:pt x="58420" y="15240"/>
                </a:lnTo>
                <a:lnTo>
                  <a:pt x="63500" y="21590"/>
                </a:lnTo>
                <a:lnTo>
                  <a:pt x="66039" y="25400"/>
                </a:lnTo>
                <a:lnTo>
                  <a:pt x="68580" y="31750"/>
                </a:lnTo>
                <a:lnTo>
                  <a:pt x="69850" y="39370"/>
                </a:lnTo>
                <a:lnTo>
                  <a:pt x="84498" y="39370"/>
                </a:lnTo>
                <a:lnTo>
                  <a:pt x="84375" y="37524"/>
                </a:lnTo>
                <a:lnTo>
                  <a:pt x="82232" y="28098"/>
                </a:lnTo>
                <a:lnTo>
                  <a:pt x="78660" y="19863"/>
                </a:lnTo>
                <a:lnTo>
                  <a:pt x="7366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532880" y="2870200"/>
            <a:ext cx="50800" cy="93980"/>
          </a:xfrm>
          <a:custGeom>
            <a:avLst/>
            <a:gdLst/>
            <a:ahLst/>
            <a:cxnLst/>
            <a:rect l="l" t="t" r="r" b="b"/>
            <a:pathLst>
              <a:path w="50800" h="93980">
                <a:moveTo>
                  <a:pt x="15240" y="1270"/>
                </a:moveTo>
                <a:lnTo>
                  <a:pt x="1270" y="1270"/>
                </a:lnTo>
                <a:lnTo>
                  <a:pt x="0" y="93979"/>
                </a:lnTo>
                <a:lnTo>
                  <a:pt x="16510" y="93979"/>
                </a:lnTo>
                <a:lnTo>
                  <a:pt x="16510" y="33020"/>
                </a:lnTo>
                <a:lnTo>
                  <a:pt x="19050" y="27940"/>
                </a:lnTo>
                <a:lnTo>
                  <a:pt x="20320" y="24129"/>
                </a:lnTo>
                <a:lnTo>
                  <a:pt x="21590" y="21590"/>
                </a:lnTo>
                <a:lnTo>
                  <a:pt x="24129" y="19050"/>
                </a:lnTo>
                <a:lnTo>
                  <a:pt x="27940" y="16509"/>
                </a:lnTo>
                <a:lnTo>
                  <a:pt x="15240" y="16509"/>
                </a:lnTo>
                <a:lnTo>
                  <a:pt x="15240" y="1270"/>
                </a:lnTo>
                <a:close/>
              </a:path>
              <a:path w="50800" h="93980">
                <a:moveTo>
                  <a:pt x="39370" y="0"/>
                </a:moveTo>
                <a:lnTo>
                  <a:pt x="31750" y="0"/>
                </a:lnTo>
                <a:lnTo>
                  <a:pt x="27940" y="1270"/>
                </a:lnTo>
                <a:lnTo>
                  <a:pt x="25400" y="2540"/>
                </a:lnTo>
                <a:lnTo>
                  <a:pt x="21590" y="5079"/>
                </a:lnTo>
                <a:lnTo>
                  <a:pt x="17779" y="8890"/>
                </a:lnTo>
                <a:lnTo>
                  <a:pt x="15240" y="16509"/>
                </a:lnTo>
                <a:lnTo>
                  <a:pt x="41910" y="16509"/>
                </a:lnTo>
                <a:lnTo>
                  <a:pt x="45720" y="19050"/>
                </a:lnTo>
                <a:lnTo>
                  <a:pt x="50800" y="5079"/>
                </a:lnTo>
                <a:lnTo>
                  <a:pt x="45720" y="127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587490" y="2870200"/>
            <a:ext cx="85090" cy="96520"/>
          </a:xfrm>
          <a:custGeom>
            <a:avLst/>
            <a:gdLst/>
            <a:ahLst/>
            <a:cxnLst/>
            <a:rect l="l" t="t" r="r" b="b"/>
            <a:pathLst>
              <a:path w="85090" h="96519">
                <a:moveTo>
                  <a:pt x="77469" y="12700"/>
                </a:moveTo>
                <a:lnTo>
                  <a:pt x="50800" y="12700"/>
                </a:lnTo>
                <a:lnTo>
                  <a:pt x="57150" y="13970"/>
                </a:lnTo>
                <a:lnTo>
                  <a:pt x="60959" y="17779"/>
                </a:lnTo>
                <a:lnTo>
                  <a:pt x="64769" y="20320"/>
                </a:lnTo>
                <a:lnTo>
                  <a:pt x="66039" y="25400"/>
                </a:lnTo>
                <a:lnTo>
                  <a:pt x="66039" y="33020"/>
                </a:lnTo>
                <a:lnTo>
                  <a:pt x="36829" y="40640"/>
                </a:lnTo>
                <a:lnTo>
                  <a:pt x="30479" y="41909"/>
                </a:lnTo>
                <a:lnTo>
                  <a:pt x="26669" y="43179"/>
                </a:lnTo>
                <a:lnTo>
                  <a:pt x="22859" y="43179"/>
                </a:lnTo>
                <a:lnTo>
                  <a:pt x="19050" y="44450"/>
                </a:lnTo>
                <a:lnTo>
                  <a:pt x="15239" y="46990"/>
                </a:lnTo>
                <a:lnTo>
                  <a:pt x="11429" y="48259"/>
                </a:lnTo>
                <a:lnTo>
                  <a:pt x="8889" y="50800"/>
                </a:lnTo>
                <a:lnTo>
                  <a:pt x="5079" y="53340"/>
                </a:lnTo>
                <a:lnTo>
                  <a:pt x="3809" y="57150"/>
                </a:lnTo>
                <a:lnTo>
                  <a:pt x="1269" y="60959"/>
                </a:lnTo>
                <a:lnTo>
                  <a:pt x="0" y="66040"/>
                </a:lnTo>
                <a:lnTo>
                  <a:pt x="0" y="77470"/>
                </a:lnTo>
                <a:lnTo>
                  <a:pt x="2539" y="83820"/>
                </a:lnTo>
                <a:lnTo>
                  <a:pt x="8889" y="88900"/>
                </a:lnTo>
                <a:lnTo>
                  <a:pt x="13969" y="93979"/>
                </a:lnTo>
                <a:lnTo>
                  <a:pt x="21589" y="96520"/>
                </a:lnTo>
                <a:lnTo>
                  <a:pt x="38100" y="96520"/>
                </a:lnTo>
                <a:lnTo>
                  <a:pt x="44450" y="95250"/>
                </a:lnTo>
                <a:lnTo>
                  <a:pt x="49529" y="92709"/>
                </a:lnTo>
                <a:lnTo>
                  <a:pt x="54609" y="91440"/>
                </a:lnTo>
                <a:lnTo>
                  <a:pt x="60959" y="87629"/>
                </a:lnTo>
                <a:lnTo>
                  <a:pt x="64769" y="83820"/>
                </a:lnTo>
                <a:lnTo>
                  <a:pt x="29209" y="83820"/>
                </a:lnTo>
                <a:lnTo>
                  <a:pt x="24129" y="82550"/>
                </a:lnTo>
                <a:lnTo>
                  <a:pt x="21589" y="80009"/>
                </a:lnTo>
                <a:lnTo>
                  <a:pt x="17779" y="77470"/>
                </a:lnTo>
                <a:lnTo>
                  <a:pt x="16509" y="73659"/>
                </a:lnTo>
                <a:lnTo>
                  <a:pt x="16509" y="67309"/>
                </a:lnTo>
                <a:lnTo>
                  <a:pt x="20319" y="59690"/>
                </a:lnTo>
                <a:lnTo>
                  <a:pt x="27939" y="55879"/>
                </a:lnTo>
                <a:lnTo>
                  <a:pt x="33019" y="54609"/>
                </a:lnTo>
                <a:lnTo>
                  <a:pt x="39369" y="54609"/>
                </a:lnTo>
                <a:lnTo>
                  <a:pt x="47466" y="52724"/>
                </a:lnTo>
                <a:lnTo>
                  <a:pt x="60801" y="49430"/>
                </a:lnTo>
                <a:lnTo>
                  <a:pt x="66039" y="48259"/>
                </a:lnTo>
                <a:lnTo>
                  <a:pt x="81279" y="48259"/>
                </a:lnTo>
                <a:lnTo>
                  <a:pt x="81279" y="22859"/>
                </a:lnTo>
                <a:lnTo>
                  <a:pt x="80009" y="20320"/>
                </a:lnTo>
                <a:lnTo>
                  <a:pt x="77469" y="12700"/>
                </a:lnTo>
                <a:close/>
              </a:path>
              <a:path w="85090" h="96519">
                <a:moveTo>
                  <a:pt x="81279" y="82550"/>
                </a:moveTo>
                <a:lnTo>
                  <a:pt x="66039" y="82550"/>
                </a:lnTo>
                <a:lnTo>
                  <a:pt x="67309" y="87629"/>
                </a:lnTo>
                <a:lnTo>
                  <a:pt x="67309" y="91440"/>
                </a:lnTo>
                <a:lnTo>
                  <a:pt x="69850" y="93979"/>
                </a:lnTo>
                <a:lnTo>
                  <a:pt x="85089" y="93979"/>
                </a:lnTo>
                <a:lnTo>
                  <a:pt x="83819" y="90170"/>
                </a:lnTo>
                <a:lnTo>
                  <a:pt x="82550" y="87629"/>
                </a:lnTo>
                <a:lnTo>
                  <a:pt x="81279" y="83820"/>
                </a:lnTo>
                <a:lnTo>
                  <a:pt x="81279" y="82550"/>
                </a:lnTo>
                <a:close/>
              </a:path>
              <a:path w="85090" h="96519">
                <a:moveTo>
                  <a:pt x="81279" y="48259"/>
                </a:moveTo>
                <a:lnTo>
                  <a:pt x="66039" y="48259"/>
                </a:lnTo>
                <a:lnTo>
                  <a:pt x="64769" y="53340"/>
                </a:lnTo>
                <a:lnTo>
                  <a:pt x="64769" y="66040"/>
                </a:lnTo>
                <a:lnTo>
                  <a:pt x="57150" y="77470"/>
                </a:lnTo>
                <a:lnTo>
                  <a:pt x="46989" y="82550"/>
                </a:lnTo>
                <a:lnTo>
                  <a:pt x="41909" y="83820"/>
                </a:lnTo>
                <a:lnTo>
                  <a:pt x="64769" y="83820"/>
                </a:lnTo>
                <a:lnTo>
                  <a:pt x="66039" y="82550"/>
                </a:lnTo>
                <a:lnTo>
                  <a:pt x="81279" y="82550"/>
                </a:lnTo>
                <a:lnTo>
                  <a:pt x="81279" y="48259"/>
                </a:lnTo>
                <a:close/>
              </a:path>
              <a:path w="85090" h="96519">
                <a:moveTo>
                  <a:pt x="53339" y="0"/>
                </a:moveTo>
                <a:lnTo>
                  <a:pt x="36829" y="0"/>
                </a:lnTo>
                <a:lnTo>
                  <a:pt x="24129" y="2540"/>
                </a:lnTo>
                <a:lnTo>
                  <a:pt x="17779" y="5079"/>
                </a:lnTo>
                <a:lnTo>
                  <a:pt x="12700" y="8890"/>
                </a:lnTo>
                <a:lnTo>
                  <a:pt x="10159" y="12700"/>
                </a:lnTo>
                <a:lnTo>
                  <a:pt x="6350" y="16509"/>
                </a:lnTo>
                <a:lnTo>
                  <a:pt x="5079" y="21590"/>
                </a:lnTo>
                <a:lnTo>
                  <a:pt x="2539" y="27940"/>
                </a:lnTo>
                <a:lnTo>
                  <a:pt x="19050" y="30479"/>
                </a:lnTo>
                <a:lnTo>
                  <a:pt x="20319" y="24129"/>
                </a:lnTo>
                <a:lnTo>
                  <a:pt x="22859" y="19050"/>
                </a:lnTo>
                <a:lnTo>
                  <a:pt x="30479" y="13970"/>
                </a:lnTo>
                <a:lnTo>
                  <a:pt x="35559" y="12700"/>
                </a:lnTo>
                <a:lnTo>
                  <a:pt x="77469" y="12700"/>
                </a:lnTo>
                <a:lnTo>
                  <a:pt x="74929" y="8890"/>
                </a:lnTo>
                <a:lnTo>
                  <a:pt x="73659" y="6350"/>
                </a:lnTo>
                <a:lnTo>
                  <a:pt x="69850" y="3809"/>
                </a:lnTo>
                <a:lnTo>
                  <a:pt x="59689" y="1270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691630" y="2837179"/>
            <a:ext cx="16510" cy="127000"/>
          </a:xfrm>
          <a:custGeom>
            <a:avLst/>
            <a:gdLst/>
            <a:ahLst/>
            <a:cxnLst/>
            <a:rect l="l" t="t" r="r" b="b"/>
            <a:pathLst>
              <a:path w="16509" h="127000">
                <a:moveTo>
                  <a:pt x="16510" y="0"/>
                </a:moveTo>
                <a:lnTo>
                  <a:pt x="1270" y="0"/>
                </a:lnTo>
                <a:lnTo>
                  <a:pt x="0" y="127000"/>
                </a:lnTo>
                <a:lnTo>
                  <a:pt x="15240" y="127000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21150" y="3147060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80">
                <a:moveTo>
                  <a:pt x="17779" y="0"/>
                </a:moveTo>
                <a:lnTo>
                  <a:pt x="0" y="0"/>
                </a:lnTo>
                <a:lnTo>
                  <a:pt x="0" y="17780"/>
                </a:lnTo>
                <a:lnTo>
                  <a:pt x="16510" y="17780"/>
                </a:lnTo>
                <a:lnTo>
                  <a:pt x="17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14929" y="3434079"/>
            <a:ext cx="1474470" cy="33147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65600" y="3436620"/>
            <a:ext cx="95250" cy="127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81170" y="3469640"/>
            <a:ext cx="125729" cy="939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428490" y="3436620"/>
            <a:ext cx="505460" cy="1651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97527" y="3434079"/>
            <a:ext cx="148512" cy="1320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94300" y="3436620"/>
            <a:ext cx="133350" cy="12827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46744" y="3469640"/>
            <a:ext cx="85045" cy="965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23820" y="4033520"/>
            <a:ext cx="2005330" cy="33146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89779" y="4036059"/>
            <a:ext cx="966470" cy="1625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624829" y="4038600"/>
            <a:ext cx="140970" cy="127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808979" y="4033520"/>
            <a:ext cx="240030" cy="13207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69329" y="4036059"/>
            <a:ext cx="121920" cy="1270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621279" y="4632959"/>
            <a:ext cx="1971040" cy="33146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34179" y="4632959"/>
            <a:ext cx="1113790" cy="13207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420359" y="463550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459729" y="4635500"/>
            <a:ext cx="95250" cy="1270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579109" y="4754879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 h="0">
                <a:moveTo>
                  <a:pt x="0" y="0"/>
                </a:moveTo>
                <a:lnTo>
                  <a:pt x="93979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579109" y="4704079"/>
            <a:ext cx="16510" cy="43180"/>
          </a:xfrm>
          <a:custGeom>
            <a:avLst/>
            <a:gdLst/>
            <a:ahLst/>
            <a:cxnLst/>
            <a:rect l="l" t="t" r="r" b="b"/>
            <a:pathLst>
              <a:path w="16510" h="43179">
                <a:moveTo>
                  <a:pt x="0" y="43179"/>
                </a:moveTo>
                <a:lnTo>
                  <a:pt x="16510" y="43179"/>
                </a:lnTo>
                <a:lnTo>
                  <a:pt x="16510" y="0"/>
                </a:lnTo>
                <a:lnTo>
                  <a:pt x="0" y="0"/>
                </a:lnTo>
                <a:lnTo>
                  <a:pt x="0" y="43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579109" y="4696459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629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579109" y="4650740"/>
            <a:ext cx="17145" cy="38100"/>
          </a:xfrm>
          <a:custGeom>
            <a:avLst/>
            <a:gdLst/>
            <a:ahLst/>
            <a:cxnLst/>
            <a:rect l="l" t="t" r="r" b="b"/>
            <a:pathLst>
              <a:path w="17145" h="38100">
                <a:moveTo>
                  <a:pt x="0" y="38100"/>
                </a:moveTo>
                <a:lnTo>
                  <a:pt x="17144" y="38100"/>
                </a:lnTo>
                <a:lnTo>
                  <a:pt x="1714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579109" y="4643120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 h="0">
                <a:moveTo>
                  <a:pt x="0" y="0"/>
                </a:moveTo>
                <a:lnTo>
                  <a:pt x="9271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697296" y="4754879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 h="0">
                <a:moveTo>
                  <a:pt x="0" y="0"/>
                </a:moveTo>
                <a:lnTo>
                  <a:pt x="9517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697588" y="4704079"/>
            <a:ext cx="17780" cy="43180"/>
          </a:xfrm>
          <a:custGeom>
            <a:avLst/>
            <a:gdLst/>
            <a:ahLst/>
            <a:cxnLst/>
            <a:rect l="l" t="t" r="r" b="b"/>
            <a:pathLst>
              <a:path w="17779" h="43179">
                <a:moveTo>
                  <a:pt x="0" y="43179"/>
                </a:moveTo>
                <a:lnTo>
                  <a:pt x="17411" y="43179"/>
                </a:lnTo>
                <a:lnTo>
                  <a:pt x="17411" y="0"/>
                </a:lnTo>
                <a:lnTo>
                  <a:pt x="0" y="0"/>
                </a:lnTo>
                <a:lnTo>
                  <a:pt x="0" y="43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697880" y="4696459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 h="0">
                <a:moveTo>
                  <a:pt x="0" y="0"/>
                </a:moveTo>
                <a:lnTo>
                  <a:pt x="86969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698147" y="4650740"/>
            <a:ext cx="17145" cy="38100"/>
          </a:xfrm>
          <a:custGeom>
            <a:avLst/>
            <a:gdLst/>
            <a:ahLst/>
            <a:cxnLst/>
            <a:rect l="l" t="t" r="r" b="b"/>
            <a:pathLst>
              <a:path w="17145" h="38100">
                <a:moveTo>
                  <a:pt x="0" y="38100"/>
                </a:moveTo>
                <a:lnTo>
                  <a:pt x="16852" y="38100"/>
                </a:lnTo>
                <a:lnTo>
                  <a:pt x="16852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698413" y="4643120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 h="0">
                <a:moveTo>
                  <a:pt x="0" y="0"/>
                </a:moveTo>
                <a:lnTo>
                  <a:pt x="9151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802629" y="4632959"/>
            <a:ext cx="49530" cy="132080"/>
          </a:xfrm>
          <a:custGeom>
            <a:avLst/>
            <a:gdLst/>
            <a:ahLst/>
            <a:cxnLst/>
            <a:rect l="l" t="t" r="r" b="b"/>
            <a:pathLst>
              <a:path w="49529" h="132079">
                <a:moveTo>
                  <a:pt x="49530" y="0"/>
                </a:moveTo>
                <a:lnTo>
                  <a:pt x="36830" y="0"/>
                </a:lnTo>
                <a:lnTo>
                  <a:pt x="0" y="132079"/>
                </a:lnTo>
                <a:lnTo>
                  <a:pt x="12700" y="132079"/>
                </a:lnTo>
                <a:lnTo>
                  <a:pt x="49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852159" y="4635500"/>
            <a:ext cx="119380" cy="127000"/>
          </a:xfrm>
          <a:custGeom>
            <a:avLst/>
            <a:gdLst/>
            <a:ahLst/>
            <a:cxnLst/>
            <a:rect l="l" t="t" r="r" b="b"/>
            <a:pathLst>
              <a:path w="119379" h="127000">
                <a:moveTo>
                  <a:pt x="68579" y="0"/>
                </a:moveTo>
                <a:lnTo>
                  <a:pt x="49529" y="0"/>
                </a:lnTo>
                <a:lnTo>
                  <a:pt x="0" y="127000"/>
                </a:lnTo>
                <a:lnTo>
                  <a:pt x="17779" y="127000"/>
                </a:lnTo>
                <a:lnTo>
                  <a:pt x="31750" y="88900"/>
                </a:lnTo>
                <a:lnTo>
                  <a:pt x="104139" y="88900"/>
                </a:lnTo>
                <a:lnTo>
                  <a:pt x="98551" y="74929"/>
                </a:lnTo>
                <a:lnTo>
                  <a:pt x="36829" y="74929"/>
                </a:lnTo>
                <a:lnTo>
                  <a:pt x="52069" y="38100"/>
                </a:lnTo>
                <a:lnTo>
                  <a:pt x="53955" y="31630"/>
                </a:lnTo>
                <a:lnTo>
                  <a:pt x="55799" y="25082"/>
                </a:lnTo>
                <a:lnTo>
                  <a:pt x="57249" y="19169"/>
                </a:lnTo>
                <a:lnTo>
                  <a:pt x="58419" y="12700"/>
                </a:lnTo>
                <a:lnTo>
                  <a:pt x="73659" y="12700"/>
                </a:lnTo>
                <a:lnTo>
                  <a:pt x="68579" y="0"/>
                </a:lnTo>
                <a:close/>
              </a:path>
              <a:path w="119379" h="127000">
                <a:moveTo>
                  <a:pt x="104139" y="88900"/>
                </a:moveTo>
                <a:lnTo>
                  <a:pt x="85089" y="88900"/>
                </a:lnTo>
                <a:lnTo>
                  <a:pt x="100329" y="127000"/>
                </a:lnTo>
                <a:lnTo>
                  <a:pt x="119379" y="127000"/>
                </a:lnTo>
                <a:lnTo>
                  <a:pt x="104139" y="88900"/>
                </a:lnTo>
                <a:close/>
              </a:path>
              <a:path w="119379" h="127000">
                <a:moveTo>
                  <a:pt x="73659" y="12700"/>
                </a:moveTo>
                <a:lnTo>
                  <a:pt x="58419" y="12700"/>
                </a:lnTo>
                <a:lnTo>
                  <a:pt x="60344" y="18653"/>
                </a:lnTo>
                <a:lnTo>
                  <a:pt x="62493" y="25400"/>
                </a:lnTo>
                <a:lnTo>
                  <a:pt x="64670" y="31988"/>
                </a:lnTo>
                <a:lnTo>
                  <a:pt x="80010" y="74929"/>
                </a:lnTo>
                <a:lnTo>
                  <a:pt x="98551" y="74929"/>
                </a:lnTo>
                <a:lnTo>
                  <a:pt x="73659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80429" y="4632959"/>
            <a:ext cx="113030" cy="132080"/>
          </a:xfrm>
          <a:custGeom>
            <a:avLst/>
            <a:gdLst/>
            <a:ahLst/>
            <a:cxnLst/>
            <a:rect l="l" t="t" r="r" b="b"/>
            <a:pathLst>
              <a:path w="113029" h="132079">
                <a:moveTo>
                  <a:pt x="60960" y="0"/>
                </a:moveTo>
                <a:lnTo>
                  <a:pt x="22800" y="11906"/>
                </a:lnTo>
                <a:lnTo>
                  <a:pt x="1905" y="46672"/>
                </a:lnTo>
                <a:lnTo>
                  <a:pt x="0" y="64769"/>
                </a:lnTo>
                <a:lnTo>
                  <a:pt x="456" y="74056"/>
                </a:lnTo>
                <a:lnTo>
                  <a:pt x="15081" y="113506"/>
                </a:lnTo>
                <a:lnTo>
                  <a:pt x="49708" y="131583"/>
                </a:lnTo>
                <a:lnTo>
                  <a:pt x="59690" y="132079"/>
                </a:lnTo>
                <a:lnTo>
                  <a:pt x="68957" y="131365"/>
                </a:lnTo>
                <a:lnTo>
                  <a:pt x="77628" y="129222"/>
                </a:lnTo>
                <a:lnTo>
                  <a:pt x="85586" y="125650"/>
                </a:lnTo>
                <a:lnTo>
                  <a:pt x="92710" y="120650"/>
                </a:lnTo>
                <a:lnTo>
                  <a:pt x="95809" y="118110"/>
                </a:lnTo>
                <a:lnTo>
                  <a:pt x="50800" y="118110"/>
                </a:lnTo>
                <a:lnTo>
                  <a:pt x="43180" y="115569"/>
                </a:lnTo>
                <a:lnTo>
                  <a:pt x="18732" y="80327"/>
                </a:lnTo>
                <a:lnTo>
                  <a:pt x="17780" y="64769"/>
                </a:lnTo>
                <a:lnTo>
                  <a:pt x="17780" y="57150"/>
                </a:lnTo>
                <a:lnTo>
                  <a:pt x="35559" y="21590"/>
                </a:lnTo>
                <a:lnTo>
                  <a:pt x="60960" y="15239"/>
                </a:lnTo>
                <a:lnTo>
                  <a:pt x="98521" y="15239"/>
                </a:lnTo>
                <a:lnTo>
                  <a:pt x="92710" y="10160"/>
                </a:lnTo>
                <a:lnTo>
                  <a:pt x="85784" y="5893"/>
                </a:lnTo>
                <a:lnTo>
                  <a:pt x="78263" y="2698"/>
                </a:lnTo>
                <a:lnTo>
                  <a:pt x="70028" y="694"/>
                </a:lnTo>
                <a:lnTo>
                  <a:pt x="60960" y="0"/>
                </a:lnTo>
                <a:close/>
              </a:path>
              <a:path w="113029" h="132079">
                <a:moveTo>
                  <a:pt x="95250" y="85089"/>
                </a:moveTo>
                <a:lnTo>
                  <a:pt x="70961" y="115569"/>
                </a:lnTo>
                <a:lnTo>
                  <a:pt x="58420" y="118110"/>
                </a:lnTo>
                <a:lnTo>
                  <a:pt x="95809" y="118110"/>
                </a:lnTo>
                <a:lnTo>
                  <a:pt x="99635" y="114974"/>
                </a:lnTo>
                <a:lnTo>
                  <a:pt x="105251" y="107632"/>
                </a:lnTo>
                <a:lnTo>
                  <a:pt x="109676" y="98861"/>
                </a:lnTo>
                <a:lnTo>
                  <a:pt x="113030" y="88900"/>
                </a:lnTo>
                <a:lnTo>
                  <a:pt x="95250" y="85089"/>
                </a:lnTo>
                <a:close/>
              </a:path>
              <a:path w="113029" h="132079">
                <a:moveTo>
                  <a:pt x="98521" y="15239"/>
                </a:moveTo>
                <a:lnTo>
                  <a:pt x="68580" y="15239"/>
                </a:lnTo>
                <a:lnTo>
                  <a:pt x="76200" y="16510"/>
                </a:lnTo>
                <a:lnTo>
                  <a:pt x="81280" y="21590"/>
                </a:lnTo>
                <a:lnTo>
                  <a:pt x="87630" y="25400"/>
                </a:lnTo>
                <a:lnTo>
                  <a:pt x="91440" y="31750"/>
                </a:lnTo>
                <a:lnTo>
                  <a:pt x="93980" y="41910"/>
                </a:lnTo>
                <a:lnTo>
                  <a:pt x="110490" y="36829"/>
                </a:lnTo>
                <a:lnTo>
                  <a:pt x="107354" y="28733"/>
                </a:lnTo>
                <a:lnTo>
                  <a:pt x="103505" y="21590"/>
                </a:lnTo>
                <a:lnTo>
                  <a:pt x="98702" y="15398"/>
                </a:lnTo>
                <a:lnTo>
                  <a:pt x="98521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112509" y="4635500"/>
            <a:ext cx="121920" cy="127000"/>
          </a:xfrm>
          <a:custGeom>
            <a:avLst/>
            <a:gdLst/>
            <a:ahLst/>
            <a:cxnLst/>
            <a:rect l="l" t="t" r="r" b="b"/>
            <a:pathLst>
              <a:path w="121920" h="127000">
                <a:moveTo>
                  <a:pt x="26669" y="0"/>
                </a:moveTo>
                <a:lnTo>
                  <a:pt x="1269" y="0"/>
                </a:lnTo>
                <a:lnTo>
                  <a:pt x="0" y="127000"/>
                </a:lnTo>
                <a:lnTo>
                  <a:pt x="16510" y="127000"/>
                </a:lnTo>
                <a:lnTo>
                  <a:pt x="17779" y="19050"/>
                </a:lnTo>
                <a:lnTo>
                  <a:pt x="32841" y="19050"/>
                </a:lnTo>
                <a:lnTo>
                  <a:pt x="26669" y="0"/>
                </a:lnTo>
                <a:close/>
              </a:path>
              <a:path w="121920" h="127000">
                <a:moveTo>
                  <a:pt x="32841" y="19050"/>
                </a:moveTo>
                <a:lnTo>
                  <a:pt x="17779" y="19050"/>
                </a:lnTo>
                <a:lnTo>
                  <a:pt x="53339" y="127000"/>
                </a:lnTo>
                <a:lnTo>
                  <a:pt x="68579" y="127000"/>
                </a:lnTo>
                <a:lnTo>
                  <a:pt x="74929" y="109220"/>
                </a:lnTo>
                <a:lnTo>
                  <a:pt x="62229" y="109220"/>
                </a:lnTo>
                <a:lnTo>
                  <a:pt x="60960" y="104139"/>
                </a:lnTo>
                <a:lnTo>
                  <a:pt x="58419" y="99060"/>
                </a:lnTo>
                <a:lnTo>
                  <a:pt x="55879" y="90170"/>
                </a:lnTo>
                <a:lnTo>
                  <a:pt x="32841" y="19050"/>
                </a:lnTo>
                <a:close/>
              </a:path>
              <a:path w="121920" h="127000">
                <a:moveTo>
                  <a:pt x="121919" y="20320"/>
                </a:moveTo>
                <a:lnTo>
                  <a:pt x="106679" y="20320"/>
                </a:lnTo>
                <a:lnTo>
                  <a:pt x="105410" y="127000"/>
                </a:lnTo>
                <a:lnTo>
                  <a:pt x="121919" y="127000"/>
                </a:lnTo>
                <a:lnTo>
                  <a:pt x="121919" y="20320"/>
                </a:lnTo>
                <a:close/>
              </a:path>
              <a:path w="121920" h="127000">
                <a:moveTo>
                  <a:pt x="121919" y="0"/>
                </a:moveTo>
                <a:lnTo>
                  <a:pt x="100329" y="0"/>
                </a:lnTo>
                <a:lnTo>
                  <a:pt x="68579" y="88900"/>
                </a:lnTo>
                <a:lnTo>
                  <a:pt x="66039" y="97789"/>
                </a:lnTo>
                <a:lnTo>
                  <a:pt x="63500" y="104139"/>
                </a:lnTo>
                <a:lnTo>
                  <a:pt x="62229" y="109220"/>
                </a:lnTo>
                <a:lnTo>
                  <a:pt x="74929" y="109220"/>
                </a:lnTo>
                <a:lnTo>
                  <a:pt x="106679" y="20320"/>
                </a:lnTo>
                <a:lnTo>
                  <a:pt x="121919" y="20320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619625" y="4834890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0"/>
                </a:moveTo>
                <a:lnTo>
                  <a:pt x="0" y="12827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697729" y="4834890"/>
            <a:ext cx="308610" cy="12953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029200" y="4867909"/>
            <a:ext cx="50800" cy="95250"/>
          </a:xfrm>
          <a:custGeom>
            <a:avLst/>
            <a:gdLst/>
            <a:ahLst/>
            <a:cxnLst/>
            <a:rect l="l" t="t" r="r" b="b"/>
            <a:pathLst>
              <a:path w="50800" h="95250">
                <a:moveTo>
                  <a:pt x="13970" y="2539"/>
                </a:moveTo>
                <a:lnTo>
                  <a:pt x="0" y="2539"/>
                </a:lnTo>
                <a:lnTo>
                  <a:pt x="0" y="95250"/>
                </a:lnTo>
                <a:lnTo>
                  <a:pt x="15239" y="95250"/>
                </a:lnTo>
                <a:lnTo>
                  <a:pt x="15239" y="39369"/>
                </a:lnTo>
                <a:lnTo>
                  <a:pt x="16510" y="33019"/>
                </a:lnTo>
                <a:lnTo>
                  <a:pt x="17779" y="27939"/>
                </a:lnTo>
                <a:lnTo>
                  <a:pt x="20320" y="24129"/>
                </a:lnTo>
                <a:lnTo>
                  <a:pt x="21589" y="21589"/>
                </a:lnTo>
                <a:lnTo>
                  <a:pt x="24129" y="19050"/>
                </a:lnTo>
                <a:lnTo>
                  <a:pt x="26670" y="17779"/>
                </a:lnTo>
                <a:lnTo>
                  <a:pt x="30479" y="16510"/>
                </a:lnTo>
                <a:lnTo>
                  <a:pt x="13970" y="16510"/>
                </a:lnTo>
                <a:lnTo>
                  <a:pt x="13970" y="2539"/>
                </a:lnTo>
                <a:close/>
              </a:path>
              <a:path w="50800" h="95250">
                <a:moveTo>
                  <a:pt x="39370" y="0"/>
                </a:moveTo>
                <a:lnTo>
                  <a:pt x="30479" y="0"/>
                </a:lnTo>
                <a:lnTo>
                  <a:pt x="27939" y="1269"/>
                </a:lnTo>
                <a:lnTo>
                  <a:pt x="24129" y="3810"/>
                </a:lnTo>
                <a:lnTo>
                  <a:pt x="21589" y="5079"/>
                </a:lnTo>
                <a:lnTo>
                  <a:pt x="17779" y="10160"/>
                </a:lnTo>
                <a:lnTo>
                  <a:pt x="13970" y="16510"/>
                </a:lnTo>
                <a:lnTo>
                  <a:pt x="36829" y="16510"/>
                </a:lnTo>
                <a:lnTo>
                  <a:pt x="44450" y="19050"/>
                </a:lnTo>
                <a:lnTo>
                  <a:pt x="50800" y="5079"/>
                </a:lnTo>
                <a:lnTo>
                  <a:pt x="44450" y="1269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129529" y="4833620"/>
            <a:ext cx="209550" cy="13080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412104" y="4834890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0"/>
                </a:moveTo>
                <a:lnTo>
                  <a:pt x="0" y="12827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450840" y="4834890"/>
            <a:ext cx="95250" cy="12827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570220" y="4834890"/>
            <a:ext cx="95250" cy="12827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689600" y="4955540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 h="0">
                <a:moveTo>
                  <a:pt x="0" y="0"/>
                </a:moveTo>
                <a:lnTo>
                  <a:pt x="93979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689600" y="4904740"/>
            <a:ext cx="16510" cy="43180"/>
          </a:xfrm>
          <a:custGeom>
            <a:avLst/>
            <a:gdLst/>
            <a:ahLst/>
            <a:cxnLst/>
            <a:rect l="l" t="t" r="r" b="b"/>
            <a:pathLst>
              <a:path w="16510" h="43179">
                <a:moveTo>
                  <a:pt x="0" y="43179"/>
                </a:moveTo>
                <a:lnTo>
                  <a:pt x="16510" y="43179"/>
                </a:lnTo>
                <a:lnTo>
                  <a:pt x="16510" y="0"/>
                </a:lnTo>
                <a:lnTo>
                  <a:pt x="0" y="0"/>
                </a:lnTo>
                <a:lnTo>
                  <a:pt x="0" y="43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689600" y="4897120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0" y="0"/>
                </a:moveTo>
                <a:lnTo>
                  <a:pt x="8636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689600" y="4850129"/>
            <a:ext cx="16510" cy="39370"/>
          </a:xfrm>
          <a:custGeom>
            <a:avLst/>
            <a:gdLst/>
            <a:ahLst/>
            <a:cxnLst/>
            <a:rect l="l" t="t" r="r" b="b"/>
            <a:pathLst>
              <a:path w="16510" h="39370">
                <a:moveTo>
                  <a:pt x="0" y="39370"/>
                </a:moveTo>
                <a:lnTo>
                  <a:pt x="16510" y="39370"/>
                </a:lnTo>
                <a:lnTo>
                  <a:pt x="16510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689600" y="484250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620010" y="5035550"/>
            <a:ext cx="958850" cy="12953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643629" y="5033009"/>
            <a:ext cx="148590" cy="13207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850640" y="5035550"/>
            <a:ext cx="96520" cy="1270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968750" y="5035550"/>
            <a:ext cx="114300" cy="16382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159250" y="5035550"/>
            <a:ext cx="354329" cy="12953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587240" y="5144770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79">
                <a:moveTo>
                  <a:pt x="0" y="17779"/>
                </a:moveTo>
                <a:lnTo>
                  <a:pt x="0" y="0"/>
                </a:lnTo>
                <a:lnTo>
                  <a:pt x="17780" y="0"/>
                </a:lnTo>
                <a:lnTo>
                  <a:pt x="17780" y="17779"/>
                </a:lnTo>
                <a:lnTo>
                  <a:pt x="0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606039" y="5434329"/>
            <a:ext cx="1358900" cy="56515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468370" y="5434329"/>
            <a:ext cx="313689" cy="12954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844290" y="5434329"/>
            <a:ext cx="303530" cy="12827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224020" y="5434329"/>
            <a:ext cx="100329" cy="12827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349750" y="5434329"/>
            <a:ext cx="16510" cy="128270"/>
          </a:xfrm>
          <a:custGeom>
            <a:avLst/>
            <a:gdLst/>
            <a:ahLst/>
            <a:cxnLst/>
            <a:rect l="l" t="t" r="r" b="b"/>
            <a:pathLst>
              <a:path w="16510" h="128270">
                <a:moveTo>
                  <a:pt x="16510" y="0"/>
                </a:moveTo>
                <a:lnTo>
                  <a:pt x="1270" y="0"/>
                </a:lnTo>
                <a:lnTo>
                  <a:pt x="1270" y="17780"/>
                </a:lnTo>
                <a:lnTo>
                  <a:pt x="16510" y="17780"/>
                </a:lnTo>
                <a:lnTo>
                  <a:pt x="16510" y="0"/>
                </a:lnTo>
                <a:close/>
              </a:path>
              <a:path w="16510" h="128270">
                <a:moveTo>
                  <a:pt x="16510" y="35560"/>
                </a:moveTo>
                <a:lnTo>
                  <a:pt x="0" y="35560"/>
                </a:lnTo>
                <a:lnTo>
                  <a:pt x="0" y="128270"/>
                </a:lnTo>
                <a:lnTo>
                  <a:pt x="15239" y="128270"/>
                </a:lnTo>
                <a:lnTo>
                  <a:pt x="16510" y="35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390390" y="5431790"/>
            <a:ext cx="227330" cy="13208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683759" y="5431790"/>
            <a:ext cx="345439" cy="13208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052059" y="5467350"/>
            <a:ext cx="381000" cy="9652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501640" y="5431790"/>
            <a:ext cx="999489" cy="13208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874770" y="5634990"/>
            <a:ext cx="961389" cy="32893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883090" y="5632450"/>
            <a:ext cx="598229" cy="33147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425440" y="5637529"/>
            <a:ext cx="139700" cy="1270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549900" y="5831840"/>
            <a:ext cx="149860" cy="13208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759450" y="5834379"/>
            <a:ext cx="17780" cy="127000"/>
          </a:xfrm>
          <a:custGeom>
            <a:avLst/>
            <a:gdLst/>
            <a:ahLst/>
            <a:cxnLst/>
            <a:rect l="l" t="t" r="r" b="b"/>
            <a:pathLst>
              <a:path w="17779" h="127000">
                <a:moveTo>
                  <a:pt x="17779" y="0"/>
                </a:moveTo>
                <a:lnTo>
                  <a:pt x="1270" y="0"/>
                </a:lnTo>
                <a:lnTo>
                  <a:pt x="0" y="127000"/>
                </a:lnTo>
                <a:lnTo>
                  <a:pt x="16510" y="127000"/>
                </a:lnTo>
                <a:lnTo>
                  <a:pt x="17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805170" y="5834379"/>
            <a:ext cx="173989" cy="12954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003290" y="5834379"/>
            <a:ext cx="119380" cy="12954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145529" y="5943600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79">
                <a:moveTo>
                  <a:pt x="17780" y="0"/>
                </a:moveTo>
                <a:lnTo>
                  <a:pt x="1270" y="0"/>
                </a:lnTo>
                <a:lnTo>
                  <a:pt x="0" y="17779"/>
                </a:lnTo>
                <a:lnTo>
                  <a:pt x="17780" y="17779"/>
                </a:lnTo>
                <a:lnTo>
                  <a:pt x="17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612389" y="6233159"/>
            <a:ext cx="369827" cy="13081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004820" y="6233159"/>
            <a:ext cx="248919" cy="13081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307079" y="6231890"/>
            <a:ext cx="149860" cy="13208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515359" y="6300470"/>
            <a:ext cx="16510" cy="60960"/>
          </a:xfrm>
          <a:custGeom>
            <a:avLst/>
            <a:gdLst/>
            <a:ahLst/>
            <a:cxnLst/>
            <a:rect l="l" t="t" r="r" b="b"/>
            <a:pathLst>
              <a:path w="16510" h="60960">
                <a:moveTo>
                  <a:pt x="0" y="60960"/>
                </a:moveTo>
                <a:lnTo>
                  <a:pt x="16510" y="60960"/>
                </a:lnTo>
                <a:lnTo>
                  <a:pt x="16510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515359" y="6293484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 h="0">
                <a:moveTo>
                  <a:pt x="0" y="0"/>
                </a:moveTo>
                <a:lnTo>
                  <a:pt x="99732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515359" y="6233159"/>
            <a:ext cx="17145" cy="53340"/>
          </a:xfrm>
          <a:custGeom>
            <a:avLst/>
            <a:gdLst/>
            <a:ahLst/>
            <a:cxnLst/>
            <a:rect l="l" t="t" r="r" b="b"/>
            <a:pathLst>
              <a:path w="17145" h="53339">
                <a:moveTo>
                  <a:pt x="0" y="53340"/>
                </a:moveTo>
                <a:lnTo>
                  <a:pt x="17145" y="53340"/>
                </a:lnTo>
                <a:lnTo>
                  <a:pt x="17145" y="0"/>
                </a:lnTo>
                <a:lnTo>
                  <a:pt x="0" y="0"/>
                </a:lnTo>
                <a:lnTo>
                  <a:pt x="0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597909" y="6300470"/>
            <a:ext cx="17145" cy="60960"/>
          </a:xfrm>
          <a:custGeom>
            <a:avLst/>
            <a:gdLst/>
            <a:ahLst/>
            <a:cxnLst/>
            <a:rect l="l" t="t" r="r" b="b"/>
            <a:pathLst>
              <a:path w="17145" h="60960">
                <a:moveTo>
                  <a:pt x="17113" y="0"/>
                </a:moveTo>
                <a:lnTo>
                  <a:pt x="0" y="0"/>
                </a:lnTo>
                <a:lnTo>
                  <a:pt x="0" y="60959"/>
                </a:lnTo>
                <a:lnTo>
                  <a:pt x="16510" y="60959"/>
                </a:lnTo>
                <a:lnTo>
                  <a:pt x="17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597909" y="6233159"/>
            <a:ext cx="17780" cy="53340"/>
          </a:xfrm>
          <a:custGeom>
            <a:avLst/>
            <a:gdLst/>
            <a:ahLst/>
            <a:cxnLst/>
            <a:rect l="l" t="t" r="r" b="b"/>
            <a:pathLst>
              <a:path w="17779" h="53339">
                <a:moveTo>
                  <a:pt x="17779" y="0"/>
                </a:moveTo>
                <a:lnTo>
                  <a:pt x="1269" y="0"/>
                </a:lnTo>
                <a:lnTo>
                  <a:pt x="0" y="53339"/>
                </a:lnTo>
                <a:lnTo>
                  <a:pt x="17251" y="53339"/>
                </a:lnTo>
                <a:lnTo>
                  <a:pt x="17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642359" y="6233159"/>
            <a:ext cx="97789" cy="12826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587750" y="6233159"/>
            <a:ext cx="1106170" cy="33020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667250" y="6231890"/>
            <a:ext cx="100330" cy="132080"/>
          </a:xfrm>
          <a:custGeom>
            <a:avLst/>
            <a:gdLst/>
            <a:ahLst/>
            <a:cxnLst/>
            <a:rect l="l" t="t" r="r" b="b"/>
            <a:pathLst>
              <a:path w="100329" h="132079">
                <a:moveTo>
                  <a:pt x="15239" y="86360"/>
                </a:moveTo>
                <a:lnTo>
                  <a:pt x="0" y="88900"/>
                </a:lnTo>
                <a:lnTo>
                  <a:pt x="0" y="96520"/>
                </a:lnTo>
                <a:lnTo>
                  <a:pt x="25400" y="127000"/>
                </a:lnTo>
                <a:lnTo>
                  <a:pt x="53339" y="132080"/>
                </a:lnTo>
                <a:lnTo>
                  <a:pt x="59987" y="131643"/>
                </a:lnTo>
                <a:lnTo>
                  <a:pt x="92201" y="116839"/>
                </a:lnTo>
                <a:lnTo>
                  <a:pt x="45720" y="116839"/>
                </a:lnTo>
                <a:lnTo>
                  <a:pt x="33020" y="111760"/>
                </a:lnTo>
                <a:lnTo>
                  <a:pt x="27939" y="110489"/>
                </a:lnTo>
                <a:lnTo>
                  <a:pt x="24129" y="106680"/>
                </a:lnTo>
                <a:lnTo>
                  <a:pt x="21589" y="102870"/>
                </a:lnTo>
                <a:lnTo>
                  <a:pt x="17779" y="97789"/>
                </a:lnTo>
                <a:lnTo>
                  <a:pt x="16510" y="92710"/>
                </a:lnTo>
                <a:lnTo>
                  <a:pt x="15239" y="86360"/>
                </a:lnTo>
                <a:close/>
              </a:path>
              <a:path w="100329" h="132079">
                <a:moveTo>
                  <a:pt x="49529" y="0"/>
                </a:moveTo>
                <a:lnTo>
                  <a:pt x="40639" y="0"/>
                </a:lnTo>
                <a:lnTo>
                  <a:pt x="33020" y="1270"/>
                </a:lnTo>
                <a:lnTo>
                  <a:pt x="26670" y="3810"/>
                </a:lnTo>
                <a:lnTo>
                  <a:pt x="19050" y="6350"/>
                </a:lnTo>
                <a:lnTo>
                  <a:pt x="13970" y="11430"/>
                </a:lnTo>
                <a:lnTo>
                  <a:pt x="10160" y="16510"/>
                </a:lnTo>
                <a:lnTo>
                  <a:pt x="7620" y="22860"/>
                </a:lnTo>
                <a:lnTo>
                  <a:pt x="5079" y="27939"/>
                </a:lnTo>
                <a:lnTo>
                  <a:pt x="5079" y="40639"/>
                </a:lnTo>
                <a:lnTo>
                  <a:pt x="6350" y="45720"/>
                </a:lnTo>
                <a:lnTo>
                  <a:pt x="8889" y="50800"/>
                </a:lnTo>
                <a:lnTo>
                  <a:pt x="12700" y="55880"/>
                </a:lnTo>
                <a:lnTo>
                  <a:pt x="16510" y="59689"/>
                </a:lnTo>
                <a:lnTo>
                  <a:pt x="22860" y="62230"/>
                </a:lnTo>
                <a:lnTo>
                  <a:pt x="27166" y="64154"/>
                </a:lnTo>
                <a:lnTo>
                  <a:pt x="66039" y="74930"/>
                </a:lnTo>
                <a:lnTo>
                  <a:pt x="69850" y="76200"/>
                </a:lnTo>
                <a:lnTo>
                  <a:pt x="74929" y="78739"/>
                </a:lnTo>
                <a:lnTo>
                  <a:pt x="78739" y="81280"/>
                </a:lnTo>
                <a:lnTo>
                  <a:pt x="81279" y="83820"/>
                </a:lnTo>
                <a:lnTo>
                  <a:pt x="83820" y="87630"/>
                </a:lnTo>
                <a:lnTo>
                  <a:pt x="83820" y="102870"/>
                </a:lnTo>
                <a:lnTo>
                  <a:pt x="81279" y="105410"/>
                </a:lnTo>
                <a:lnTo>
                  <a:pt x="78739" y="109220"/>
                </a:lnTo>
                <a:lnTo>
                  <a:pt x="74929" y="111760"/>
                </a:lnTo>
                <a:lnTo>
                  <a:pt x="69850" y="113030"/>
                </a:lnTo>
                <a:lnTo>
                  <a:pt x="64770" y="115570"/>
                </a:lnTo>
                <a:lnTo>
                  <a:pt x="59689" y="116839"/>
                </a:lnTo>
                <a:lnTo>
                  <a:pt x="92201" y="116839"/>
                </a:lnTo>
                <a:lnTo>
                  <a:pt x="95250" y="111760"/>
                </a:lnTo>
                <a:lnTo>
                  <a:pt x="99060" y="106680"/>
                </a:lnTo>
                <a:lnTo>
                  <a:pt x="100329" y="100330"/>
                </a:lnTo>
                <a:lnTo>
                  <a:pt x="100329" y="86360"/>
                </a:lnTo>
                <a:lnTo>
                  <a:pt x="68103" y="58419"/>
                </a:lnTo>
                <a:lnTo>
                  <a:pt x="50800" y="54610"/>
                </a:lnTo>
                <a:lnTo>
                  <a:pt x="42029" y="51950"/>
                </a:lnTo>
                <a:lnTo>
                  <a:pt x="34925" y="49530"/>
                </a:lnTo>
                <a:lnTo>
                  <a:pt x="29725" y="47109"/>
                </a:lnTo>
                <a:lnTo>
                  <a:pt x="26670" y="44450"/>
                </a:lnTo>
                <a:lnTo>
                  <a:pt x="22860" y="41910"/>
                </a:lnTo>
                <a:lnTo>
                  <a:pt x="21589" y="38100"/>
                </a:lnTo>
                <a:lnTo>
                  <a:pt x="21589" y="27939"/>
                </a:lnTo>
                <a:lnTo>
                  <a:pt x="24129" y="24130"/>
                </a:lnTo>
                <a:lnTo>
                  <a:pt x="27939" y="20320"/>
                </a:lnTo>
                <a:lnTo>
                  <a:pt x="33020" y="16510"/>
                </a:lnTo>
                <a:lnTo>
                  <a:pt x="40639" y="15239"/>
                </a:lnTo>
                <a:lnTo>
                  <a:pt x="89915" y="15239"/>
                </a:lnTo>
                <a:lnTo>
                  <a:pt x="87629" y="11430"/>
                </a:lnTo>
                <a:lnTo>
                  <a:pt x="74929" y="3810"/>
                </a:lnTo>
                <a:lnTo>
                  <a:pt x="69175" y="2143"/>
                </a:lnTo>
                <a:lnTo>
                  <a:pt x="63182" y="952"/>
                </a:lnTo>
                <a:lnTo>
                  <a:pt x="56713" y="238"/>
                </a:lnTo>
                <a:lnTo>
                  <a:pt x="49529" y="0"/>
                </a:lnTo>
                <a:close/>
              </a:path>
              <a:path w="100329" h="132079">
                <a:moveTo>
                  <a:pt x="89915" y="15239"/>
                </a:moveTo>
                <a:lnTo>
                  <a:pt x="59689" y="15239"/>
                </a:lnTo>
                <a:lnTo>
                  <a:pt x="67310" y="16510"/>
                </a:lnTo>
                <a:lnTo>
                  <a:pt x="72389" y="20320"/>
                </a:lnTo>
                <a:lnTo>
                  <a:pt x="77470" y="25400"/>
                </a:lnTo>
                <a:lnTo>
                  <a:pt x="80010" y="30480"/>
                </a:lnTo>
                <a:lnTo>
                  <a:pt x="81279" y="39370"/>
                </a:lnTo>
                <a:lnTo>
                  <a:pt x="96520" y="38100"/>
                </a:lnTo>
                <a:lnTo>
                  <a:pt x="96520" y="30480"/>
                </a:lnTo>
                <a:lnTo>
                  <a:pt x="95250" y="24130"/>
                </a:lnTo>
                <a:lnTo>
                  <a:pt x="8991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784090" y="6266179"/>
            <a:ext cx="85090" cy="97790"/>
          </a:xfrm>
          <a:custGeom>
            <a:avLst/>
            <a:gdLst/>
            <a:ahLst/>
            <a:cxnLst/>
            <a:rect l="l" t="t" r="r" b="b"/>
            <a:pathLst>
              <a:path w="85089" h="97789">
                <a:moveTo>
                  <a:pt x="43180" y="0"/>
                </a:moveTo>
                <a:lnTo>
                  <a:pt x="6965" y="20062"/>
                </a:lnTo>
                <a:lnTo>
                  <a:pt x="0" y="49530"/>
                </a:lnTo>
                <a:lnTo>
                  <a:pt x="714" y="60265"/>
                </a:lnTo>
                <a:lnTo>
                  <a:pt x="26035" y="94297"/>
                </a:lnTo>
                <a:lnTo>
                  <a:pt x="44450" y="97790"/>
                </a:lnTo>
                <a:lnTo>
                  <a:pt x="51831" y="97293"/>
                </a:lnTo>
                <a:lnTo>
                  <a:pt x="76248" y="83820"/>
                </a:lnTo>
                <a:lnTo>
                  <a:pt x="36830" y="83820"/>
                </a:lnTo>
                <a:lnTo>
                  <a:pt x="30480" y="81280"/>
                </a:lnTo>
                <a:lnTo>
                  <a:pt x="20320" y="71120"/>
                </a:lnTo>
                <a:lnTo>
                  <a:pt x="16510" y="63500"/>
                </a:lnTo>
                <a:lnTo>
                  <a:pt x="16510" y="53340"/>
                </a:lnTo>
                <a:lnTo>
                  <a:pt x="85089" y="53340"/>
                </a:lnTo>
                <a:lnTo>
                  <a:pt x="85089" y="48260"/>
                </a:lnTo>
                <a:lnTo>
                  <a:pt x="84498" y="39370"/>
                </a:lnTo>
                <a:lnTo>
                  <a:pt x="16510" y="39370"/>
                </a:lnTo>
                <a:lnTo>
                  <a:pt x="17780" y="31750"/>
                </a:lnTo>
                <a:lnTo>
                  <a:pt x="20320" y="25400"/>
                </a:lnTo>
                <a:lnTo>
                  <a:pt x="30480" y="15240"/>
                </a:lnTo>
                <a:lnTo>
                  <a:pt x="36830" y="12700"/>
                </a:lnTo>
                <a:lnTo>
                  <a:pt x="73660" y="12700"/>
                </a:lnTo>
                <a:lnTo>
                  <a:pt x="67468" y="7500"/>
                </a:lnTo>
                <a:lnTo>
                  <a:pt x="60325" y="3492"/>
                </a:lnTo>
                <a:lnTo>
                  <a:pt x="52228" y="912"/>
                </a:lnTo>
                <a:lnTo>
                  <a:pt x="43180" y="0"/>
                </a:lnTo>
                <a:close/>
              </a:path>
              <a:path w="85089" h="97789">
                <a:moveTo>
                  <a:pt x="68580" y="64770"/>
                </a:moveTo>
                <a:lnTo>
                  <a:pt x="49530" y="83820"/>
                </a:lnTo>
                <a:lnTo>
                  <a:pt x="76248" y="83820"/>
                </a:lnTo>
                <a:lnTo>
                  <a:pt x="79533" y="79533"/>
                </a:lnTo>
                <a:lnTo>
                  <a:pt x="82728" y="73719"/>
                </a:lnTo>
                <a:lnTo>
                  <a:pt x="85089" y="67310"/>
                </a:lnTo>
                <a:lnTo>
                  <a:pt x="68580" y="64770"/>
                </a:lnTo>
                <a:close/>
              </a:path>
              <a:path w="85089" h="97789">
                <a:moveTo>
                  <a:pt x="73660" y="12700"/>
                </a:moveTo>
                <a:lnTo>
                  <a:pt x="52070" y="12700"/>
                </a:lnTo>
                <a:lnTo>
                  <a:pt x="58420" y="16510"/>
                </a:lnTo>
                <a:lnTo>
                  <a:pt x="63500" y="22860"/>
                </a:lnTo>
                <a:lnTo>
                  <a:pt x="66039" y="26670"/>
                </a:lnTo>
                <a:lnTo>
                  <a:pt x="68580" y="31750"/>
                </a:lnTo>
                <a:lnTo>
                  <a:pt x="69850" y="39370"/>
                </a:lnTo>
                <a:lnTo>
                  <a:pt x="84498" y="39370"/>
                </a:lnTo>
                <a:lnTo>
                  <a:pt x="84375" y="37524"/>
                </a:lnTo>
                <a:lnTo>
                  <a:pt x="82232" y="28098"/>
                </a:lnTo>
                <a:lnTo>
                  <a:pt x="78660" y="19863"/>
                </a:lnTo>
                <a:lnTo>
                  <a:pt x="7366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888229" y="6266179"/>
            <a:ext cx="50800" cy="95250"/>
          </a:xfrm>
          <a:custGeom>
            <a:avLst/>
            <a:gdLst/>
            <a:ahLst/>
            <a:cxnLst/>
            <a:rect l="l" t="t" r="r" b="b"/>
            <a:pathLst>
              <a:path w="50800" h="95250">
                <a:moveTo>
                  <a:pt x="15240" y="2540"/>
                </a:moveTo>
                <a:lnTo>
                  <a:pt x="0" y="2540"/>
                </a:lnTo>
                <a:lnTo>
                  <a:pt x="0" y="95250"/>
                </a:lnTo>
                <a:lnTo>
                  <a:pt x="15240" y="95250"/>
                </a:lnTo>
                <a:lnTo>
                  <a:pt x="16510" y="46990"/>
                </a:lnTo>
                <a:lnTo>
                  <a:pt x="16510" y="34290"/>
                </a:lnTo>
                <a:lnTo>
                  <a:pt x="19050" y="27940"/>
                </a:lnTo>
                <a:lnTo>
                  <a:pt x="19050" y="24130"/>
                </a:lnTo>
                <a:lnTo>
                  <a:pt x="21590" y="21590"/>
                </a:lnTo>
                <a:lnTo>
                  <a:pt x="24130" y="20320"/>
                </a:lnTo>
                <a:lnTo>
                  <a:pt x="26670" y="17780"/>
                </a:lnTo>
                <a:lnTo>
                  <a:pt x="30480" y="16510"/>
                </a:lnTo>
                <a:lnTo>
                  <a:pt x="15240" y="16510"/>
                </a:lnTo>
                <a:lnTo>
                  <a:pt x="15240" y="2540"/>
                </a:lnTo>
                <a:close/>
              </a:path>
              <a:path w="50800" h="95250">
                <a:moveTo>
                  <a:pt x="39370" y="0"/>
                </a:moveTo>
                <a:lnTo>
                  <a:pt x="31750" y="0"/>
                </a:lnTo>
                <a:lnTo>
                  <a:pt x="27940" y="1270"/>
                </a:lnTo>
                <a:lnTo>
                  <a:pt x="24130" y="3810"/>
                </a:lnTo>
                <a:lnTo>
                  <a:pt x="17780" y="10160"/>
                </a:lnTo>
                <a:lnTo>
                  <a:pt x="15240" y="16510"/>
                </a:lnTo>
                <a:lnTo>
                  <a:pt x="38100" y="16510"/>
                </a:lnTo>
                <a:lnTo>
                  <a:pt x="45720" y="20320"/>
                </a:lnTo>
                <a:lnTo>
                  <a:pt x="50800" y="5080"/>
                </a:lnTo>
                <a:lnTo>
                  <a:pt x="45720" y="254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939029" y="6268720"/>
            <a:ext cx="83820" cy="92710"/>
          </a:xfrm>
          <a:custGeom>
            <a:avLst/>
            <a:gdLst/>
            <a:ahLst/>
            <a:cxnLst/>
            <a:rect l="l" t="t" r="r" b="b"/>
            <a:pathLst>
              <a:path w="83820" h="92710">
                <a:moveTo>
                  <a:pt x="16510" y="0"/>
                </a:moveTo>
                <a:lnTo>
                  <a:pt x="0" y="0"/>
                </a:lnTo>
                <a:lnTo>
                  <a:pt x="34290" y="92709"/>
                </a:lnTo>
                <a:lnTo>
                  <a:pt x="50800" y="92709"/>
                </a:lnTo>
                <a:lnTo>
                  <a:pt x="57584" y="73659"/>
                </a:lnTo>
                <a:lnTo>
                  <a:pt x="41910" y="73659"/>
                </a:lnTo>
                <a:lnTo>
                  <a:pt x="40640" y="67309"/>
                </a:lnTo>
                <a:lnTo>
                  <a:pt x="38100" y="60959"/>
                </a:lnTo>
                <a:lnTo>
                  <a:pt x="35560" y="55879"/>
                </a:lnTo>
                <a:lnTo>
                  <a:pt x="16510" y="0"/>
                </a:lnTo>
                <a:close/>
              </a:path>
              <a:path w="83820" h="92710">
                <a:moveTo>
                  <a:pt x="83820" y="0"/>
                </a:moveTo>
                <a:lnTo>
                  <a:pt x="67310" y="0"/>
                </a:lnTo>
                <a:lnTo>
                  <a:pt x="48260" y="55879"/>
                </a:lnTo>
                <a:lnTo>
                  <a:pt x="45720" y="63500"/>
                </a:lnTo>
                <a:lnTo>
                  <a:pt x="43180" y="68579"/>
                </a:lnTo>
                <a:lnTo>
                  <a:pt x="41910" y="73659"/>
                </a:lnTo>
                <a:lnTo>
                  <a:pt x="57584" y="7365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029200" y="6266179"/>
            <a:ext cx="85090" cy="97790"/>
          </a:xfrm>
          <a:custGeom>
            <a:avLst/>
            <a:gdLst/>
            <a:ahLst/>
            <a:cxnLst/>
            <a:rect l="l" t="t" r="r" b="b"/>
            <a:pathLst>
              <a:path w="85089" h="97789">
                <a:moveTo>
                  <a:pt x="43179" y="0"/>
                </a:moveTo>
                <a:lnTo>
                  <a:pt x="6965" y="20062"/>
                </a:lnTo>
                <a:lnTo>
                  <a:pt x="0" y="49530"/>
                </a:lnTo>
                <a:lnTo>
                  <a:pt x="714" y="60265"/>
                </a:lnTo>
                <a:lnTo>
                  <a:pt x="26034" y="94297"/>
                </a:lnTo>
                <a:lnTo>
                  <a:pt x="44450" y="97790"/>
                </a:lnTo>
                <a:lnTo>
                  <a:pt x="51831" y="97293"/>
                </a:lnTo>
                <a:lnTo>
                  <a:pt x="76248" y="83820"/>
                </a:lnTo>
                <a:lnTo>
                  <a:pt x="36829" y="83820"/>
                </a:lnTo>
                <a:lnTo>
                  <a:pt x="30479" y="81280"/>
                </a:lnTo>
                <a:lnTo>
                  <a:pt x="20320" y="71120"/>
                </a:lnTo>
                <a:lnTo>
                  <a:pt x="16510" y="63500"/>
                </a:lnTo>
                <a:lnTo>
                  <a:pt x="16510" y="53340"/>
                </a:lnTo>
                <a:lnTo>
                  <a:pt x="85089" y="53340"/>
                </a:lnTo>
                <a:lnTo>
                  <a:pt x="85089" y="48260"/>
                </a:lnTo>
                <a:lnTo>
                  <a:pt x="84498" y="39370"/>
                </a:lnTo>
                <a:lnTo>
                  <a:pt x="16510" y="39370"/>
                </a:lnTo>
                <a:lnTo>
                  <a:pt x="17779" y="31750"/>
                </a:lnTo>
                <a:lnTo>
                  <a:pt x="20320" y="25400"/>
                </a:lnTo>
                <a:lnTo>
                  <a:pt x="30479" y="15240"/>
                </a:lnTo>
                <a:lnTo>
                  <a:pt x="36829" y="12700"/>
                </a:lnTo>
                <a:lnTo>
                  <a:pt x="73660" y="12700"/>
                </a:lnTo>
                <a:lnTo>
                  <a:pt x="67468" y="7500"/>
                </a:lnTo>
                <a:lnTo>
                  <a:pt x="60324" y="3492"/>
                </a:lnTo>
                <a:lnTo>
                  <a:pt x="52228" y="912"/>
                </a:lnTo>
                <a:lnTo>
                  <a:pt x="43179" y="0"/>
                </a:lnTo>
                <a:close/>
              </a:path>
              <a:path w="85089" h="97789">
                <a:moveTo>
                  <a:pt x="68579" y="64770"/>
                </a:moveTo>
                <a:lnTo>
                  <a:pt x="49529" y="83820"/>
                </a:lnTo>
                <a:lnTo>
                  <a:pt x="76248" y="83820"/>
                </a:lnTo>
                <a:lnTo>
                  <a:pt x="79533" y="79533"/>
                </a:lnTo>
                <a:lnTo>
                  <a:pt x="82728" y="73719"/>
                </a:lnTo>
                <a:lnTo>
                  <a:pt x="85089" y="67310"/>
                </a:lnTo>
                <a:lnTo>
                  <a:pt x="68579" y="64770"/>
                </a:lnTo>
                <a:close/>
              </a:path>
              <a:path w="85089" h="97789">
                <a:moveTo>
                  <a:pt x="73660" y="12700"/>
                </a:moveTo>
                <a:lnTo>
                  <a:pt x="52070" y="12700"/>
                </a:lnTo>
                <a:lnTo>
                  <a:pt x="58420" y="16510"/>
                </a:lnTo>
                <a:lnTo>
                  <a:pt x="63500" y="22860"/>
                </a:lnTo>
                <a:lnTo>
                  <a:pt x="66039" y="26670"/>
                </a:lnTo>
                <a:lnTo>
                  <a:pt x="68579" y="31750"/>
                </a:lnTo>
                <a:lnTo>
                  <a:pt x="69850" y="39370"/>
                </a:lnTo>
                <a:lnTo>
                  <a:pt x="84498" y="39370"/>
                </a:lnTo>
                <a:lnTo>
                  <a:pt x="84375" y="37524"/>
                </a:lnTo>
                <a:lnTo>
                  <a:pt x="82232" y="28098"/>
                </a:lnTo>
                <a:lnTo>
                  <a:pt x="78660" y="19863"/>
                </a:lnTo>
                <a:lnTo>
                  <a:pt x="7366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133340" y="6266179"/>
            <a:ext cx="50800" cy="95250"/>
          </a:xfrm>
          <a:custGeom>
            <a:avLst/>
            <a:gdLst/>
            <a:ahLst/>
            <a:cxnLst/>
            <a:rect l="l" t="t" r="r" b="b"/>
            <a:pathLst>
              <a:path w="50800" h="95250">
                <a:moveTo>
                  <a:pt x="15239" y="2540"/>
                </a:moveTo>
                <a:lnTo>
                  <a:pt x="0" y="2540"/>
                </a:lnTo>
                <a:lnTo>
                  <a:pt x="0" y="95250"/>
                </a:lnTo>
                <a:lnTo>
                  <a:pt x="15239" y="95250"/>
                </a:lnTo>
                <a:lnTo>
                  <a:pt x="16510" y="46990"/>
                </a:lnTo>
                <a:lnTo>
                  <a:pt x="16510" y="34290"/>
                </a:lnTo>
                <a:lnTo>
                  <a:pt x="19050" y="27940"/>
                </a:lnTo>
                <a:lnTo>
                  <a:pt x="20320" y="24130"/>
                </a:lnTo>
                <a:lnTo>
                  <a:pt x="21589" y="21590"/>
                </a:lnTo>
                <a:lnTo>
                  <a:pt x="24130" y="20320"/>
                </a:lnTo>
                <a:lnTo>
                  <a:pt x="26670" y="17780"/>
                </a:lnTo>
                <a:lnTo>
                  <a:pt x="30480" y="16510"/>
                </a:lnTo>
                <a:lnTo>
                  <a:pt x="15239" y="16510"/>
                </a:lnTo>
                <a:lnTo>
                  <a:pt x="15239" y="2540"/>
                </a:lnTo>
                <a:close/>
              </a:path>
              <a:path w="50800" h="95250">
                <a:moveTo>
                  <a:pt x="39370" y="0"/>
                </a:moveTo>
                <a:lnTo>
                  <a:pt x="31750" y="0"/>
                </a:lnTo>
                <a:lnTo>
                  <a:pt x="27939" y="1270"/>
                </a:lnTo>
                <a:lnTo>
                  <a:pt x="24130" y="3810"/>
                </a:lnTo>
                <a:lnTo>
                  <a:pt x="17780" y="10160"/>
                </a:lnTo>
                <a:lnTo>
                  <a:pt x="15239" y="16510"/>
                </a:lnTo>
                <a:lnTo>
                  <a:pt x="38100" y="16510"/>
                </a:lnTo>
                <a:lnTo>
                  <a:pt x="41910" y="17780"/>
                </a:lnTo>
                <a:lnTo>
                  <a:pt x="45720" y="20320"/>
                </a:lnTo>
                <a:lnTo>
                  <a:pt x="50800" y="5080"/>
                </a:lnTo>
                <a:lnTo>
                  <a:pt x="45720" y="254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186679" y="6266179"/>
            <a:ext cx="77470" cy="97790"/>
          </a:xfrm>
          <a:custGeom>
            <a:avLst/>
            <a:gdLst/>
            <a:ahLst/>
            <a:cxnLst/>
            <a:rect l="l" t="t" r="r" b="b"/>
            <a:pathLst>
              <a:path w="77470" h="97789">
                <a:moveTo>
                  <a:pt x="16510" y="64770"/>
                </a:moveTo>
                <a:lnTo>
                  <a:pt x="0" y="67310"/>
                </a:lnTo>
                <a:lnTo>
                  <a:pt x="2162" y="74453"/>
                </a:lnTo>
                <a:lnTo>
                  <a:pt x="4921" y="80645"/>
                </a:lnTo>
                <a:lnTo>
                  <a:pt x="39370" y="97790"/>
                </a:lnTo>
                <a:lnTo>
                  <a:pt x="46990" y="97790"/>
                </a:lnTo>
                <a:lnTo>
                  <a:pt x="59690" y="92710"/>
                </a:lnTo>
                <a:lnTo>
                  <a:pt x="69850" y="87630"/>
                </a:lnTo>
                <a:lnTo>
                  <a:pt x="71755" y="83820"/>
                </a:lnTo>
                <a:lnTo>
                  <a:pt x="33020" y="83820"/>
                </a:lnTo>
                <a:lnTo>
                  <a:pt x="26670" y="82550"/>
                </a:lnTo>
                <a:lnTo>
                  <a:pt x="22860" y="78740"/>
                </a:lnTo>
                <a:lnTo>
                  <a:pt x="19050" y="76200"/>
                </a:lnTo>
                <a:lnTo>
                  <a:pt x="16510" y="71120"/>
                </a:lnTo>
                <a:lnTo>
                  <a:pt x="16510" y="64770"/>
                </a:lnTo>
                <a:close/>
              </a:path>
              <a:path w="77470" h="97789">
                <a:moveTo>
                  <a:pt x="44450" y="0"/>
                </a:moveTo>
                <a:lnTo>
                  <a:pt x="33020" y="0"/>
                </a:lnTo>
                <a:lnTo>
                  <a:pt x="27940" y="1270"/>
                </a:lnTo>
                <a:lnTo>
                  <a:pt x="24130" y="2540"/>
                </a:lnTo>
                <a:lnTo>
                  <a:pt x="19050" y="3810"/>
                </a:lnTo>
                <a:lnTo>
                  <a:pt x="3810" y="22860"/>
                </a:lnTo>
                <a:lnTo>
                  <a:pt x="3810" y="31750"/>
                </a:lnTo>
                <a:lnTo>
                  <a:pt x="40640" y="55880"/>
                </a:lnTo>
                <a:lnTo>
                  <a:pt x="49530" y="58420"/>
                </a:lnTo>
                <a:lnTo>
                  <a:pt x="54610" y="59690"/>
                </a:lnTo>
                <a:lnTo>
                  <a:pt x="57150" y="60960"/>
                </a:lnTo>
                <a:lnTo>
                  <a:pt x="59690" y="63500"/>
                </a:lnTo>
                <a:lnTo>
                  <a:pt x="60960" y="66040"/>
                </a:lnTo>
                <a:lnTo>
                  <a:pt x="60960" y="73660"/>
                </a:lnTo>
                <a:lnTo>
                  <a:pt x="59690" y="77470"/>
                </a:lnTo>
                <a:lnTo>
                  <a:pt x="52070" y="82550"/>
                </a:lnTo>
                <a:lnTo>
                  <a:pt x="46990" y="83820"/>
                </a:lnTo>
                <a:lnTo>
                  <a:pt x="71755" y="83820"/>
                </a:lnTo>
                <a:lnTo>
                  <a:pt x="72390" y="82550"/>
                </a:lnTo>
                <a:lnTo>
                  <a:pt x="76200" y="77470"/>
                </a:lnTo>
                <a:lnTo>
                  <a:pt x="77470" y="73660"/>
                </a:lnTo>
                <a:lnTo>
                  <a:pt x="77470" y="62230"/>
                </a:lnTo>
                <a:lnTo>
                  <a:pt x="76200" y="58420"/>
                </a:lnTo>
                <a:lnTo>
                  <a:pt x="40640" y="39370"/>
                </a:lnTo>
                <a:lnTo>
                  <a:pt x="33020" y="36830"/>
                </a:lnTo>
                <a:lnTo>
                  <a:pt x="27940" y="35560"/>
                </a:lnTo>
                <a:lnTo>
                  <a:pt x="26670" y="34290"/>
                </a:lnTo>
                <a:lnTo>
                  <a:pt x="24130" y="34290"/>
                </a:lnTo>
                <a:lnTo>
                  <a:pt x="19050" y="29210"/>
                </a:lnTo>
                <a:lnTo>
                  <a:pt x="19050" y="21590"/>
                </a:lnTo>
                <a:lnTo>
                  <a:pt x="20320" y="19050"/>
                </a:lnTo>
                <a:lnTo>
                  <a:pt x="22860" y="16510"/>
                </a:lnTo>
                <a:lnTo>
                  <a:pt x="26670" y="13970"/>
                </a:lnTo>
                <a:lnTo>
                  <a:pt x="31750" y="12700"/>
                </a:lnTo>
                <a:lnTo>
                  <a:pt x="69426" y="12700"/>
                </a:lnTo>
                <a:lnTo>
                  <a:pt x="68580" y="11430"/>
                </a:lnTo>
                <a:lnTo>
                  <a:pt x="62230" y="5080"/>
                </a:lnTo>
                <a:lnTo>
                  <a:pt x="57150" y="3810"/>
                </a:lnTo>
                <a:lnTo>
                  <a:pt x="50800" y="1270"/>
                </a:lnTo>
                <a:lnTo>
                  <a:pt x="44450" y="0"/>
                </a:lnTo>
                <a:close/>
              </a:path>
              <a:path w="77470" h="97789">
                <a:moveTo>
                  <a:pt x="69426" y="12700"/>
                </a:moveTo>
                <a:lnTo>
                  <a:pt x="44450" y="12700"/>
                </a:lnTo>
                <a:lnTo>
                  <a:pt x="49530" y="15240"/>
                </a:lnTo>
                <a:lnTo>
                  <a:pt x="53340" y="17780"/>
                </a:lnTo>
                <a:lnTo>
                  <a:pt x="55880" y="20320"/>
                </a:lnTo>
                <a:lnTo>
                  <a:pt x="58420" y="24130"/>
                </a:lnTo>
                <a:lnTo>
                  <a:pt x="58420" y="27940"/>
                </a:lnTo>
                <a:lnTo>
                  <a:pt x="73660" y="26670"/>
                </a:lnTo>
                <a:lnTo>
                  <a:pt x="72390" y="20320"/>
                </a:lnTo>
                <a:lnTo>
                  <a:pt x="71120" y="15240"/>
                </a:lnTo>
                <a:lnTo>
                  <a:pt x="69426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328920" y="6233159"/>
            <a:ext cx="278129" cy="13081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678170" y="6231890"/>
            <a:ext cx="100330" cy="132080"/>
          </a:xfrm>
          <a:custGeom>
            <a:avLst/>
            <a:gdLst/>
            <a:ahLst/>
            <a:cxnLst/>
            <a:rect l="l" t="t" r="r" b="b"/>
            <a:pathLst>
              <a:path w="100329" h="132079">
                <a:moveTo>
                  <a:pt x="15239" y="86360"/>
                </a:moveTo>
                <a:lnTo>
                  <a:pt x="0" y="88900"/>
                </a:lnTo>
                <a:lnTo>
                  <a:pt x="0" y="96520"/>
                </a:lnTo>
                <a:lnTo>
                  <a:pt x="24129" y="127000"/>
                </a:lnTo>
                <a:lnTo>
                  <a:pt x="53339" y="132080"/>
                </a:lnTo>
                <a:lnTo>
                  <a:pt x="62229" y="132080"/>
                </a:lnTo>
                <a:lnTo>
                  <a:pt x="77469" y="127000"/>
                </a:lnTo>
                <a:lnTo>
                  <a:pt x="85089" y="123189"/>
                </a:lnTo>
                <a:lnTo>
                  <a:pt x="90169" y="118110"/>
                </a:lnTo>
                <a:lnTo>
                  <a:pt x="90931" y="116839"/>
                </a:lnTo>
                <a:lnTo>
                  <a:pt x="45719" y="116839"/>
                </a:lnTo>
                <a:lnTo>
                  <a:pt x="33019" y="111760"/>
                </a:lnTo>
                <a:lnTo>
                  <a:pt x="16509" y="92710"/>
                </a:lnTo>
                <a:lnTo>
                  <a:pt x="15239" y="86360"/>
                </a:lnTo>
                <a:close/>
              </a:path>
              <a:path w="100329" h="132079">
                <a:moveTo>
                  <a:pt x="58419" y="0"/>
                </a:moveTo>
                <a:lnTo>
                  <a:pt x="40639" y="0"/>
                </a:lnTo>
                <a:lnTo>
                  <a:pt x="33019" y="1270"/>
                </a:lnTo>
                <a:lnTo>
                  <a:pt x="3809" y="27939"/>
                </a:lnTo>
                <a:lnTo>
                  <a:pt x="3809" y="40639"/>
                </a:lnTo>
                <a:lnTo>
                  <a:pt x="11429" y="55880"/>
                </a:lnTo>
                <a:lnTo>
                  <a:pt x="16509" y="59689"/>
                </a:lnTo>
                <a:lnTo>
                  <a:pt x="22859" y="62230"/>
                </a:lnTo>
                <a:lnTo>
                  <a:pt x="26630" y="64154"/>
                </a:lnTo>
                <a:lnTo>
                  <a:pt x="32067" y="66198"/>
                </a:lnTo>
                <a:lnTo>
                  <a:pt x="46989" y="71120"/>
                </a:lnTo>
                <a:lnTo>
                  <a:pt x="58419" y="73660"/>
                </a:lnTo>
                <a:lnTo>
                  <a:pt x="66039" y="74930"/>
                </a:lnTo>
                <a:lnTo>
                  <a:pt x="69850" y="76200"/>
                </a:lnTo>
                <a:lnTo>
                  <a:pt x="73659" y="78739"/>
                </a:lnTo>
                <a:lnTo>
                  <a:pt x="78739" y="81280"/>
                </a:lnTo>
                <a:lnTo>
                  <a:pt x="81279" y="83820"/>
                </a:lnTo>
                <a:lnTo>
                  <a:pt x="82550" y="87630"/>
                </a:lnTo>
                <a:lnTo>
                  <a:pt x="83819" y="90170"/>
                </a:lnTo>
                <a:lnTo>
                  <a:pt x="83819" y="99060"/>
                </a:lnTo>
                <a:lnTo>
                  <a:pt x="82550" y="102870"/>
                </a:lnTo>
                <a:lnTo>
                  <a:pt x="80009" y="105410"/>
                </a:lnTo>
                <a:lnTo>
                  <a:pt x="78739" y="109220"/>
                </a:lnTo>
                <a:lnTo>
                  <a:pt x="73659" y="111760"/>
                </a:lnTo>
                <a:lnTo>
                  <a:pt x="69850" y="113030"/>
                </a:lnTo>
                <a:lnTo>
                  <a:pt x="64769" y="115570"/>
                </a:lnTo>
                <a:lnTo>
                  <a:pt x="58419" y="116839"/>
                </a:lnTo>
                <a:lnTo>
                  <a:pt x="90931" y="116839"/>
                </a:lnTo>
                <a:lnTo>
                  <a:pt x="93979" y="111760"/>
                </a:lnTo>
                <a:lnTo>
                  <a:pt x="97789" y="106680"/>
                </a:lnTo>
                <a:lnTo>
                  <a:pt x="100329" y="100330"/>
                </a:lnTo>
                <a:lnTo>
                  <a:pt x="100329" y="86360"/>
                </a:lnTo>
                <a:lnTo>
                  <a:pt x="68103" y="58419"/>
                </a:lnTo>
                <a:lnTo>
                  <a:pt x="50800" y="54610"/>
                </a:lnTo>
                <a:lnTo>
                  <a:pt x="41473" y="51950"/>
                </a:lnTo>
                <a:lnTo>
                  <a:pt x="20319" y="38100"/>
                </a:lnTo>
                <a:lnTo>
                  <a:pt x="20319" y="27939"/>
                </a:lnTo>
                <a:lnTo>
                  <a:pt x="22859" y="24130"/>
                </a:lnTo>
                <a:lnTo>
                  <a:pt x="33019" y="16510"/>
                </a:lnTo>
                <a:lnTo>
                  <a:pt x="39369" y="15239"/>
                </a:lnTo>
                <a:lnTo>
                  <a:pt x="88645" y="15239"/>
                </a:lnTo>
                <a:lnTo>
                  <a:pt x="86359" y="11430"/>
                </a:lnTo>
                <a:lnTo>
                  <a:pt x="81279" y="7620"/>
                </a:lnTo>
                <a:lnTo>
                  <a:pt x="73659" y="3810"/>
                </a:lnTo>
                <a:lnTo>
                  <a:pt x="67309" y="1270"/>
                </a:lnTo>
                <a:lnTo>
                  <a:pt x="58419" y="0"/>
                </a:lnTo>
                <a:close/>
              </a:path>
              <a:path w="100329" h="132079">
                <a:moveTo>
                  <a:pt x="88645" y="15239"/>
                </a:moveTo>
                <a:lnTo>
                  <a:pt x="59689" y="15239"/>
                </a:lnTo>
                <a:lnTo>
                  <a:pt x="67309" y="16510"/>
                </a:lnTo>
                <a:lnTo>
                  <a:pt x="76200" y="25400"/>
                </a:lnTo>
                <a:lnTo>
                  <a:pt x="80009" y="30480"/>
                </a:lnTo>
                <a:lnTo>
                  <a:pt x="80009" y="39370"/>
                </a:lnTo>
                <a:lnTo>
                  <a:pt x="96519" y="38100"/>
                </a:lnTo>
                <a:lnTo>
                  <a:pt x="96519" y="30480"/>
                </a:lnTo>
                <a:lnTo>
                  <a:pt x="93979" y="24130"/>
                </a:lnTo>
                <a:lnTo>
                  <a:pt x="8864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791200" y="6236970"/>
            <a:ext cx="44450" cy="125730"/>
          </a:xfrm>
          <a:custGeom>
            <a:avLst/>
            <a:gdLst/>
            <a:ahLst/>
            <a:cxnLst/>
            <a:rect l="l" t="t" r="r" b="b"/>
            <a:pathLst>
              <a:path w="44450" h="125729">
                <a:moveTo>
                  <a:pt x="26670" y="44450"/>
                </a:moveTo>
                <a:lnTo>
                  <a:pt x="11429" y="44450"/>
                </a:lnTo>
                <a:lnTo>
                  <a:pt x="11429" y="113029"/>
                </a:lnTo>
                <a:lnTo>
                  <a:pt x="13970" y="118109"/>
                </a:lnTo>
                <a:lnTo>
                  <a:pt x="19050" y="123189"/>
                </a:lnTo>
                <a:lnTo>
                  <a:pt x="26670" y="125729"/>
                </a:lnTo>
                <a:lnTo>
                  <a:pt x="36829" y="125729"/>
                </a:lnTo>
                <a:lnTo>
                  <a:pt x="40639" y="124459"/>
                </a:lnTo>
                <a:lnTo>
                  <a:pt x="44450" y="124459"/>
                </a:lnTo>
                <a:lnTo>
                  <a:pt x="43179" y="110489"/>
                </a:lnTo>
                <a:lnTo>
                  <a:pt x="33020" y="110489"/>
                </a:lnTo>
                <a:lnTo>
                  <a:pt x="31750" y="109219"/>
                </a:lnTo>
                <a:lnTo>
                  <a:pt x="30479" y="109219"/>
                </a:lnTo>
                <a:lnTo>
                  <a:pt x="26670" y="105409"/>
                </a:lnTo>
                <a:lnTo>
                  <a:pt x="26670" y="44450"/>
                </a:lnTo>
                <a:close/>
              </a:path>
              <a:path w="44450" h="125729">
                <a:moveTo>
                  <a:pt x="4317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3179" y="44450"/>
                </a:lnTo>
                <a:lnTo>
                  <a:pt x="43179" y="31750"/>
                </a:lnTo>
                <a:close/>
              </a:path>
              <a:path w="44450" h="125729">
                <a:moveTo>
                  <a:pt x="27939" y="0"/>
                </a:moveTo>
                <a:lnTo>
                  <a:pt x="11429" y="8889"/>
                </a:lnTo>
                <a:lnTo>
                  <a:pt x="11429" y="31750"/>
                </a:lnTo>
                <a:lnTo>
                  <a:pt x="26670" y="31750"/>
                </a:lnTo>
                <a:lnTo>
                  <a:pt x="27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844540" y="6266179"/>
            <a:ext cx="86360" cy="97790"/>
          </a:xfrm>
          <a:custGeom>
            <a:avLst/>
            <a:gdLst/>
            <a:ahLst/>
            <a:cxnLst/>
            <a:rect l="l" t="t" r="r" b="b"/>
            <a:pathLst>
              <a:path w="86360" h="97789">
                <a:moveTo>
                  <a:pt x="43180" y="0"/>
                </a:moveTo>
                <a:lnTo>
                  <a:pt x="8036" y="17561"/>
                </a:lnTo>
                <a:lnTo>
                  <a:pt x="0" y="49530"/>
                </a:lnTo>
                <a:lnTo>
                  <a:pt x="714" y="60265"/>
                </a:lnTo>
                <a:lnTo>
                  <a:pt x="25400" y="94297"/>
                </a:lnTo>
                <a:lnTo>
                  <a:pt x="43180" y="97790"/>
                </a:lnTo>
                <a:lnTo>
                  <a:pt x="50800" y="97790"/>
                </a:lnTo>
                <a:lnTo>
                  <a:pt x="58420" y="95250"/>
                </a:lnTo>
                <a:lnTo>
                  <a:pt x="66039" y="91440"/>
                </a:lnTo>
                <a:lnTo>
                  <a:pt x="72389" y="87630"/>
                </a:lnTo>
                <a:lnTo>
                  <a:pt x="76200" y="83820"/>
                </a:lnTo>
                <a:lnTo>
                  <a:pt x="35560" y="83820"/>
                </a:lnTo>
                <a:lnTo>
                  <a:pt x="29210" y="81280"/>
                </a:lnTo>
                <a:lnTo>
                  <a:pt x="16578" y="49530"/>
                </a:lnTo>
                <a:lnTo>
                  <a:pt x="16584" y="46990"/>
                </a:lnTo>
                <a:lnTo>
                  <a:pt x="35560" y="12700"/>
                </a:lnTo>
                <a:lnTo>
                  <a:pt x="74930" y="12700"/>
                </a:lnTo>
                <a:lnTo>
                  <a:pt x="68004" y="7500"/>
                </a:lnTo>
                <a:lnTo>
                  <a:pt x="60483" y="3492"/>
                </a:lnTo>
                <a:lnTo>
                  <a:pt x="52248" y="912"/>
                </a:lnTo>
                <a:lnTo>
                  <a:pt x="43180" y="0"/>
                </a:lnTo>
                <a:close/>
              </a:path>
              <a:path w="86360" h="97789">
                <a:moveTo>
                  <a:pt x="74930" y="12700"/>
                </a:moveTo>
                <a:lnTo>
                  <a:pt x="50800" y="12700"/>
                </a:lnTo>
                <a:lnTo>
                  <a:pt x="57150" y="16510"/>
                </a:lnTo>
                <a:lnTo>
                  <a:pt x="62230" y="22860"/>
                </a:lnTo>
                <a:lnTo>
                  <a:pt x="66297" y="27364"/>
                </a:lnTo>
                <a:lnTo>
                  <a:pt x="69056" y="33178"/>
                </a:lnTo>
                <a:lnTo>
                  <a:pt x="70623" y="40183"/>
                </a:lnTo>
                <a:lnTo>
                  <a:pt x="71120" y="48260"/>
                </a:lnTo>
                <a:lnTo>
                  <a:pt x="69909" y="57070"/>
                </a:lnTo>
                <a:lnTo>
                  <a:pt x="50800" y="83820"/>
                </a:lnTo>
                <a:lnTo>
                  <a:pt x="76200" y="83820"/>
                </a:lnTo>
                <a:lnTo>
                  <a:pt x="86360" y="46990"/>
                </a:lnTo>
                <a:lnTo>
                  <a:pt x="85645" y="36988"/>
                </a:lnTo>
                <a:lnTo>
                  <a:pt x="83502" y="27939"/>
                </a:lnTo>
                <a:lnTo>
                  <a:pt x="79930" y="19843"/>
                </a:lnTo>
                <a:lnTo>
                  <a:pt x="7493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948679" y="6266179"/>
            <a:ext cx="50800" cy="95250"/>
          </a:xfrm>
          <a:custGeom>
            <a:avLst/>
            <a:gdLst/>
            <a:ahLst/>
            <a:cxnLst/>
            <a:rect l="l" t="t" r="r" b="b"/>
            <a:pathLst>
              <a:path w="50800" h="95250">
                <a:moveTo>
                  <a:pt x="15240" y="2540"/>
                </a:moveTo>
                <a:lnTo>
                  <a:pt x="1270" y="2540"/>
                </a:lnTo>
                <a:lnTo>
                  <a:pt x="0" y="95250"/>
                </a:lnTo>
                <a:lnTo>
                  <a:pt x="15240" y="95250"/>
                </a:lnTo>
                <a:lnTo>
                  <a:pt x="16510" y="46990"/>
                </a:lnTo>
                <a:lnTo>
                  <a:pt x="16510" y="34290"/>
                </a:lnTo>
                <a:lnTo>
                  <a:pt x="19050" y="27940"/>
                </a:lnTo>
                <a:lnTo>
                  <a:pt x="20320" y="24130"/>
                </a:lnTo>
                <a:lnTo>
                  <a:pt x="21590" y="21590"/>
                </a:lnTo>
                <a:lnTo>
                  <a:pt x="24130" y="20320"/>
                </a:lnTo>
                <a:lnTo>
                  <a:pt x="27940" y="17780"/>
                </a:lnTo>
                <a:lnTo>
                  <a:pt x="30480" y="16510"/>
                </a:lnTo>
                <a:lnTo>
                  <a:pt x="15240" y="16510"/>
                </a:lnTo>
                <a:lnTo>
                  <a:pt x="15240" y="2540"/>
                </a:lnTo>
                <a:close/>
              </a:path>
              <a:path w="50800" h="95250">
                <a:moveTo>
                  <a:pt x="39370" y="0"/>
                </a:moveTo>
                <a:lnTo>
                  <a:pt x="31750" y="0"/>
                </a:lnTo>
                <a:lnTo>
                  <a:pt x="27940" y="1270"/>
                </a:lnTo>
                <a:lnTo>
                  <a:pt x="25400" y="3810"/>
                </a:lnTo>
                <a:lnTo>
                  <a:pt x="21590" y="6350"/>
                </a:lnTo>
                <a:lnTo>
                  <a:pt x="17780" y="10160"/>
                </a:lnTo>
                <a:lnTo>
                  <a:pt x="15240" y="16510"/>
                </a:lnTo>
                <a:lnTo>
                  <a:pt x="38100" y="16510"/>
                </a:lnTo>
                <a:lnTo>
                  <a:pt x="41910" y="17780"/>
                </a:lnTo>
                <a:lnTo>
                  <a:pt x="45720" y="20320"/>
                </a:lnTo>
                <a:lnTo>
                  <a:pt x="50800" y="5080"/>
                </a:lnTo>
                <a:lnTo>
                  <a:pt x="45720" y="254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003290" y="6266179"/>
            <a:ext cx="85090" cy="97790"/>
          </a:xfrm>
          <a:custGeom>
            <a:avLst/>
            <a:gdLst/>
            <a:ahLst/>
            <a:cxnLst/>
            <a:rect l="l" t="t" r="r" b="b"/>
            <a:pathLst>
              <a:path w="85089" h="97789">
                <a:moveTo>
                  <a:pt x="77470" y="12700"/>
                </a:moveTo>
                <a:lnTo>
                  <a:pt x="50800" y="12700"/>
                </a:lnTo>
                <a:lnTo>
                  <a:pt x="57150" y="15240"/>
                </a:lnTo>
                <a:lnTo>
                  <a:pt x="60960" y="19050"/>
                </a:lnTo>
                <a:lnTo>
                  <a:pt x="64770" y="21590"/>
                </a:lnTo>
                <a:lnTo>
                  <a:pt x="66039" y="25400"/>
                </a:lnTo>
                <a:lnTo>
                  <a:pt x="66039" y="34290"/>
                </a:lnTo>
                <a:lnTo>
                  <a:pt x="36830" y="41910"/>
                </a:lnTo>
                <a:lnTo>
                  <a:pt x="30480" y="41910"/>
                </a:lnTo>
                <a:lnTo>
                  <a:pt x="25400" y="43180"/>
                </a:lnTo>
                <a:lnTo>
                  <a:pt x="22860" y="44450"/>
                </a:lnTo>
                <a:lnTo>
                  <a:pt x="15239" y="46990"/>
                </a:lnTo>
                <a:lnTo>
                  <a:pt x="11430" y="49530"/>
                </a:lnTo>
                <a:lnTo>
                  <a:pt x="8889" y="52070"/>
                </a:lnTo>
                <a:lnTo>
                  <a:pt x="5080" y="54610"/>
                </a:lnTo>
                <a:lnTo>
                  <a:pt x="3810" y="58420"/>
                </a:lnTo>
                <a:lnTo>
                  <a:pt x="1270" y="62230"/>
                </a:lnTo>
                <a:lnTo>
                  <a:pt x="0" y="66040"/>
                </a:lnTo>
                <a:lnTo>
                  <a:pt x="0" y="78740"/>
                </a:lnTo>
                <a:lnTo>
                  <a:pt x="2539" y="85090"/>
                </a:lnTo>
                <a:lnTo>
                  <a:pt x="8889" y="90170"/>
                </a:lnTo>
                <a:lnTo>
                  <a:pt x="13970" y="95250"/>
                </a:lnTo>
                <a:lnTo>
                  <a:pt x="21589" y="97790"/>
                </a:lnTo>
                <a:lnTo>
                  <a:pt x="38100" y="97790"/>
                </a:lnTo>
                <a:lnTo>
                  <a:pt x="44450" y="96520"/>
                </a:lnTo>
                <a:lnTo>
                  <a:pt x="49530" y="93980"/>
                </a:lnTo>
                <a:lnTo>
                  <a:pt x="54610" y="92710"/>
                </a:lnTo>
                <a:lnTo>
                  <a:pt x="60960" y="88900"/>
                </a:lnTo>
                <a:lnTo>
                  <a:pt x="64769" y="85090"/>
                </a:lnTo>
                <a:lnTo>
                  <a:pt x="29210" y="85090"/>
                </a:lnTo>
                <a:lnTo>
                  <a:pt x="24130" y="83820"/>
                </a:lnTo>
                <a:lnTo>
                  <a:pt x="21589" y="80010"/>
                </a:lnTo>
                <a:lnTo>
                  <a:pt x="16510" y="74930"/>
                </a:lnTo>
                <a:lnTo>
                  <a:pt x="16510" y="67310"/>
                </a:lnTo>
                <a:lnTo>
                  <a:pt x="19050" y="62230"/>
                </a:lnTo>
                <a:lnTo>
                  <a:pt x="22860" y="58420"/>
                </a:lnTo>
                <a:lnTo>
                  <a:pt x="27939" y="55880"/>
                </a:lnTo>
                <a:lnTo>
                  <a:pt x="33020" y="55880"/>
                </a:lnTo>
                <a:lnTo>
                  <a:pt x="39370" y="54610"/>
                </a:lnTo>
                <a:lnTo>
                  <a:pt x="47466" y="53439"/>
                </a:lnTo>
                <a:lnTo>
                  <a:pt x="54609" y="51911"/>
                </a:lnTo>
                <a:lnTo>
                  <a:pt x="60801" y="50145"/>
                </a:lnTo>
                <a:lnTo>
                  <a:pt x="66039" y="48260"/>
                </a:lnTo>
                <a:lnTo>
                  <a:pt x="81280" y="48260"/>
                </a:lnTo>
                <a:lnTo>
                  <a:pt x="81280" y="22860"/>
                </a:lnTo>
                <a:lnTo>
                  <a:pt x="80010" y="20320"/>
                </a:lnTo>
                <a:lnTo>
                  <a:pt x="77470" y="12700"/>
                </a:lnTo>
                <a:close/>
              </a:path>
              <a:path w="85089" h="97789">
                <a:moveTo>
                  <a:pt x="81280" y="83820"/>
                </a:moveTo>
                <a:lnTo>
                  <a:pt x="66039" y="83820"/>
                </a:lnTo>
                <a:lnTo>
                  <a:pt x="66039" y="87630"/>
                </a:lnTo>
                <a:lnTo>
                  <a:pt x="68580" y="95250"/>
                </a:lnTo>
                <a:lnTo>
                  <a:pt x="85089" y="95250"/>
                </a:lnTo>
                <a:lnTo>
                  <a:pt x="81280" y="83820"/>
                </a:lnTo>
                <a:close/>
              </a:path>
              <a:path w="85089" h="97789">
                <a:moveTo>
                  <a:pt x="81280" y="48260"/>
                </a:moveTo>
                <a:lnTo>
                  <a:pt x="66039" y="48260"/>
                </a:lnTo>
                <a:lnTo>
                  <a:pt x="64770" y="54610"/>
                </a:lnTo>
                <a:lnTo>
                  <a:pt x="64770" y="66040"/>
                </a:lnTo>
                <a:lnTo>
                  <a:pt x="62230" y="69850"/>
                </a:lnTo>
                <a:lnTo>
                  <a:pt x="59689" y="74930"/>
                </a:lnTo>
                <a:lnTo>
                  <a:pt x="57150" y="78740"/>
                </a:lnTo>
                <a:lnTo>
                  <a:pt x="46989" y="83820"/>
                </a:lnTo>
                <a:lnTo>
                  <a:pt x="41910" y="85090"/>
                </a:lnTo>
                <a:lnTo>
                  <a:pt x="64769" y="85090"/>
                </a:lnTo>
                <a:lnTo>
                  <a:pt x="66039" y="83820"/>
                </a:lnTo>
                <a:lnTo>
                  <a:pt x="81280" y="83820"/>
                </a:lnTo>
                <a:lnTo>
                  <a:pt x="81280" y="48260"/>
                </a:lnTo>
                <a:close/>
              </a:path>
              <a:path w="85089" h="97789">
                <a:moveTo>
                  <a:pt x="53339" y="0"/>
                </a:moveTo>
                <a:lnTo>
                  <a:pt x="36830" y="0"/>
                </a:lnTo>
                <a:lnTo>
                  <a:pt x="30480" y="1270"/>
                </a:lnTo>
                <a:lnTo>
                  <a:pt x="17780" y="6350"/>
                </a:lnTo>
                <a:lnTo>
                  <a:pt x="12700" y="8890"/>
                </a:lnTo>
                <a:lnTo>
                  <a:pt x="10160" y="12700"/>
                </a:lnTo>
                <a:lnTo>
                  <a:pt x="6350" y="16510"/>
                </a:lnTo>
                <a:lnTo>
                  <a:pt x="3810" y="22860"/>
                </a:lnTo>
                <a:lnTo>
                  <a:pt x="2539" y="29210"/>
                </a:lnTo>
                <a:lnTo>
                  <a:pt x="19050" y="30480"/>
                </a:lnTo>
                <a:lnTo>
                  <a:pt x="20320" y="24130"/>
                </a:lnTo>
                <a:lnTo>
                  <a:pt x="22860" y="20320"/>
                </a:lnTo>
                <a:lnTo>
                  <a:pt x="30480" y="15240"/>
                </a:lnTo>
                <a:lnTo>
                  <a:pt x="35560" y="12700"/>
                </a:lnTo>
                <a:lnTo>
                  <a:pt x="77470" y="12700"/>
                </a:lnTo>
                <a:lnTo>
                  <a:pt x="74930" y="10160"/>
                </a:lnTo>
                <a:lnTo>
                  <a:pt x="73660" y="7620"/>
                </a:lnTo>
                <a:lnTo>
                  <a:pt x="69850" y="5080"/>
                </a:lnTo>
                <a:lnTo>
                  <a:pt x="64770" y="3810"/>
                </a:lnTo>
                <a:lnTo>
                  <a:pt x="59689" y="1270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102350" y="6266179"/>
            <a:ext cx="81280" cy="132080"/>
          </a:xfrm>
          <a:custGeom>
            <a:avLst/>
            <a:gdLst/>
            <a:ahLst/>
            <a:cxnLst/>
            <a:rect l="l" t="t" r="r" b="b"/>
            <a:pathLst>
              <a:path w="81279" h="132079">
                <a:moveTo>
                  <a:pt x="2539" y="102870"/>
                </a:moveTo>
                <a:lnTo>
                  <a:pt x="2539" y="113030"/>
                </a:lnTo>
                <a:lnTo>
                  <a:pt x="5079" y="120650"/>
                </a:lnTo>
                <a:lnTo>
                  <a:pt x="12700" y="124460"/>
                </a:lnTo>
                <a:lnTo>
                  <a:pt x="17938" y="127793"/>
                </a:lnTo>
                <a:lnTo>
                  <a:pt x="24129" y="130175"/>
                </a:lnTo>
                <a:lnTo>
                  <a:pt x="31273" y="131603"/>
                </a:lnTo>
                <a:lnTo>
                  <a:pt x="39370" y="132080"/>
                </a:lnTo>
                <a:lnTo>
                  <a:pt x="48260" y="132080"/>
                </a:lnTo>
                <a:lnTo>
                  <a:pt x="55879" y="130810"/>
                </a:lnTo>
                <a:lnTo>
                  <a:pt x="68579" y="123190"/>
                </a:lnTo>
                <a:lnTo>
                  <a:pt x="73660" y="119380"/>
                </a:lnTo>
                <a:lnTo>
                  <a:pt x="33020" y="119380"/>
                </a:lnTo>
                <a:lnTo>
                  <a:pt x="27939" y="118110"/>
                </a:lnTo>
                <a:lnTo>
                  <a:pt x="22860" y="115570"/>
                </a:lnTo>
                <a:lnTo>
                  <a:pt x="20320" y="113030"/>
                </a:lnTo>
                <a:lnTo>
                  <a:pt x="19050" y="109220"/>
                </a:lnTo>
                <a:lnTo>
                  <a:pt x="17779" y="104140"/>
                </a:lnTo>
                <a:lnTo>
                  <a:pt x="2539" y="102870"/>
                </a:lnTo>
                <a:close/>
              </a:path>
              <a:path w="81279" h="132079">
                <a:moveTo>
                  <a:pt x="66035" y="12700"/>
                </a:moveTo>
                <a:lnTo>
                  <a:pt x="48260" y="12700"/>
                </a:lnTo>
                <a:lnTo>
                  <a:pt x="54610" y="16510"/>
                </a:lnTo>
                <a:lnTo>
                  <a:pt x="59689" y="21590"/>
                </a:lnTo>
                <a:lnTo>
                  <a:pt x="63023" y="26808"/>
                </a:lnTo>
                <a:lnTo>
                  <a:pt x="65404" y="32861"/>
                </a:lnTo>
                <a:lnTo>
                  <a:pt x="66833" y="39627"/>
                </a:lnTo>
                <a:lnTo>
                  <a:pt x="67310" y="46990"/>
                </a:lnTo>
                <a:lnTo>
                  <a:pt x="66833" y="55800"/>
                </a:lnTo>
                <a:lnTo>
                  <a:pt x="48260" y="82550"/>
                </a:lnTo>
                <a:lnTo>
                  <a:pt x="66039" y="82550"/>
                </a:lnTo>
                <a:lnTo>
                  <a:pt x="66039" y="92710"/>
                </a:lnTo>
                <a:lnTo>
                  <a:pt x="64770" y="100330"/>
                </a:lnTo>
                <a:lnTo>
                  <a:pt x="63500" y="102870"/>
                </a:lnTo>
                <a:lnTo>
                  <a:pt x="62229" y="107950"/>
                </a:lnTo>
                <a:lnTo>
                  <a:pt x="59689" y="111760"/>
                </a:lnTo>
                <a:lnTo>
                  <a:pt x="55879" y="115570"/>
                </a:lnTo>
                <a:lnTo>
                  <a:pt x="52070" y="118110"/>
                </a:lnTo>
                <a:lnTo>
                  <a:pt x="46989" y="119380"/>
                </a:lnTo>
                <a:lnTo>
                  <a:pt x="73660" y="119380"/>
                </a:lnTo>
                <a:lnTo>
                  <a:pt x="81279" y="82550"/>
                </a:lnTo>
                <a:lnTo>
                  <a:pt x="81279" y="13970"/>
                </a:lnTo>
                <a:lnTo>
                  <a:pt x="67310" y="13970"/>
                </a:lnTo>
                <a:lnTo>
                  <a:pt x="66035" y="12700"/>
                </a:lnTo>
                <a:close/>
              </a:path>
              <a:path w="81279" h="132079">
                <a:moveTo>
                  <a:pt x="40639" y="0"/>
                </a:moveTo>
                <a:lnTo>
                  <a:pt x="31750" y="0"/>
                </a:lnTo>
                <a:lnTo>
                  <a:pt x="25400" y="2540"/>
                </a:lnTo>
                <a:lnTo>
                  <a:pt x="12700" y="10160"/>
                </a:lnTo>
                <a:lnTo>
                  <a:pt x="7620" y="16510"/>
                </a:lnTo>
                <a:lnTo>
                  <a:pt x="5079" y="24130"/>
                </a:lnTo>
                <a:lnTo>
                  <a:pt x="1270" y="31750"/>
                </a:lnTo>
                <a:lnTo>
                  <a:pt x="46" y="39092"/>
                </a:lnTo>
                <a:lnTo>
                  <a:pt x="0" y="48260"/>
                </a:lnTo>
                <a:lnTo>
                  <a:pt x="515" y="57527"/>
                </a:lnTo>
                <a:lnTo>
                  <a:pt x="22383" y="91598"/>
                </a:lnTo>
                <a:lnTo>
                  <a:pt x="39370" y="95250"/>
                </a:lnTo>
                <a:lnTo>
                  <a:pt x="46751" y="94515"/>
                </a:lnTo>
                <a:lnTo>
                  <a:pt x="53657" y="92233"/>
                </a:lnTo>
                <a:lnTo>
                  <a:pt x="60086" y="88284"/>
                </a:lnTo>
                <a:lnTo>
                  <a:pt x="66039" y="82550"/>
                </a:lnTo>
                <a:lnTo>
                  <a:pt x="34289" y="82550"/>
                </a:lnTo>
                <a:lnTo>
                  <a:pt x="27939" y="78740"/>
                </a:lnTo>
                <a:lnTo>
                  <a:pt x="15239" y="46990"/>
                </a:lnTo>
                <a:lnTo>
                  <a:pt x="15716" y="39092"/>
                </a:lnTo>
                <a:lnTo>
                  <a:pt x="34289" y="12700"/>
                </a:lnTo>
                <a:lnTo>
                  <a:pt x="66035" y="12700"/>
                </a:lnTo>
                <a:lnTo>
                  <a:pt x="61356" y="8036"/>
                </a:lnTo>
                <a:lnTo>
                  <a:pt x="54927" y="3651"/>
                </a:lnTo>
                <a:lnTo>
                  <a:pt x="48021" y="932"/>
                </a:lnTo>
                <a:lnTo>
                  <a:pt x="40639" y="0"/>
                </a:lnTo>
                <a:close/>
              </a:path>
              <a:path w="81279" h="132079">
                <a:moveTo>
                  <a:pt x="81279" y="2540"/>
                </a:moveTo>
                <a:lnTo>
                  <a:pt x="67310" y="2540"/>
                </a:lnTo>
                <a:lnTo>
                  <a:pt x="67310" y="13970"/>
                </a:lnTo>
                <a:lnTo>
                  <a:pt x="81279" y="13970"/>
                </a:lnTo>
                <a:lnTo>
                  <a:pt x="81279" y="2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201409" y="6266179"/>
            <a:ext cx="85090" cy="97790"/>
          </a:xfrm>
          <a:custGeom>
            <a:avLst/>
            <a:gdLst/>
            <a:ahLst/>
            <a:cxnLst/>
            <a:rect l="l" t="t" r="r" b="b"/>
            <a:pathLst>
              <a:path w="85089" h="97789">
                <a:moveTo>
                  <a:pt x="43179" y="0"/>
                </a:moveTo>
                <a:lnTo>
                  <a:pt x="6965" y="20062"/>
                </a:lnTo>
                <a:lnTo>
                  <a:pt x="0" y="49530"/>
                </a:lnTo>
                <a:lnTo>
                  <a:pt x="714" y="60265"/>
                </a:lnTo>
                <a:lnTo>
                  <a:pt x="26034" y="94297"/>
                </a:lnTo>
                <a:lnTo>
                  <a:pt x="44450" y="97790"/>
                </a:lnTo>
                <a:lnTo>
                  <a:pt x="51831" y="97293"/>
                </a:lnTo>
                <a:lnTo>
                  <a:pt x="76248" y="83820"/>
                </a:lnTo>
                <a:lnTo>
                  <a:pt x="36829" y="83820"/>
                </a:lnTo>
                <a:lnTo>
                  <a:pt x="30479" y="81280"/>
                </a:lnTo>
                <a:lnTo>
                  <a:pt x="20319" y="71120"/>
                </a:lnTo>
                <a:lnTo>
                  <a:pt x="16510" y="63500"/>
                </a:lnTo>
                <a:lnTo>
                  <a:pt x="16510" y="53340"/>
                </a:lnTo>
                <a:lnTo>
                  <a:pt x="85089" y="53340"/>
                </a:lnTo>
                <a:lnTo>
                  <a:pt x="85089" y="48260"/>
                </a:lnTo>
                <a:lnTo>
                  <a:pt x="84498" y="39370"/>
                </a:lnTo>
                <a:lnTo>
                  <a:pt x="16510" y="39370"/>
                </a:lnTo>
                <a:lnTo>
                  <a:pt x="17779" y="31750"/>
                </a:lnTo>
                <a:lnTo>
                  <a:pt x="20319" y="25400"/>
                </a:lnTo>
                <a:lnTo>
                  <a:pt x="30479" y="15240"/>
                </a:lnTo>
                <a:lnTo>
                  <a:pt x="36829" y="12700"/>
                </a:lnTo>
                <a:lnTo>
                  <a:pt x="73660" y="12700"/>
                </a:lnTo>
                <a:lnTo>
                  <a:pt x="67468" y="7500"/>
                </a:lnTo>
                <a:lnTo>
                  <a:pt x="60324" y="3492"/>
                </a:lnTo>
                <a:lnTo>
                  <a:pt x="52228" y="912"/>
                </a:lnTo>
                <a:lnTo>
                  <a:pt x="43179" y="0"/>
                </a:lnTo>
                <a:close/>
              </a:path>
              <a:path w="85089" h="97789">
                <a:moveTo>
                  <a:pt x="68579" y="64770"/>
                </a:moveTo>
                <a:lnTo>
                  <a:pt x="49529" y="83820"/>
                </a:lnTo>
                <a:lnTo>
                  <a:pt x="76248" y="83820"/>
                </a:lnTo>
                <a:lnTo>
                  <a:pt x="79533" y="79533"/>
                </a:lnTo>
                <a:lnTo>
                  <a:pt x="82728" y="73719"/>
                </a:lnTo>
                <a:lnTo>
                  <a:pt x="85089" y="67310"/>
                </a:lnTo>
                <a:lnTo>
                  <a:pt x="68579" y="64770"/>
                </a:lnTo>
                <a:close/>
              </a:path>
              <a:path w="85089" h="97789">
                <a:moveTo>
                  <a:pt x="73660" y="12700"/>
                </a:moveTo>
                <a:lnTo>
                  <a:pt x="52069" y="12700"/>
                </a:lnTo>
                <a:lnTo>
                  <a:pt x="58419" y="16510"/>
                </a:lnTo>
                <a:lnTo>
                  <a:pt x="63500" y="22860"/>
                </a:lnTo>
                <a:lnTo>
                  <a:pt x="66039" y="26670"/>
                </a:lnTo>
                <a:lnTo>
                  <a:pt x="68579" y="31750"/>
                </a:lnTo>
                <a:lnTo>
                  <a:pt x="69850" y="39370"/>
                </a:lnTo>
                <a:lnTo>
                  <a:pt x="84498" y="39370"/>
                </a:lnTo>
                <a:lnTo>
                  <a:pt x="84375" y="37524"/>
                </a:lnTo>
                <a:lnTo>
                  <a:pt x="82232" y="28098"/>
                </a:lnTo>
                <a:lnTo>
                  <a:pt x="78660" y="19863"/>
                </a:lnTo>
                <a:lnTo>
                  <a:pt x="7366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607052" y="6431279"/>
            <a:ext cx="354587" cy="13208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034029" y="6433820"/>
            <a:ext cx="339090" cy="12953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397250" y="6466840"/>
            <a:ext cx="124460" cy="9398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718050" y="6543040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79">
                <a:moveTo>
                  <a:pt x="17779" y="0"/>
                </a:moveTo>
                <a:lnTo>
                  <a:pt x="0" y="0"/>
                </a:lnTo>
                <a:lnTo>
                  <a:pt x="0" y="17779"/>
                </a:lnTo>
                <a:lnTo>
                  <a:pt x="16510" y="17779"/>
                </a:lnTo>
                <a:lnTo>
                  <a:pt x="17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604770" y="6831330"/>
            <a:ext cx="111760" cy="130810"/>
          </a:xfrm>
          <a:custGeom>
            <a:avLst/>
            <a:gdLst/>
            <a:ahLst/>
            <a:cxnLst/>
            <a:rect l="l" t="t" r="r" b="b"/>
            <a:pathLst>
              <a:path w="111760" h="130809">
                <a:moveTo>
                  <a:pt x="59690" y="0"/>
                </a:moveTo>
                <a:lnTo>
                  <a:pt x="22264" y="11906"/>
                </a:lnTo>
                <a:lnTo>
                  <a:pt x="1905" y="45720"/>
                </a:lnTo>
                <a:lnTo>
                  <a:pt x="0" y="64770"/>
                </a:lnTo>
                <a:lnTo>
                  <a:pt x="277" y="73342"/>
                </a:lnTo>
                <a:lnTo>
                  <a:pt x="13970" y="112553"/>
                </a:lnTo>
                <a:lnTo>
                  <a:pt x="49152" y="130333"/>
                </a:lnTo>
                <a:lnTo>
                  <a:pt x="58419" y="130810"/>
                </a:lnTo>
                <a:lnTo>
                  <a:pt x="68421" y="130294"/>
                </a:lnTo>
                <a:lnTo>
                  <a:pt x="77470" y="128587"/>
                </a:lnTo>
                <a:lnTo>
                  <a:pt x="85566" y="125452"/>
                </a:lnTo>
                <a:lnTo>
                  <a:pt x="92710" y="120650"/>
                </a:lnTo>
                <a:lnTo>
                  <a:pt x="96507" y="116840"/>
                </a:lnTo>
                <a:lnTo>
                  <a:pt x="49530" y="116840"/>
                </a:lnTo>
                <a:lnTo>
                  <a:pt x="41910" y="114300"/>
                </a:lnTo>
                <a:lnTo>
                  <a:pt x="29210" y="106680"/>
                </a:lnTo>
                <a:lnTo>
                  <a:pt x="24130" y="100330"/>
                </a:lnTo>
                <a:lnTo>
                  <a:pt x="21590" y="92710"/>
                </a:lnTo>
                <a:lnTo>
                  <a:pt x="19188" y="86558"/>
                </a:lnTo>
                <a:lnTo>
                  <a:pt x="17621" y="79692"/>
                </a:lnTo>
                <a:lnTo>
                  <a:pt x="16767" y="72350"/>
                </a:lnTo>
                <a:lnTo>
                  <a:pt x="16510" y="64770"/>
                </a:lnTo>
                <a:lnTo>
                  <a:pt x="16748" y="58300"/>
                </a:lnTo>
                <a:lnTo>
                  <a:pt x="34290" y="21590"/>
                </a:lnTo>
                <a:lnTo>
                  <a:pt x="39508" y="18256"/>
                </a:lnTo>
                <a:lnTo>
                  <a:pt x="45561" y="15875"/>
                </a:lnTo>
                <a:lnTo>
                  <a:pt x="52327" y="14446"/>
                </a:lnTo>
                <a:lnTo>
                  <a:pt x="59690" y="13970"/>
                </a:lnTo>
                <a:lnTo>
                  <a:pt x="97205" y="13970"/>
                </a:lnTo>
                <a:lnTo>
                  <a:pt x="91440" y="8890"/>
                </a:lnTo>
                <a:lnTo>
                  <a:pt x="85050" y="4822"/>
                </a:lnTo>
                <a:lnTo>
                  <a:pt x="77470" y="2063"/>
                </a:lnTo>
                <a:lnTo>
                  <a:pt x="68937" y="496"/>
                </a:lnTo>
                <a:lnTo>
                  <a:pt x="59690" y="0"/>
                </a:lnTo>
                <a:close/>
              </a:path>
              <a:path w="111760" h="130809">
                <a:moveTo>
                  <a:pt x="95250" y="85090"/>
                </a:moveTo>
                <a:lnTo>
                  <a:pt x="67310" y="116840"/>
                </a:lnTo>
                <a:lnTo>
                  <a:pt x="96507" y="116840"/>
                </a:lnTo>
                <a:lnTo>
                  <a:pt x="98901" y="114438"/>
                </a:lnTo>
                <a:lnTo>
                  <a:pt x="104139" y="107156"/>
                </a:lnTo>
                <a:lnTo>
                  <a:pt x="108426" y="98682"/>
                </a:lnTo>
                <a:lnTo>
                  <a:pt x="111760" y="88900"/>
                </a:lnTo>
                <a:lnTo>
                  <a:pt x="95250" y="85090"/>
                </a:lnTo>
                <a:close/>
              </a:path>
              <a:path w="111760" h="130809">
                <a:moveTo>
                  <a:pt x="97205" y="13970"/>
                </a:moveTo>
                <a:lnTo>
                  <a:pt x="67310" y="13970"/>
                </a:lnTo>
                <a:lnTo>
                  <a:pt x="74930" y="16510"/>
                </a:lnTo>
                <a:lnTo>
                  <a:pt x="80010" y="20320"/>
                </a:lnTo>
                <a:lnTo>
                  <a:pt x="86360" y="24130"/>
                </a:lnTo>
                <a:lnTo>
                  <a:pt x="90169" y="31750"/>
                </a:lnTo>
                <a:lnTo>
                  <a:pt x="92710" y="40640"/>
                </a:lnTo>
                <a:lnTo>
                  <a:pt x="109219" y="36830"/>
                </a:lnTo>
                <a:lnTo>
                  <a:pt x="106620" y="28535"/>
                </a:lnTo>
                <a:lnTo>
                  <a:pt x="102711" y="20954"/>
                </a:lnTo>
                <a:lnTo>
                  <a:pt x="97611" y="14327"/>
                </a:lnTo>
                <a:lnTo>
                  <a:pt x="97205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729229" y="6865619"/>
            <a:ext cx="86360" cy="96520"/>
          </a:xfrm>
          <a:custGeom>
            <a:avLst/>
            <a:gdLst/>
            <a:ahLst/>
            <a:cxnLst/>
            <a:rect l="l" t="t" r="r" b="b"/>
            <a:pathLst>
              <a:path w="86360" h="96520">
                <a:moveTo>
                  <a:pt x="43180" y="0"/>
                </a:moveTo>
                <a:lnTo>
                  <a:pt x="8036" y="17561"/>
                </a:lnTo>
                <a:lnTo>
                  <a:pt x="0" y="49529"/>
                </a:lnTo>
                <a:lnTo>
                  <a:pt x="714" y="60265"/>
                </a:lnTo>
                <a:lnTo>
                  <a:pt x="24923" y="93662"/>
                </a:lnTo>
                <a:lnTo>
                  <a:pt x="43180" y="96519"/>
                </a:lnTo>
                <a:lnTo>
                  <a:pt x="50800" y="96519"/>
                </a:lnTo>
                <a:lnTo>
                  <a:pt x="58419" y="95250"/>
                </a:lnTo>
                <a:lnTo>
                  <a:pt x="66039" y="91439"/>
                </a:lnTo>
                <a:lnTo>
                  <a:pt x="72389" y="87629"/>
                </a:lnTo>
                <a:lnTo>
                  <a:pt x="76200" y="83819"/>
                </a:lnTo>
                <a:lnTo>
                  <a:pt x="35559" y="83819"/>
                </a:lnTo>
                <a:lnTo>
                  <a:pt x="29209" y="81279"/>
                </a:lnTo>
                <a:lnTo>
                  <a:pt x="24130" y="74929"/>
                </a:lnTo>
                <a:lnTo>
                  <a:pt x="20081" y="70405"/>
                </a:lnTo>
                <a:lnTo>
                  <a:pt x="17462" y="64452"/>
                </a:lnTo>
                <a:lnTo>
                  <a:pt x="16271" y="57070"/>
                </a:lnTo>
                <a:lnTo>
                  <a:pt x="16475" y="49529"/>
                </a:lnTo>
                <a:lnTo>
                  <a:pt x="16584" y="46989"/>
                </a:lnTo>
                <a:lnTo>
                  <a:pt x="35559" y="12700"/>
                </a:lnTo>
                <a:lnTo>
                  <a:pt x="74930" y="12700"/>
                </a:lnTo>
                <a:lnTo>
                  <a:pt x="68004" y="7500"/>
                </a:lnTo>
                <a:lnTo>
                  <a:pt x="60483" y="3492"/>
                </a:lnTo>
                <a:lnTo>
                  <a:pt x="52248" y="912"/>
                </a:lnTo>
                <a:lnTo>
                  <a:pt x="43180" y="0"/>
                </a:lnTo>
                <a:close/>
              </a:path>
              <a:path w="86360" h="96520">
                <a:moveTo>
                  <a:pt x="74930" y="12700"/>
                </a:moveTo>
                <a:lnTo>
                  <a:pt x="50800" y="12700"/>
                </a:lnTo>
                <a:lnTo>
                  <a:pt x="57150" y="16509"/>
                </a:lnTo>
                <a:lnTo>
                  <a:pt x="62230" y="22859"/>
                </a:lnTo>
                <a:lnTo>
                  <a:pt x="66297" y="27364"/>
                </a:lnTo>
                <a:lnTo>
                  <a:pt x="69056" y="33178"/>
                </a:lnTo>
                <a:lnTo>
                  <a:pt x="70623" y="40183"/>
                </a:lnTo>
                <a:lnTo>
                  <a:pt x="71119" y="48259"/>
                </a:lnTo>
                <a:lnTo>
                  <a:pt x="69909" y="57070"/>
                </a:lnTo>
                <a:lnTo>
                  <a:pt x="50800" y="83819"/>
                </a:lnTo>
                <a:lnTo>
                  <a:pt x="76200" y="83819"/>
                </a:lnTo>
                <a:lnTo>
                  <a:pt x="86359" y="46989"/>
                </a:lnTo>
                <a:lnTo>
                  <a:pt x="85645" y="36988"/>
                </a:lnTo>
                <a:lnTo>
                  <a:pt x="83502" y="27939"/>
                </a:lnTo>
                <a:lnTo>
                  <a:pt x="79930" y="19843"/>
                </a:lnTo>
                <a:lnTo>
                  <a:pt x="7493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827020" y="6831330"/>
            <a:ext cx="2120900" cy="13081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015229" y="6832600"/>
            <a:ext cx="383540" cy="12953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469890" y="6832600"/>
            <a:ext cx="121920" cy="12827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610944" y="6865619"/>
            <a:ext cx="229785" cy="9651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863590" y="6832600"/>
            <a:ext cx="247650" cy="12953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165850" y="6831330"/>
            <a:ext cx="148589" cy="13081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607310" y="7033259"/>
            <a:ext cx="1517650" cy="32892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336290" y="7030719"/>
            <a:ext cx="1400810" cy="13207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792979" y="7033259"/>
            <a:ext cx="359410" cy="12954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173979" y="7030719"/>
            <a:ext cx="210779" cy="13207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403850" y="7066280"/>
            <a:ext cx="74929" cy="93980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546090" y="7030719"/>
            <a:ext cx="1132839" cy="154939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191000" y="7232650"/>
            <a:ext cx="384810" cy="129539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598670" y="7343140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09">
                <a:moveTo>
                  <a:pt x="0" y="16509"/>
                </a:moveTo>
                <a:lnTo>
                  <a:pt x="0" y="0"/>
                </a:lnTo>
                <a:lnTo>
                  <a:pt x="17779" y="0"/>
                </a:lnTo>
                <a:lnTo>
                  <a:pt x="17779" y="16509"/>
                </a:lnTo>
                <a:lnTo>
                  <a:pt x="0" y="16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604770" y="7632700"/>
            <a:ext cx="393700" cy="129539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018789" y="7632700"/>
            <a:ext cx="299720" cy="129539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385820" y="7632700"/>
            <a:ext cx="71119" cy="129539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483609" y="7632700"/>
            <a:ext cx="96520" cy="127000"/>
          </a:xfrm>
          <a:custGeom>
            <a:avLst/>
            <a:gdLst/>
            <a:ahLst/>
            <a:cxnLst/>
            <a:rect l="l" t="t" r="r" b="b"/>
            <a:pathLst>
              <a:path w="96520" h="127000">
                <a:moveTo>
                  <a:pt x="58419" y="0"/>
                </a:moveTo>
                <a:lnTo>
                  <a:pt x="1269" y="0"/>
                </a:lnTo>
                <a:lnTo>
                  <a:pt x="0" y="127000"/>
                </a:lnTo>
                <a:lnTo>
                  <a:pt x="64769" y="127000"/>
                </a:lnTo>
                <a:lnTo>
                  <a:pt x="69850" y="124460"/>
                </a:lnTo>
                <a:lnTo>
                  <a:pt x="80010" y="121919"/>
                </a:lnTo>
                <a:lnTo>
                  <a:pt x="83819" y="119380"/>
                </a:lnTo>
                <a:lnTo>
                  <a:pt x="87629" y="115569"/>
                </a:lnTo>
                <a:lnTo>
                  <a:pt x="90169" y="111760"/>
                </a:lnTo>
                <a:lnTo>
                  <a:pt x="17779" y="111760"/>
                </a:lnTo>
                <a:lnTo>
                  <a:pt x="17779" y="68580"/>
                </a:lnTo>
                <a:lnTo>
                  <a:pt x="88900" y="68580"/>
                </a:lnTo>
                <a:lnTo>
                  <a:pt x="81279" y="60960"/>
                </a:lnTo>
                <a:lnTo>
                  <a:pt x="73660" y="59689"/>
                </a:lnTo>
                <a:lnTo>
                  <a:pt x="78739" y="57150"/>
                </a:lnTo>
                <a:lnTo>
                  <a:pt x="82550" y="53339"/>
                </a:lnTo>
                <a:lnTo>
                  <a:pt x="17779" y="53339"/>
                </a:lnTo>
                <a:lnTo>
                  <a:pt x="17779" y="15239"/>
                </a:lnTo>
                <a:lnTo>
                  <a:pt x="86359" y="15239"/>
                </a:lnTo>
                <a:lnTo>
                  <a:pt x="82550" y="10160"/>
                </a:lnTo>
                <a:lnTo>
                  <a:pt x="78739" y="6350"/>
                </a:lnTo>
                <a:lnTo>
                  <a:pt x="72389" y="3810"/>
                </a:lnTo>
                <a:lnTo>
                  <a:pt x="67310" y="1269"/>
                </a:lnTo>
                <a:lnTo>
                  <a:pt x="58419" y="0"/>
                </a:lnTo>
                <a:close/>
              </a:path>
              <a:path w="96520" h="127000">
                <a:moveTo>
                  <a:pt x="88900" y="68580"/>
                </a:moveTo>
                <a:lnTo>
                  <a:pt x="62229" y="68580"/>
                </a:lnTo>
                <a:lnTo>
                  <a:pt x="66039" y="71119"/>
                </a:lnTo>
                <a:lnTo>
                  <a:pt x="69850" y="72389"/>
                </a:lnTo>
                <a:lnTo>
                  <a:pt x="73660" y="74930"/>
                </a:lnTo>
                <a:lnTo>
                  <a:pt x="76200" y="77469"/>
                </a:lnTo>
                <a:lnTo>
                  <a:pt x="78739" y="81280"/>
                </a:lnTo>
                <a:lnTo>
                  <a:pt x="80010" y="85089"/>
                </a:lnTo>
                <a:lnTo>
                  <a:pt x="80010" y="93980"/>
                </a:lnTo>
                <a:lnTo>
                  <a:pt x="78739" y="97789"/>
                </a:lnTo>
                <a:lnTo>
                  <a:pt x="77469" y="100330"/>
                </a:lnTo>
                <a:lnTo>
                  <a:pt x="74929" y="104139"/>
                </a:lnTo>
                <a:lnTo>
                  <a:pt x="73660" y="106680"/>
                </a:lnTo>
                <a:lnTo>
                  <a:pt x="68579" y="109219"/>
                </a:lnTo>
                <a:lnTo>
                  <a:pt x="60960" y="111760"/>
                </a:lnTo>
                <a:lnTo>
                  <a:pt x="90169" y="111760"/>
                </a:lnTo>
                <a:lnTo>
                  <a:pt x="95250" y="101600"/>
                </a:lnTo>
                <a:lnTo>
                  <a:pt x="96519" y="96519"/>
                </a:lnTo>
                <a:lnTo>
                  <a:pt x="96519" y="82550"/>
                </a:lnTo>
                <a:lnTo>
                  <a:pt x="95250" y="76200"/>
                </a:lnTo>
                <a:lnTo>
                  <a:pt x="91439" y="71119"/>
                </a:lnTo>
                <a:lnTo>
                  <a:pt x="88900" y="68580"/>
                </a:lnTo>
                <a:close/>
              </a:path>
              <a:path w="96520" h="127000">
                <a:moveTo>
                  <a:pt x="86359" y="15239"/>
                </a:moveTo>
                <a:lnTo>
                  <a:pt x="59689" y="15239"/>
                </a:lnTo>
                <a:lnTo>
                  <a:pt x="67310" y="17780"/>
                </a:lnTo>
                <a:lnTo>
                  <a:pt x="69850" y="20319"/>
                </a:lnTo>
                <a:lnTo>
                  <a:pt x="71119" y="22860"/>
                </a:lnTo>
                <a:lnTo>
                  <a:pt x="73660" y="26669"/>
                </a:lnTo>
                <a:lnTo>
                  <a:pt x="74929" y="30480"/>
                </a:lnTo>
                <a:lnTo>
                  <a:pt x="74929" y="39369"/>
                </a:lnTo>
                <a:lnTo>
                  <a:pt x="73660" y="41910"/>
                </a:lnTo>
                <a:lnTo>
                  <a:pt x="71119" y="45719"/>
                </a:lnTo>
                <a:lnTo>
                  <a:pt x="69850" y="48260"/>
                </a:lnTo>
                <a:lnTo>
                  <a:pt x="66039" y="50800"/>
                </a:lnTo>
                <a:lnTo>
                  <a:pt x="58419" y="53339"/>
                </a:lnTo>
                <a:lnTo>
                  <a:pt x="82550" y="53339"/>
                </a:lnTo>
                <a:lnTo>
                  <a:pt x="83819" y="52069"/>
                </a:lnTo>
                <a:lnTo>
                  <a:pt x="86360" y="48260"/>
                </a:lnTo>
                <a:lnTo>
                  <a:pt x="90169" y="43180"/>
                </a:lnTo>
                <a:lnTo>
                  <a:pt x="91439" y="38100"/>
                </a:lnTo>
                <a:lnTo>
                  <a:pt x="91439" y="26669"/>
                </a:lnTo>
                <a:lnTo>
                  <a:pt x="90169" y="20319"/>
                </a:lnTo>
                <a:lnTo>
                  <a:pt x="86359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595370" y="7706359"/>
            <a:ext cx="49530" cy="15240"/>
          </a:xfrm>
          <a:custGeom>
            <a:avLst/>
            <a:gdLst/>
            <a:ahLst/>
            <a:cxnLst/>
            <a:rect l="l" t="t" r="r" b="b"/>
            <a:pathLst>
              <a:path w="49529" h="15240">
                <a:moveTo>
                  <a:pt x="49529" y="0"/>
                </a:moveTo>
                <a:lnTo>
                  <a:pt x="0" y="0"/>
                </a:lnTo>
                <a:lnTo>
                  <a:pt x="0" y="15240"/>
                </a:lnTo>
                <a:lnTo>
                  <a:pt x="48259" y="15240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662679" y="7632700"/>
            <a:ext cx="101600" cy="127000"/>
          </a:xfrm>
          <a:custGeom>
            <a:avLst/>
            <a:gdLst/>
            <a:ahLst/>
            <a:cxnLst/>
            <a:rect l="l" t="t" r="r" b="b"/>
            <a:pathLst>
              <a:path w="101600" h="127000">
                <a:moveTo>
                  <a:pt x="17780" y="0"/>
                </a:moveTo>
                <a:lnTo>
                  <a:pt x="1270" y="0"/>
                </a:lnTo>
                <a:lnTo>
                  <a:pt x="0" y="127000"/>
                </a:lnTo>
                <a:lnTo>
                  <a:pt x="16510" y="127000"/>
                </a:lnTo>
                <a:lnTo>
                  <a:pt x="16510" y="26669"/>
                </a:lnTo>
                <a:lnTo>
                  <a:pt x="35672" y="26669"/>
                </a:lnTo>
                <a:lnTo>
                  <a:pt x="17780" y="0"/>
                </a:lnTo>
                <a:close/>
              </a:path>
              <a:path w="101600" h="127000">
                <a:moveTo>
                  <a:pt x="35672" y="26669"/>
                </a:moveTo>
                <a:lnTo>
                  <a:pt x="16510" y="26669"/>
                </a:lnTo>
                <a:lnTo>
                  <a:pt x="83820" y="127000"/>
                </a:lnTo>
                <a:lnTo>
                  <a:pt x="100330" y="127000"/>
                </a:lnTo>
                <a:lnTo>
                  <a:pt x="100596" y="100330"/>
                </a:lnTo>
                <a:lnTo>
                  <a:pt x="85090" y="100330"/>
                </a:lnTo>
                <a:lnTo>
                  <a:pt x="35672" y="26669"/>
                </a:lnTo>
                <a:close/>
              </a:path>
              <a:path w="101600" h="127000">
                <a:moveTo>
                  <a:pt x="101600" y="0"/>
                </a:moveTo>
                <a:lnTo>
                  <a:pt x="85090" y="0"/>
                </a:lnTo>
                <a:lnTo>
                  <a:pt x="85090" y="100330"/>
                </a:lnTo>
                <a:lnTo>
                  <a:pt x="100596" y="100330"/>
                </a:lnTo>
                <a:lnTo>
                  <a:pt x="101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783329" y="7665719"/>
            <a:ext cx="86360" cy="96520"/>
          </a:xfrm>
          <a:custGeom>
            <a:avLst/>
            <a:gdLst/>
            <a:ahLst/>
            <a:cxnLst/>
            <a:rect l="l" t="t" r="r" b="b"/>
            <a:pathLst>
              <a:path w="86360" h="96520">
                <a:moveTo>
                  <a:pt x="79163" y="12699"/>
                </a:moveTo>
                <a:lnTo>
                  <a:pt x="50800" y="12699"/>
                </a:lnTo>
                <a:lnTo>
                  <a:pt x="57150" y="13969"/>
                </a:lnTo>
                <a:lnTo>
                  <a:pt x="60960" y="17779"/>
                </a:lnTo>
                <a:lnTo>
                  <a:pt x="64770" y="20319"/>
                </a:lnTo>
                <a:lnTo>
                  <a:pt x="66040" y="25399"/>
                </a:lnTo>
                <a:lnTo>
                  <a:pt x="66040" y="35559"/>
                </a:lnTo>
                <a:lnTo>
                  <a:pt x="60781" y="37246"/>
                </a:lnTo>
                <a:lnTo>
                  <a:pt x="54451" y="38576"/>
                </a:lnTo>
                <a:lnTo>
                  <a:pt x="46930" y="39667"/>
                </a:lnTo>
                <a:lnTo>
                  <a:pt x="38100" y="40639"/>
                </a:lnTo>
                <a:lnTo>
                  <a:pt x="31750" y="41909"/>
                </a:lnTo>
                <a:lnTo>
                  <a:pt x="26670" y="41909"/>
                </a:lnTo>
                <a:lnTo>
                  <a:pt x="24130" y="43179"/>
                </a:lnTo>
                <a:lnTo>
                  <a:pt x="19050" y="44449"/>
                </a:lnTo>
                <a:lnTo>
                  <a:pt x="15240" y="45719"/>
                </a:lnTo>
                <a:lnTo>
                  <a:pt x="12700" y="48259"/>
                </a:lnTo>
                <a:lnTo>
                  <a:pt x="8890" y="50799"/>
                </a:lnTo>
                <a:lnTo>
                  <a:pt x="6350" y="53339"/>
                </a:lnTo>
                <a:lnTo>
                  <a:pt x="1270" y="60959"/>
                </a:lnTo>
                <a:lnTo>
                  <a:pt x="0" y="64769"/>
                </a:lnTo>
                <a:lnTo>
                  <a:pt x="0" y="77469"/>
                </a:lnTo>
                <a:lnTo>
                  <a:pt x="3810" y="83819"/>
                </a:lnTo>
                <a:lnTo>
                  <a:pt x="13970" y="93979"/>
                </a:lnTo>
                <a:lnTo>
                  <a:pt x="22860" y="96519"/>
                </a:lnTo>
                <a:lnTo>
                  <a:pt x="39370" y="96519"/>
                </a:lnTo>
                <a:lnTo>
                  <a:pt x="44450" y="95249"/>
                </a:lnTo>
                <a:lnTo>
                  <a:pt x="49530" y="92709"/>
                </a:lnTo>
                <a:lnTo>
                  <a:pt x="55880" y="91439"/>
                </a:lnTo>
                <a:lnTo>
                  <a:pt x="60960" y="87629"/>
                </a:lnTo>
                <a:lnTo>
                  <a:pt x="65722" y="83819"/>
                </a:lnTo>
                <a:lnTo>
                  <a:pt x="29210" y="83819"/>
                </a:lnTo>
                <a:lnTo>
                  <a:pt x="25400" y="82549"/>
                </a:lnTo>
                <a:lnTo>
                  <a:pt x="21590" y="80009"/>
                </a:lnTo>
                <a:lnTo>
                  <a:pt x="19050" y="77469"/>
                </a:lnTo>
                <a:lnTo>
                  <a:pt x="17780" y="73659"/>
                </a:lnTo>
                <a:lnTo>
                  <a:pt x="17780" y="64769"/>
                </a:lnTo>
                <a:lnTo>
                  <a:pt x="19050" y="62229"/>
                </a:lnTo>
                <a:lnTo>
                  <a:pt x="21590" y="59689"/>
                </a:lnTo>
                <a:lnTo>
                  <a:pt x="22860" y="57149"/>
                </a:lnTo>
                <a:lnTo>
                  <a:pt x="25400" y="57149"/>
                </a:lnTo>
                <a:lnTo>
                  <a:pt x="33020" y="54609"/>
                </a:lnTo>
                <a:lnTo>
                  <a:pt x="39370" y="53339"/>
                </a:lnTo>
                <a:lnTo>
                  <a:pt x="47466" y="52189"/>
                </a:lnTo>
                <a:lnTo>
                  <a:pt x="54610" y="50799"/>
                </a:lnTo>
                <a:lnTo>
                  <a:pt x="66040" y="48259"/>
                </a:lnTo>
                <a:lnTo>
                  <a:pt x="81280" y="48259"/>
                </a:lnTo>
                <a:lnTo>
                  <a:pt x="81280" y="20319"/>
                </a:lnTo>
                <a:lnTo>
                  <a:pt x="80010" y="15239"/>
                </a:lnTo>
                <a:lnTo>
                  <a:pt x="79163" y="12699"/>
                </a:lnTo>
                <a:close/>
              </a:path>
              <a:path w="86360" h="96520">
                <a:moveTo>
                  <a:pt x="82550" y="82549"/>
                </a:moveTo>
                <a:lnTo>
                  <a:pt x="67310" y="82549"/>
                </a:lnTo>
                <a:lnTo>
                  <a:pt x="67310" y="86359"/>
                </a:lnTo>
                <a:lnTo>
                  <a:pt x="68580" y="91439"/>
                </a:lnTo>
                <a:lnTo>
                  <a:pt x="69850" y="93979"/>
                </a:lnTo>
                <a:lnTo>
                  <a:pt x="86360" y="93979"/>
                </a:lnTo>
                <a:lnTo>
                  <a:pt x="83820" y="90169"/>
                </a:lnTo>
                <a:lnTo>
                  <a:pt x="82550" y="86359"/>
                </a:lnTo>
                <a:lnTo>
                  <a:pt x="82550" y="82549"/>
                </a:lnTo>
                <a:close/>
              </a:path>
              <a:path w="86360" h="96520">
                <a:moveTo>
                  <a:pt x="81280" y="48259"/>
                </a:moveTo>
                <a:lnTo>
                  <a:pt x="66040" y="48259"/>
                </a:lnTo>
                <a:lnTo>
                  <a:pt x="66040" y="59689"/>
                </a:lnTo>
                <a:lnTo>
                  <a:pt x="64770" y="66039"/>
                </a:lnTo>
                <a:lnTo>
                  <a:pt x="63500" y="69849"/>
                </a:lnTo>
                <a:lnTo>
                  <a:pt x="60960" y="73659"/>
                </a:lnTo>
                <a:lnTo>
                  <a:pt x="57150" y="77469"/>
                </a:lnTo>
                <a:lnTo>
                  <a:pt x="52070" y="80009"/>
                </a:lnTo>
                <a:lnTo>
                  <a:pt x="48260" y="82549"/>
                </a:lnTo>
                <a:lnTo>
                  <a:pt x="41910" y="83819"/>
                </a:lnTo>
                <a:lnTo>
                  <a:pt x="65722" y="83819"/>
                </a:lnTo>
                <a:lnTo>
                  <a:pt x="67310" y="82549"/>
                </a:lnTo>
                <a:lnTo>
                  <a:pt x="82550" y="82549"/>
                </a:lnTo>
                <a:lnTo>
                  <a:pt x="81815" y="78720"/>
                </a:lnTo>
                <a:lnTo>
                  <a:pt x="81489" y="73659"/>
                </a:lnTo>
                <a:lnTo>
                  <a:pt x="81386" y="69849"/>
                </a:lnTo>
                <a:lnTo>
                  <a:pt x="81280" y="48259"/>
                </a:lnTo>
                <a:close/>
              </a:path>
              <a:path w="86360" h="96520">
                <a:moveTo>
                  <a:pt x="59690" y="0"/>
                </a:moveTo>
                <a:lnTo>
                  <a:pt x="30480" y="0"/>
                </a:lnTo>
                <a:lnTo>
                  <a:pt x="17780" y="5079"/>
                </a:lnTo>
                <a:lnTo>
                  <a:pt x="13970" y="7619"/>
                </a:lnTo>
                <a:lnTo>
                  <a:pt x="10160" y="11429"/>
                </a:lnTo>
                <a:lnTo>
                  <a:pt x="5080" y="21589"/>
                </a:lnTo>
                <a:lnTo>
                  <a:pt x="3810" y="27939"/>
                </a:lnTo>
                <a:lnTo>
                  <a:pt x="19050" y="30479"/>
                </a:lnTo>
                <a:lnTo>
                  <a:pt x="20320" y="24129"/>
                </a:lnTo>
                <a:lnTo>
                  <a:pt x="22860" y="19049"/>
                </a:lnTo>
                <a:lnTo>
                  <a:pt x="30480" y="13969"/>
                </a:lnTo>
                <a:lnTo>
                  <a:pt x="35560" y="12699"/>
                </a:lnTo>
                <a:lnTo>
                  <a:pt x="79163" y="12699"/>
                </a:lnTo>
                <a:lnTo>
                  <a:pt x="78740" y="11429"/>
                </a:lnTo>
                <a:lnTo>
                  <a:pt x="73660" y="6349"/>
                </a:lnTo>
                <a:lnTo>
                  <a:pt x="69850" y="3809"/>
                </a:lnTo>
                <a:lnTo>
                  <a:pt x="64770" y="2539"/>
                </a:lnTo>
                <a:lnTo>
                  <a:pt x="59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879850" y="7635240"/>
            <a:ext cx="44450" cy="125730"/>
          </a:xfrm>
          <a:custGeom>
            <a:avLst/>
            <a:gdLst/>
            <a:ahLst/>
            <a:cxnLst/>
            <a:rect l="l" t="t" r="r" b="b"/>
            <a:pathLst>
              <a:path w="44450" h="125729">
                <a:moveTo>
                  <a:pt x="26670" y="44449"/>
                </a:moveTo>
                <a:lnTo>
                  <a:pt x="11429" y="44449"/>
                </a:lnTo>
                <a:lnTo>
                  <a:pt x="11429" y="113029"/>
                </a:lnTo>
                <a:lnTo>
                  <a:pt x="12700" y="115569"/>
                </a:lnTo>
                <a:lnTo>
                  <a:pt x="13970" y="119379"/>
                </a:lnTo>
                <a:lnTo>
                  <a:pt x="16510" y="121919"/>
                </a:lnTo>
                <a:lnTo>
                  <a:pt x="19050" y="123189"/>
                </a:lnTo>
                <a:lnTo>
                  <a:pt x="26670" y="125729"/>
                </a:lnTo>
                <a:lnTo>
                  <a:pt x="39370" y="125729"/>
                </a:lnTo>
                <a:lnTo>
                  <a:pt x="44450" y="124459"/>
                </a:lnTo>
                <a:lnTo>
                  <a:pt x="41910" y="110489"/>
                </a:lnTo>
                <a:lnTo>
                  <a:pt x="31750" y="110489"/>
                </a:lnTo>
                <a:lnTo>
                  <a:pt x="30479" y="109219"/>
                </a:lnTo>
                <a:lnTo>
                  <a:pt x="29210" y="109219"/>
                </a:lnTo>
                <a:lnTo>
                  <a:pt x="26670" y="106679"/>
                </a:lnTo>
                <a:lnTo>
                  <a:pt x="26670" y="44449"/>
                </a:lnTo>
                <a:close/>
              </a:path>
              <a:path w="44450" h="125729">
                <a:moveTo>
                  <a:pt x="43179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43179" y="44449"/>
                </a:lnTo>
                <a:lnTo>
                  <a:pt x="43179" y="31749"/>
                </a:lnTo>
                <a:close/>
              </a:path>
              <a:path w="44450" h="125729">
                <a:moveTo>
                  <a:pt x="26670" y="0"/>
                </a:moveTo>
                <a:lnTo>
                  <a:pt x="11429" y="8889"/>
                </a:lnTo>
                <a:lnTo>
                  <a:pt x="11429" y="31749"/>
                </a:lnTo>
                <a:lnTo>
                  <a:pt x="26670" y="31749"/>
                </a:lnTo>
                <a:lnTo>
                  <a:pt x="26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939540" y="7632700"/>
            <a:ext cx="15240" cy="17780"/>
          </a:xfrm>
          <a:custGeom>
            <a:avLst/>
            <a:gdLst/>
            <a:ahLst/>
            <a:cxnLst/>
            <a:rect l="l" t="t" r="r" b="b"/>
            <a:pathLst>
              <a:path w="15239" h="17779">
                <a:moveTo>
                  <a:pt x="15239" y="0"/>
                </a:moveTo>
                <a:lnTo>
                  <a:pt x="0" y="0"/>
                </a:lnTo>
                <a:lnTo>
                  <a:pt x="0" y="17780"/>
                </a:lnTo>
                <a:lnTo>
                  <a:pt x="15239" y="1778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947159" y="7666990"/>
            <a:ext cx="0" cy="92710"/>
          </a:xfrm>
          <a:custGeom>
            <a:avLst/>
            <a:gdLst/>
            <a:ahLst/>
            <a:cxnLst/>
            <a:rect l="l" t="t" r="r" b="b"/>
            <a:pathLst>
              <a:path w="0" h="92709">
                <a:moveTo>
                  <a:pt x="0" y="0"/>
                </a:moveTo>
                <a:lnTo>
                  <a:pt x="0" y="92709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972559" y="7665719"/>
            <a:ext cx="86360" cy="96520"/>
          </a:xfrm>
          <a:custGeom>
            <a:avLst/>
            <a:gdLst/>
            <a:ahLst/>
            <a:cxnLst/>
            <a:rect l="l" t="t" r="r" b="b"/>
            <a:pathLst>
              <a:path w="86360" h="96520">
                <a:moveTo>
                  <a:pt x="43179" y="0"/>
                </a:moveTo>
                <a:lnTo>
                  <a:pt x="8036" y="16827"/>
                </a:lnTo>
                <a:lnTo>
                  <a:pt x="0" y="48259"/>
                </a:lnTo>
                <a:lnTo>
                  <a:pt x="714" y="58995"/>
                </a:lnTo>
                <a:lnTo>
                  <a:pt x="25400" y="93027"/>
                </a:lnTo>
                <a:lnTo>
                  <a:pt x="43179" y="96519"/>
                </a:lnTo>
                <a:lnTo>
                  <a:pt x="50800" y="96519"/>
                </a:lnTo>
                <a:lnTo>
                  <a:pt x="58419" y="93979"/>
                </a:lnTo>
                <a:lnTo>
                  <a:pt x="64769" y="90169"/>
                </a:lnTo>
                <a:lnTo>
                  <a:pt x="72389" y="86359"/>
                </a:lnTo>
                <a:lnTo>
                  <a:pt x="74929" y="83819"/>
                </a:lnTo>
                <a:lnTo>
                  <a:pt x="35560" y="83819"/>
                </a:lnTo>
                <a:lnTo>
                  <a:pt x="29210" y="80009"/>
                </a:lnTo>
                <a:lnTo>
                  <a:pt x="24129" y="73659"/>
                </a:lnTo>
                <a:lnTo>
                  <a:pt x="20260" y="69155"/>
                </a:lnTo>
                <a:lnTo>
                  <a:pt x="17938" y="63341"/>
                </a:lnTo>
                <a:lnTo>
                  <a:pt x="16807" y="56336"/>
                </a:lnTo>
                <a:lnTo>
                  <a:pt x="16510" y="48259"/>
                </a:lnTo>
                <a:lnTo>
                  <a:pt x="16986" y="39449"/>
                </a:lnTo>
                <a:lnTo>
                  <a:pt x="35560" y="12699"/>
                </a:lnTo>
                <a:lnTo>
                  <a:pt x="75816" y="12699"/>
                </a:lnTo>
                <a:lnTo>
                  <a:pt x="74929" y="11429"/>
                </a:lnTo>
                <a:lnTo>
                  <a:pt x="68004" y="6429"/>
                </a:lnTo>
                <a:lnTo>
                  <a:pt x="60483" y="2857"/>
                </a:lnTo>
                <a:lnTo>
                  <a:pt x="52248" y="714"/>
                </a:lnTo>
                <a:lnTo>
                  <a:pt x="43179" y="0"/>
                </a:lnTo>
                <a:close/>
              </a:path>
              <a:path w="86360" h="96520">
                <a:moveTo>
                  <a:pt x="75816" y="12699"/>
                </a:moveTo>
                <a:lnTo>
                  <a:pt x="50800" y="12699"/>
                </a:lnTo>
                <a:lnTo>
                  <a:pt x="57150" y="15239"/>
                </a:lnTo>
                <a:lnTo>
                  <a:pt x="62229" y="21589"/>
                </a:lnTo>
                <a:lnTo>
                  <a:pt x="66287" y="26114"/>
                </a:lnTo>
                <a:lnTo>
                  <a:pt x="68897" y="31908"/>
                </a:lnTo>
                <a:lnTo>
                  <a:pt x="70088" y="38913"/>
                </a:lnTo>
                <a:lnTo>
                  <a:pt x="69850" y="46989"/>
                </a:lnTo>
                <a:lnTo>
                  <a:pt x="50800" y="83819"/>
                </a:lnTo>
                <a:lnTo>
                  <a:pt x="74929" y="83819"/>
                </a:lnTo>
                <a:lnTo>
                  <a:pt x="86360" y="46989"/>
                </a:lnTo>
                <a:lnTo>
                  <a:pt x="85645" y="36254"/>
                </a:lnTo>
                <a:lnTo>
                  <a:pt x="83502" y="26828"/>
                </a:lnTo>
                <a:lnTo>
                  <a:pt x="79930" y="18593"/>
                </a:lnTo>
                <a:lnTo>
                  <a:pt x="75816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077970" y="7665719"/>
            <a:ext cx="74930" cy="93980"/>
          </a:xfrm>
          <a:custGeom>
            <a:avLst/>
            <a:gdLst/>
            <a:ahLst/>
            <a:cxnLst/>
            <a:rect l="l" t="t" r="r" b="b"/>
            <a:pathLst>
              <a:path w="74929" h="93979">
                <a:moveTo>
                  <a:pt x="13969" y="1269"/>
                </a:moveTo>
                <a:lnTo>
                  <a:pt x="0" y="1269"/>
                </a:lnTo>
                <a:lnTo>
                  <a:pt x="0" y="93979"/>
                </a:lnTo>
                <a:lnTo>
                  <a:pt x="15239" y="93979"/>
                </a:lnTo>
                <a:lnTo>
                  <a:pt x="15239" y="31749"/>
                </a:lnTo>
                <a:lnTo>
                  <a:pt x="17779" y="24129"/>
                </a:lnTo>
                <a:lnTo>
                  <a:pt x="26669" y="15239"/>
                </a:lnTo>
                <a:lnTo>
                  <a:pt x="29845" y="13969"/>
                </a:lnTo>
                <a:lnTo>
                  <a:pt x="13969" y="13969"/>
                </a:lnTo>
                <a:lnTo>
                  <a:pt x="13969" y="1269"/>
                </a:lnTo>
                <a:close/>
              </a:path>
              <a:path w="74929" h="93979">
                <a:moveTo>
                  <a:pt x="70273" y="12699"/>
                </a:moveTo>
                <a:lnTo>
                  <a:pt x="43179" y="12699"/>
                </a:lnTo>
                <a:lnTo>
                  <a:pt x="46989" y="13969"/>
                </a:lnTo>
                <a:lnTo>
                  <a:pt x="49529" y="16509"/>
                </a:lnTo>
                <a:lnTo>
                  <a:pt x="53339" y="17779"/>
                </a:lnTo>
                <a:lnTo>
                  <a:pt x="55879" y="20319"/>
                </a:lnTo>
                <a:lnTo>
                  <a:pt x="57150" y="24129"/>
                </a:lnTo>
                <a:lnTo>
                  <a:pt x="57150" y="26669"/>
                </a:lnTo>
                <a:lnTo>
                  <a:pt x="58419" y="31749"/>
                </a:lnTo>
                <a:lnTo>
                  <a:pt x="58419" y="93979"/>
                </a:lnTo>
                <a:lnTo>
                  <a:pt x="73659" y="93979"/>
                </a:lnTo>
                <a:lnTo>
                  <a:pt x="74929" y="36829"/>
                </a:lnTo>
                <a:lnTo>
                  <a:pt x="74929" y="30479"/>
                </a:lnTo>
                <a:lnTo>
                  <a:pt x="73659" y="25399"/>
                </a:lnTo>
                <a:lnTo>
                  <a:pt x="73659" y="21589"/>
                </a:lnTo>
                <a:lnTo>
                  <a:pt x="71119" y="13969"/>
                </a:lnTo>
                <a:lnTo>
                  <a:pt x="70273" y="12699"/>
                </a:lnTo>
                <a:close/>
              </a:path>
              <a:path w="74929" h="93979">
                <a:moveTo>
                  <a:pt x="53339" y="0"/>
                </a:moveTo>
                <a:lnTo>
                  <a:pt x="43179" y="0"/>
                </a:lnTo>
                <a:lnTo>
                  <a:pt x="34151" y="754"/>
                </a:lnTo>
                <a:lnTo>
                  <a:pt x="26193" y="3174"/>
                </a:lnTo>
                <a:lnTo>
                  <a:pt x="19427" y="7500"/>
                </a:lnTo>
                <a:lnTo>
                  <a:pt x="13969" y="13969"/>
                </a:lnTo>
                <a:lnTo>
                  <a:pt x="29845" y="13969"/>
                </a:lnTo>
                <a:lnTo>
                  <a:pt x="33019" y="12699"/>
                </a:lnTo>
                <a:lnTo>
                  <a:pt x="70273" y="12699"/>
                </a:lnTo>
                <a:lnTo>
                  <a:pt x="68579" y="10159"/>
                </a:lnTo>
                <a:lnTo>
                  <a:pt x="67309" y="6349"/>
                </a:lnTo>
                <a:lnTo>
                  <a:pt x="63500" y="3809"/>
                </a:lnTo>
                <a:lnTo>
                  <a:pt x="58419" y="253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170679" y="7665719"/>
            <a:ext cx="85090" cy="96520"/>
          </a:xfrm>
          <a:custGeom>
            <a:avLst/>
            <a:gdLst/>
            <a:ahLst/>
            <a:cxnLst/>
            <a:rect l="l" t="t" r="r" b="b"/>
            <a:pathLst>
              <a:path w="85089" h="96520">
                <a:moveTo>
                  <a:pt x="78316" y="12699"/>
                </a:moveTo>
                <a:lnTo>
                  <a:pt x="50800" y="12699"/>
                </a:lnTo>
                <a:lnTo>
                  <a:pt x="57150" y="13969"/>
                </a:lnTo>
                <a:lnTo>
                  <a:pt x="60960" y="17779"/>
                </a:lnTo>
                <a:lnTo>
                  <a:pt x="64770" y="20319"/>
                </a:lnTo>
                <a:lnTo>
                  <a:pt x="66040" y="25399"/>
                </a:lnTo>
                <a:lnTo>
                  <a:pt x="66040" y="35559"/>
                </a:lnTo>
                <a:lnTo>
                  <a:pt x="60582" y="37246"/>
                </a:lnTo>
                <a:lnTo>
                  <a:pt x="53816" y="38576"/>
                </a:lnTo>
                <a:lnTo>
                  <a:pt x="45858" y="39667"/>
                </a:lnTo>
                <a:lnTo>
                  <a:pt x="36830" y="40639"/>
                </a:lnTo>
                <a:lnTo>
                  <a:pt x="30480" y="41909"/>
                </a:lnTo>
                <a:lnTo>
                  <a:pt x="26670" y="41909"/>
                </a:lnTo>
                <a:lnTo>
                  <a:pt x="15240" y="45719"/>
                </a:lnTo>
                <a:lnTo>
                  <a:pt x="7620" y="50799"/>
                </a:lnTo>
                <a:lnTo>
                  <a:pt x="5080" y="53339"/>
                </a:lnTo>
                <a:lnTo>
                  <a:pt x="3810" y="57149"/>
                </a:lnTo>
                <a:lnTo>
                  <a:pt x="1270" y="60959"/>
                </a:lnTo>
                <a:lnTo>
                  <a:pt x="0" y="64769"/>
                </a:lnTo>
                <a:lnTo>
                  <a:pt x="0" y="77469"/>
                </a:lnTo>
                <a:lnTo>
                  <a:pt x="2540" y="83819"/>
                </a:lnTo>
                <a:lnTo>
                  <a:pt x="8890" y="88899"/>
                </a:lnTo>
                <a:lnTo>
                  <a:pt x="13970" y="93979"/>
                </a:lnTo>
                <a:lnTo>
                  <a:pt x="21590" y="96519"/>
                </a:lnTo>
                <a:lnTo>
                  <a:pt x="38100" y="96519"/>
                </a:lnTo>
                <a:lnTo>
                  <a:pt x="44450" y="95249"/>
                </a:lnTo>
                <a:lnTo>
                  <a:pt x="49530" y="92709"/>
                </a:lnTo>
                <a:lnTo>
                  <a:pt x="54610" y="91439"/>
                </a:lnTo>
                <a:lnTo>
                  <a:pt x="60960" y="87629"/>
                </a:lnTo>
                <a:lnTo>
                  <a:pt x="64770" y="83819"/>
                </a:lnTo>
                <a:lnTo>
                  <a:pt x="29210" y="83819"/>
                </a:lnTo>
                <a:lnTo>
                  <a:pt x="24130" y="82549"/>
                </a:lnTo>
                <a:lnTo>
                  <a:pt x="21590" y="80009"/>
                </a:lnTo>
                <a:lnTo>
                  <a:pt x="17780" y="77469"/>
                </a:lnTo>
                <a:lnTo>
                  <a:pt x="16510" y="73659"/>
                </a:lnTo>
                <a:lnTo>
                  <a:pt x="16510" y="67309"/>
                </a:lnTo>
                <a:lnTo>
                  <a:pt x="20320" y="59689"/>
                </a:lnTo>
                <a:lnTo>
                  <a:pt x="22860" y="57149"/>
                </a:lnTo>
                <a:lnTo>
                  <a:pt x="25400" y="57149"/>
                </a:lnTo>
                <a:lnTo>
                  <a:pt x="27940" y="55879"/>
                </a:lnTo>
                <a:lnTo>
                  <a:pt x="33020" y="54609"/>
                </a:lnTo>
                <a:lnTo>
                  <a:pt x="39370" y="53339"/>
                </a:lnTo>
                <a:lnTo>
                  <a:pt x="47466" y="52189"/>
                </a:lnTo>
                <a:lnTo>
                  <a:pt x="54610" y="50799"/>
                </a:lnTo>
                <a:lnTo>
                  <a:pt x="66040" y="48259"/>
                </a:lnTo>
                <a:lnTo>
                  <a:pt x="81280" y="48259"/>
                </a:lnTo>
                <a:lnTo>
                  <a:pt x="81280" y="22859"/>
                </a:lnTo>
                <a:lnTo>
                  <a:pt x="80010" y="20319"/>
                </a:lnTo>
                <a:lnTo>
                  <a:pt x="80010" y="15239"/>
                </a:lnTo>
                <a:lnTo>
                  <a:pt x="78316" y="12699"/>
                </a:lnTo>
                <a:close/>
              </a:path>
              <a:path w="85089" h="96520">
                <a:moveTo>
                  <a:pt x="82550" y="82549"/>
                </a:moveTo>
                <a:lnTo>
                  <a:pt x="66040" y="82549"/>
                </a:lnTo>
                <a:lnTo>
                  <a:pt x="67310" y="86359"/>
                </a:lnTo>
                <a:lnTo>
                  <a:pt x="68580" y="91439"/>
                </a:lnTo>
                <a:lnTo>
                  <a:pt x="69850" y="93979"/>
                </a:lnTo>
                <a:lnTo>
                  <a:pt x="85090" y="93979"/>
                </a:lnTo>
                <a:lnTo>
                  <a:pt x="82550" y="86359"/>
                </a:lnTo>
                <a:lnTo>
                  <a:pt x="82550" y="82549"/>
                </a:lnTo>
                <a:close/>
              </a:path>
              <a:path w="85089" h="96520">
                <a:moveTo>
                  <a:pt x="81280" y="48259"/>
                </a:moveTo>
                <a:lnTo>
                  <a:pt x="66040" y="48259"/>
                </a:lnTo>
                <a:lnTo>
                  <a:pt x="66040" y="59689"/>
                </a:lnTo>
                <a:lnTo>
                  <a:pt x="64770" y="66039"/>
                </a:lnTo>
                <a:lnTo>
                  <a:pt x="41910" y="83819"/>
                </a:lnTo>
                <a:lnTo>
                  <a:pt x="64770" y="83819"/>
                </a:lnTo>
                <a:lnTo>
                  <a:pt x="66040" y="82549"/>
                </a:lnTo>
                <a:lnTo>
                  <a:pt x="82550" y="82549"/>
                </a:lnTo>
                <a:lnTo>
                  <a:pt x="81815" y="78720"/>
                </a:lnTo>
                <a:lnTo>
                  <a:pt x="81489" y="73659"/>
                </a:lnTo>
                <a:lnTo>
                  <a:pt x="81386" y="69849"/>
                </a:lnTo>
                <a:lnTo>
                  <a:pt x="81280" y="48259"/>
                </a:lnTo>
                <a:close/>
              </a:path>
              <a:path w="85089" h="96520">
                <a:moveTo>
                  <a:pt x="59690" y="0"/>
                </a:moveTo>
                <a:lnTo>
                  <a:pt x="30480" y="0"/>
                </a:lnTo>
                <a:lnTo>
                  <a:pt x="17780" y="5079"/>
                </a:lnTo>
                <a:lnTo>
                  <a:pt x="12700" y="7619"/>
                </a:lnTo>
                <a:lnTo>
                  <a:pt x="10160" y="11429"/>
                </a:lnTo>
                <a:lnTo>
                  <a:pt x="6350" y="16509"/>
                </a:lnTo>
                <a:lnTo>
                  <a:pt x="5080" y="21589"/>
                </a:lnTo>
                <a:lnTo>
                  <a:pt x="2540" y="27939"/>
                </a:lnTo>
                <a:lnTo>
                  <a:pt x="19050" y="30479"/>
                </a:lnTo>
                <a:lnTo>
                  <a:pt x="20320" y="24129"/>
                </a:lnTo>
                <a:lnTo>
                  <a:pt x="22860" y="19049"/>
                </a:lnTo>
                <a:lnTo>
                  <a:pt x="30480" y="13969"/>
                </a:lnTo>
                <a:lnTo>
                  <a:pt x="35560" y="12699"/>
                </a:lnTo>
                <a:lnTo>
                  <a:pt x="78316" y="12699"/>
                </a:lnTo>
                <a:lnTo>
                  <a:pt x="77470" y="11429"/>
                </a:lnTo>
                <a:lnTo>
                  <a:pt x="74930" y="8889"/>
                </a:lnTo>
                <a:lnTo>
                  <a:pt x="73660" y="6349"/>
                </a:lnTo>
                <a:lnTo>
                  <a:pt x="69850" y="3809"/>
                </a:lnTo>
                <a:lnTo>
                  <a:pt x="64770" y="2539"/>
                </a:lnTo>
                <a:lnTo>
                  <a:pt x="59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283075" y="763270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361179" y="7630159"/>
            <a:ext cx="1753870" cy="13207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191250" y="7632700"/>
            <a:ext cx="379729" cy="129539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588260" y="7832090"/>
            <a:ext cx="488950" cy="129540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145789" y="7832090"/>
            <a:ext cx="80010" cy="129540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249929" y="7867650"/>
            <a:ext cx="74930" cy="93980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348990" y="7832090"/>
            <a:ext cx="76200" cy="127000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448050" y="7865109"/>
            <a:ext cx="175260" cy="132079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696970" y="7832090"/>
            <a:ext cx="1756409" cy="165100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 txBox="1"/>
          <p:nvPr/>
        </p:nvSpPr>
        <p:spPr>
          <a:xfrm>
            <a:off x="468630" y="539750"/>
            <a:ext cx="6551930" cy="504190"/>
          </a:xfrm>
          <a:prstGeom prst="rect">
            <a:avLst/>
          </a:prstGeom>
          <a:solidFill>
            <a:srgbClr val="FFFF99"/>
          </a:solidFill>
          <a:ln w="3175">
            <a:solidFill>
              <a:srgbClr val="7F7F7F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800"/>
              </a:spcBef>
            </a:pPr>
            <a:r>
              <a:rPr dirty="0" sz="1800" spc="-10">
                <a:latin typeface="Arial"/>
                <a:cs typeface="Arial"/>
              </a:rPr>
              <a:t>Name: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ABCD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489" y="2015489"/>
            <a:ext cx="3456940" cy="756920"/>
          </a:xfrm>
          <a:prstGeom prst="rect">
            <a:avLst/>
          </a:prstGeom>
          <a:solidFill>
            <a:srgbClr val="EDEDED"/>
          </a:solidFill>
          <a:ln w="3175">
            <a:solidFill>
              <a:srgbClr val="7F7F7F"/>
            </a:solidFill>
          </a:ln>
        </p:spPr>
        <p:txBody>
          <a:bodyPr wrap="square" lIns="0" tIns="227330" rIns="0" bIns="0" rtlCol="0" vert="horz">
            <a:spAutoFit/>
          </a:bodyPr>
          <a:lstStyle/>
          <a:p>
            <a:pPr marL="1049020">
              <a:lnSpc>
                <a:spcPct val="100000"/>
              </a:lnSpc>
              <a:spcBef>
                <a:spcPts val="1790"/>
              </a:spcBef>
            </a:pPr>
            <a:r>
              <a:rPr dirty="0" sz="1800" spc="-10">
                <a:latin typeface="Arial"/>
                <a:cs typeface="Arial"/>
              </a:rPr>
              <a:t>USERNAME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2320" y="3455670"/>
            <a:ext cx="3528060" cy="828040"/>
          </a:xfrm>
          <a:prstGeom prst="rect">
            <a:avLst/>
          </a:prstGeom>
          <a:solidFill>
            <a:srgbClr val="DCDCDC"/>
          </a:solidFill>
          <a:ln w="3175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104900">
              <a:lnSpc>
                <a:spcPct val="100000"/>
              </a:lnSpc>
            </a:pPr>
            <a:r>
              <a:rPr dirty="0" sz="1800" spc="-20">
                <a:latin typeface="Arial"/>
                <a:cs typeface="Arial"/>
              </a:rPr>
              <a:t>PASSWORD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3570" y="4806950"/>
            <a:ext cx="11468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Forgot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password?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459" y="739140"/>
            <a:ext cx="5507355" cy="55499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714500" marR="5080" indent="-1701800">
              <a:lnSpc>
                <a:spcPts val="2010"/>
              </a:lnSpc>
              <a:spcBef>
                <a:spcPts val="290"/>
              </a:spcBef>
            </a:pPr>
            <a:r>
              <a:rPr dirty="0" sz="1800" spc="-10">
                <a:latin typeface="Arial"/>
                <a:cs typeface="Arial"/>
              </a:rPr>
              <a:t>Login page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10">
                <a:latin typeface="Arial"/>
                <a:cs typeface="Arial"/>
              </a:rPr>
              <a:t>appears on </a:t>
            </a:r>
            <a:r>
              <a:rPr dirty="0" sz="1800" spc="-5">
                <a:latin typeface="Arial"/>
                <a:cs typeface="Arial"/>
              </a:rPr>
              <a:t>clicking the </a:t>
            </a:r>
            <a:r>
              <a:rPr dirty="0" sz="1800" spc="-10">
                <a:latin typeface="Arial"/>
                <a:cs typeface="Arial"/>
              </a:rPr>
              <a:t>Login </a:t>
            </a:r>
            <a:r>
              <a:rPr dirty="0" sz="1800" spc="-5">
                <a:latin typeface="Arial"/>
                <a:cs typeface="Arial"/>
              </a:rPr>
              <a:t>tab on  </a:t>
            </a:r>
            <a:r>
              <a:rPr dirty="0" sz="1800" spc="-10">
                <a:latin typeface="Arial"/>
                <a:cs typeface="Arial"/>
              </a:rPr>
              <a:t>teachers homepage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3750" y="670559"/>
            <a:ext cx="96456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Arial"/>
                <a:cs typeface="Arial"/>
              </a:rPr>
              <a:t>Welcome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 spc="-10" b="1">
                <a:latin typeface="Arial"/>
                <a:cs typeface="Arial"/>
              </a:rPr>
              <a:t>name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4190" y="1224280"/>
            <a:ext cx="2087880" cy="8963660"/>
          </a:xfrm>
          <a:custGeom>
            <a:avLst/>
            <a:gdLst/>
            <a:ahLst/>
            <a:cxnLst/>
            <a:rect l="l" t="t" r="r" b="b"/>
            <a:pathLst>
              <a:path w="2087880" h="8963660">
                <a:moveTo>
                  <a:pt x="2087879" y="0"/>
                </a:moveTo>
                <a:lnTo>
                  <a:pt x="0" y="0"/>
                </a:lnTo>
                <a:lnTo>
                  <a:pt x="0" y="8963660"/>
                </a:lnTo>
                <a:lnTo>
                  <a:pt x="2087879" y="8963660"/>
                </a:lnTo>
                <a:lnTo>
                  <a:pt x="2087879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4190" y="1224280"/>
            <a:ext cx="2087880" cy="8963660"/>
          </a:xfrm>
          <a:prstGeom prst="rect">
            <a:avLst/>
          </a:prstGeom>
          <a:ln w="3175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292100" marR="286385" indent="316230">
              <a:lnSpc>
                <a:spcPct val="1871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Name: ABCD  Email: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  <a:hlinkClick r:id="rId2"/>
              </a:rPr>
              <a:t>abcd@xmail.com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 marL="116205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Contact </a:t>
            </a:r>
            <a:r>
              <a:rPr dirty="0" sz="1100">
                <a:latin typeface="Arial"/>
                <a:cs typeface="Arial"/>
              </a:rPr>
              <a:t>number:</a:t>
            </a:r>
            <a:r>
              <a:rPr dirty="0" sz="1100" spc="-5">
                <a:latin typeface="Arial"/>
                <a:cs typeface="Arial"/>
              </a:rPr>
              <a:t> 9999000088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512445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DOJ: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26.03.2010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0" indent="240029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Experience: 14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years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L="126364" marR="160655">
              <a:lnSpc>
                <a:spcPts val="1240"/>
              </a:lnSpc>
            </a:pPr>
            <a:r>
              <a:rPr dirty="0" sz="1100" spc="-5">
                <a:latin typeface="Arial"/>
                <a:cs typeface="Arial"/>
              </a:rPr>
              <a:t>Currently teaching: subject </a:t>
            </a:r>
            <a:r>
              <a:rPr dirty="0" sz="1100">
                <a:latin typeface="Arial"/>
                <a:cs typeface="Arial"/>
              </a:rPr>
              <a:t>S  </a:t>
            </a:r>
            <a:r>
              <a:rPr dirty="0" sz="1100" spc="-5">
                <a:latin typeface="Arial"/>
                <a:cs typeface="Arial"/>
              </a:rPr>
              <a:t>And special topic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88310" y="1224280"/>
            <a:ext cx="1079500" cy="504190"/>
          </a:xfrm>
          <a:custGeom>
            <a:avLst/>
            <a:gdLst/>
            <a:ahLst/>
            <a:cxnLst/>
            <a:rect l="l" t="t" r="r" b="b"/>
            <a:pathLst>
              <a:path w="1079500" h="504189">
                <a:moveTo>
                  <a:pt x="1079500" y="0"/>
                </a:moveTo>
                <a:lnTo>
                  <a:pt x="0" y="0"/>
                </a:lnTo>
                <a:lnTo>
                  <a:pt x="0" y="504190"/>
                </a:lnTo>
                <a:lnTo>
                  <a:pt x="1079500" y="5041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88310" y="1224280"/>
            <a:ext cx="1079500" cy="504190"/>
          </a:xfrm>
          <a:custGeom>
            <a:avLst/>
            <a:gdLst/>
            <a:ahLst/>
            <a:cxnLst/>
            <a:rect l="l" t="t" r="r" b="b"/>
            <a:pathLst>
              <a:path w="1079500" h="504189">
                <a:moveTo>
                  <a:pt x="539750" y="504190"/>
                </a:moveTo>
                <a:lnTo>
                  <a:pt x="0" y="5041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504190"/>
                </a:lnTo>
                <a:lnTo>
                  <a:pt x="539750" y="5041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15920" y="8855709"/>
            <a:ext cx="4067810" cy="1259840"/>
          </a:xfrm>
          <a:prstGeom prst="rect">
            <a:avLst/>
          </a:prstGeom>
          <a:solidFill>
            <a:srgbClr val="CCFF99"/>
          </a:solidFill>
          <a:ln w="3175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2540">
              <a:lnSpc>
                <a:spcPct val="100000"/>
              </a:lnSpc>
              <a:spcBef>
                <a:spcPts val="1480"/>
              </a:spcBef>
            </a:pPr>
            <a:r>
              <a:rPr dirty="0" sz="1800" spc="-5">
                <a:latin typeface="Arial"/>
                <a:cs typeface="Arial"/>
              </a:rPr>
              <a:t>Advertisement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2429" y="1343659"/>
            <a:ext cx="13957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EDIT </a:t>
            </a:r>
            <a:r>
              <a:rPr dirty="0" sz="1400" spc="-35">
                <a:latin typeface="Arial"/>
                <a:cs typeface="Arial"/>
              </a:rPr>
              <a:t>PROFILE</a:t>
            </a:r>
            <a:r>
              <a:rPr dirty="0" sz="1400" spc="220">
                <a:latin typeface="Arial"/>
                <a:cs typeface="Arial"/>
              </a:rPr>
              <a:t> </a:t>
            </a:r>
            <a:r>
              <a:rPr dirty="0" baseline="32051" sz="1950" spc="-225">
                <a:latin typeface="Arial"/>
                <a:cs typeface="Arial"/>
              </a:rPr>
              <a:t>P</a:t>
            </a:r>
            <a:endParaRPr baseline="32051"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20540" y="1224280"/>
            <a:ext cx="1007110" cy="240665"/>
          </a:xfrm>
          <a:prstGeom prst="rect">
            <a:avLst/>
          </a:prstGeom>
          <a:solidFill>
            <a:srgbClr val="CEE6F4"/>
          </a:solidFill>
        </p:spPr>
        <p:txBody>
          <a:bodyPr wrap="square" lIns="0" tIns="46990" rIns="0" bIns="0" rtlCol="0" vert="horz">
            <a:spAutoFit/>
          </a:bodyPr>
          <a:lstStyle/>
          <a:p>
            <a:pPr>
              <a:lnSpc>
                <a:spcPts val="1520"/>
              </a:lnSpc>
              <a:spcBef>
                <a:spcPts val="370"/>
              </a:spcBef>
            </a:pPr>
            <a:r>
              <a:rPr dirty="0" sz="1300" spc="-10">
                <a:latin typeface="Arial"/>
                <a:cs typeface="Arial"/>
              </a:rPr>
              <a:t>UBLICATION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0540" y="1464487"/>
            <a:ext cx="1032510" cy="264160"/>
          </a:xfrm>
          <a:prstGeom prst="rect">
            <a:avLst/>
          </a:prstGeom>
          <a:solidFill>
            <a:srgbClr val="CEE6F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>
                <a:latin typeface="Arial"/>
                <a:cs typeface="Arial"/>
              </a:rPr>
              <a:t>&amp;</a:t>
            </a:r>
            <a:r>
              <a:rPr dirty="0" sz="1300" spc="30">
                <a:latin typeface="Arial"/>
                <a:cs typeface="Arial"/>
              </a:rPr>
              <a:t> </a:t>
            </a:r>
            <a:r>
              <a:rPr dirty="0" sz="1300" spc="-60">
                <a:latin typeface="Arial"/>
                <a:cs typeface="Arial"/>
              </a:rPr>
              <a:t>RESEARCH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0379" y="1224280"/>
            <a:ext cx="899160" cy="50419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marL="8890">
              <a:lnSpc>
                <a:spcPct val="100000"/>
              </a:lnSpc>
              <a:spcBef>
                <a:spcPts val="980"/>
              </a:spcBef>
            </a:pPr>
            <a:r>
              <a:rPr dirty="0" sz="1500" spc="-45">
                <a:latin typeface="Arial"/>
                <a:cs typeface="Arial"/>
              </a:rPr>
              <a:t>SIGN</a:t>
            </a:r>
            <a:r>
              <a:rPr dirty="0" sz="1500" spc="-120">
                <a:latin typeface="Arial"/>
                <a:cs typeface="Arial"/>
              </a:rPr>
              <a:t> </a:t>
            </a:r>
            <a:r>
              <a:rPr dirty="0" sz="1500" spc="-35">
                <a:latin typeface="Arial"/>
                <a:cs typeface="Arial"/>
              </a:rPr>
              <a:t>OUT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5650" y="14757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5650" y="149351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5650" y="15113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5650" y="152908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09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55650" y="15455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5650" y="156336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5650" y="15811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DFD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55650" y="159893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55650" y="16167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5650" y="16344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5650" y="16522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5650" y="16700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5650" y="1687829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55650" y="17043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55650" y="17221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55650" y="17399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55650" y="17576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DFD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55650" y="17754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55650" y="17932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55650" y="18110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5650" y="18288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5650" y="18465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5650" y="18643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5650" y="18821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55650" y="189992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09"/>
                </a:moveTo>
                <a:lnTo>
                  <a:pt x="1477010" y="16509"/>
                </a:lnTo>
                <a:lnTo>
                  <a:pt x="147701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FF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5650" y="19164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5650" y="19342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55650" y="19519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5650" y="19697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55650" y="19875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55650" y="20053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55650" y="20231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55650" y="20408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55650" y="205867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09"/>
                </a:moveTo>
                <a:lnTo>
                  <a:pt x="1477010" y="16509"/>
                </a:lnTo>
                <a:lnTo>
                  <a:pt x="147701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DF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55650" y="20751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55650" y="20929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55650" y="21107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55650" y="21285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55650" y="21463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55650" y="21640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55650" y="21818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5650" y="21996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5650" y="22174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55650" y="22352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55650" y="22529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55650" y="227076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55650" y="22872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55650" y="23050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55650" y="23228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55650" y="23406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55650" y="23583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55650" y="23761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55650" y="23939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55650" y="24117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55650" y="242951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55650" y="24460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55650" y="24638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55650" y="24815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55650" y="24993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55650" y="25171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55650" y="25349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55650" y="25527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55650" y="25704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55650" y="25882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55650" y="26060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55650" y="262382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09"/>
                </a:moveTo>
                <a:lnTo>
                  <a:pt x="1477010" y="16509"/>
                </a:lnTo>
                <a:lnTo>
                  <a:pt x="147701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FF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55650" y="26403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55650" y="26581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55650" y="26758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55650" y="26936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55650" y="27114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55650" y="27292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55650" y="27470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55650" y="27647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55650" y="27825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55650" y="280035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09"/>
                </a:moveTo>
                <a:lnTo>
                  <a:pt x="1477010" y="16509"/>
                </a:lnTo>
                <a:lnTo>
                  <a:pt x="147701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FF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55650" y="28168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55650" y="28346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55650" y="28524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55650" y="28702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55650" y="28879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55650" y="29057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55650" y="29235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55650" y="29413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55650" y="29591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55650" y="29768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55650" y="299466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55650" y="30111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55650" y="30289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55650" y="30467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55650" y="306451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55650" y="308228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55650" y="310007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55650" y="311785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55650" y="313562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55650" y="3153410"/>
            <a:ext cx="1477010" cy="16510"/>
          </a:xfrm>
          <a:custGeom>
            <a:avLst/>
            <a:gdLst/>
            <a:ahLst/>
            <a:cxnLst/>
            <a:rect l="l" t="t" r="r" b="b"/>
            <a:pathLst>
              <a:path w="1477010" h="16510">
                <a:moveTo>
                  <a:pt x="0" y="16510"/>
                </a:moveTo>
                <a:lnTo>
                  <a:pt x="1477010" y="16510"/>
                </a:lnTo>
                <a:lnTo>
                  <a:pt x="147701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F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55650" y="31699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55650" y="318770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55650" y="320547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55650" y="322326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80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55650" y="3241039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79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55650" y="3258820"/>
            <a:ext cx="1477010" cy="17780"/>
          </a:xfrm>
          <a:custGeom>
            <a:avLst/>
            <a:gdLst/>
            <a:ahLst/>
            <a:cxnLst/>
            <a:rect l="l" t="t" r="r" b="b"/>
            <a:pathLst>
              <a:path w="1477010" h="17779">
                <a:moveTo>
                  <a:pt x="0" y="17780"/>
                </a:moveTo>
                <a:lnTo>
                  <a:pt x="1477010" y="17780"/>
                </a:lnTo>
                <a:lnTo>
                  <a:pt x="147701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55650" y="1475739"/>
            <a:ext cx="1475740" cy="1800860"/>
          </a:xfrm>
          <a:custGeom>
            <a:avLst/>
            <a:gdLst/>
            <a:ahLst/>
            <a:cxnLst/>
            <a:rect l="l" t="t" r="r" b="b"/>
            <a:pathLst>
              <a:path w="1475739" h="1800860">
                <a:moveTo>
                  <a:pt x="737869" y="1800859"/>
                </a:moveTo>
                <a:lnTo>
                  <a:pt x="0" y="1800859"/>
                </a:lnTo>
                <a:lnTo>
                  <a:pt x="0" y="0"/>
                </a:lnTo>
                <a:lnTo>
                  <a:pt x="1475739" y="0"/>
                </a:lnTo>
                <a:lnTo>
                  <a:pt x="1475739" y="1800859"/>
                </a:lnTo>
                <a:lnTo>
                  <a:pt x="737869" y="180085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755650" y="1484630"/>
            <a:ext cx="1475740" cy="1783080"/>
          </a:xfrm>
          <a:prstGeom prst="rect">
            <a:avLst/>
          </a:prstGeom>
          <a:solidFill>
            <a:srgbClr val="FFFF9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417830" marR="113664" indent="-294640">
              <a:lnSpc>
                <a:spcPts val="2020"/>
              </a:lnSpc>
            </a:pPr>
            <a:r>
              <a:rPr dirty="0" sz="1800" spc="-10">
                <a:latin typeface="Arial"/>
                <a:cs typeface="Arial"/>
              </a:rPr>
              <a:t>Photo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the  </a:t>
            </a:r>
            <a:r>
              <a:rPr dirty="0" sz="1800" spc="-25">
                <a:latin typeface="Arial"/>
                <a:cs typeface="Arial"/>
              </a:rPr>
              <a:t>faculty.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2915556" y="2016760"/>
            <a:ext cx="4104004" cy="59690"/>
          </a:xfrm>
          <a:custGeom>
            <a:avLst/>
            <a:gdLst/>
            <a:ahLst/>
            <a:cxnLst/>
            <a:rect l="l" t="t" r="r" b="b"/>
            <a:pathLst>
              <a:path w="4104004" h="59689">
                <a:moveTo>
                  <a:pt x="0" y="59690"/>
                </a:moveTo>
                <a:lnTo>
                  <a:pt x="4103733" y="59690"/>
                </a:lnTo>
                <a:lnTo>
                  <a:pt x="4103733" y="0"/>
                </a:lnTo>
                <a:lnTo>
                  <a:pt x="0" y="0"/>
                </a:lnTo>
                <a:lnTo>
                  <a:pt x="0" y="5969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915178" y="2076450"/>
            <a:ext cx="4104004" cy="62230"/>
          </a:xfrm>
          <a:custGeom>
            <a:avLst/>
            <a:gdLst/>
            <a:ahLst/>
            <a:cxnLst/>
            <a:rect l="l" t="t" r="r" b="b"/>
            <a:pathLst>
              <a:path w="4104004" h="62230">
                <a:moveTo>
                  <a:pt x="0" y="62230"/>
                </a:moveTo>
                <a:lnTo>
                  <a:pt x="4103760" y="62230"/>
                </a:lnTo>
                <a:lnTo>
                  <a:pt x="4103760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914807" y="2138679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60"/>
                </a:moveTo>
                <a:lnTo>
                  <a:pt x="4103765" y="60960"/>
                </a:lnTo>
                <a:lnTo>
                  <a:pt x="4103765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914436" y="2199639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59"/>
                </a:moveTo>
                <a:lnTo>
                  <a:pt x="4103777" y="60959"/>
                </a:lnTo>
                <a:lnTo>
                  <a:pt x="4103777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914058" y="2260600"/>
            <a:ext cx="4104004" cy="62230"/>
          </a:xfrm>
          <a:custGeom>
            <a:avLst/>
            <a:gdLst/>
            <a:ahLst/>
            <a:cxnLst/>
            <a:rect l="l" t="t" r="r" b="b"/>
            <a:pathLst>
              <a:path w="4104004" h="62230">
                <a:moveTo>
                  <a:pt x="0" y="62230"/>
                </a:moveTo>
                <a:lnTo>
                  <a:pt x="4103797" y="62230"/>
                </a:lnTo>
                <a:lnTo>
                  <a:pt x="4103797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913687" y="2322829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60"/>
                </a:moveTo>
                <a:lnTo>
                  <a:pt x="4103802" y="60960"/>
                </a:lnTo>
                <a:lnTo>
                  <a:pt x="4103802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913308" y="2383789"/>
            <a:ext cx="4104004" cy="62230"/>
          </a:xfrm>
          <a:custGeom>
            <a:avLst/>
            <a:gdLst/>
            <a:ahLst/>
            <a:cxnLst/>
            <a:rect l="l" t="t" r="r" b="b"/>
            <a:pathLst>
              <a:path w="4104004" h="62230">
                <a:moveTo>
                  <a:pt x="0" y="62230"/>
                </a:moveTo>
                <a:lnTo>
                  <a:pt x="4103822" y="62230"/>
                </a:lnTo>
                <a:lnTo>
                  <a:pt x="4103822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DFD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912938" y="2446020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59"/>
                </a:moveTo>
                <a:lnTo>
                  <a:pt x="4103827" y="60959"/>
                </a:lnTo>
                <a:lnTo>
                  <a:pt x="4103827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912567" y="2506979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60"/>
                </a:moveTo>
                <a:lnTo>
                  <a:pt x="4103840" y="60960"/>
                </a:lnTo>
                <a:lnTo>
                  <a:pt x="4103840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912188" y="2567939"/>
            <a:ext cx="4104004" cy="62230"/>
          </a:xfrm>
          <a:custGeom>
            <a:avLst/>
            <a:gdLst/>
            <a:ahLst/>
            <a:cxnLst/>
            <a:rect l="l" t="t" r="r" b="b"/>
            <a:pathLst>
              <a:path w="4104004" h="62230">
                <a:moveTo>
                  <a:pt x="0" y="62230"/>
                </a:moveTo>
                <a:lnTo>
                  <a:pt x="4103860" y="62230"/>
                </a:lnTo>
                <a:lnTo>
                  <a:pt x="4103860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911818" y="2630170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59"/>
                </a:moveTo>
                <a:lnTo>
                  <a:pt x="4103865" y="60959"/>
                </a:lnTo>
                <a:lnTo>
                  <a:pt x="4103865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911447" y="2691129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60"/>
                </a:moveTo>
                <a:lnTo>
                  <a:pt x="4103877" y="60960"/>
                </a:lnTo>
                <a:lnTo>
                  <a:pt x="4103877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911068" y="2752089"/>
            <a:ext cx="4104004" cy="62230"/>
          </a:xfrm>
          <a:custGeom>
            <a:avLst/>
            <a:gdLst/>
            <a:ahLst/>
            <a:cxnLst/>
            <a:rect l="l" t="t" r="r" b="b"/>
            <a:pathLst>
              <a:path w="4104004" h="62230">
                <a:moveTo>
                  <a:pt x="0" y="62230"/>
                </a:moveTo>
                <a:lnTo>
                  <a:pt x="4103897" y="62230"/>
                </a:lnTo>
                <a:lnTo>
                  <a:pt x="4103897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910697" y="2814320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59"/>
                </a:moveTo>
                <a:lnTo>
                  <a:pt x="4103902" y="60959"/>
                </a:lnTo>
                <a:lnTo>
                  <a:pt x="4103902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910319" y="2875279"/>
            <a:ext cx="4104004" cy="62230"/>
          </a:xfrm>
          <a:custGeom>
            <a:avLst/>
            <a:gdLst/>
            <a:ahLst/>
            <a:cxnLst/>
            <a:rect l="l" t="t" r="r" b="b"/>
            <a:pathLst>
              <a:path w="4104004" h="62230">
                <a:moveTo>
                  <a:pt x="0" y="62230"/>
                </a:moveTo>
                <a:lnTo>
                  <a:pt x="4103922" y="62230"/>
                </a:lnTo>
                <a:lnTo>
                  <a:pt x="4103922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909948" y="2937510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60"/>
                </a:moveTo>
                <a:lnTo>
                  <a:pt x="4103927" y="60960"/>
                </a:lnTo>
                <a:lnTo>
                  <a:pt x="4103927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909577" y="2998470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59"/>
                </a:moveTo>
                <a:lnTo>
                  <a:pt x="4103939" y="60959"/>
                </a:lnTo>
                <a:lnTo>
                  <a:pt x="4103939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DFD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909199" y="3059429"/>
            <a:ext cx="4104004" cy="62230"/>
          </a:xfrm>
          <a:custGeom>
            <a:avLst/>
            <a:gdLst/>
            <a:ahLst/>
            <a:cxnLst/>
            <a:rect l="l" t="t" r="r" b="b"/>
            <a:pathLst>
              <a:path w="4104004" h="62230">
                <a:moveTo>
                  <a:pt x="0" y="62230"/>
                </a:moveTo>
                <a:lnTo>
                  <a:pt x="4103959" y="62230"/>
                </a:lnTo>
                <a:lnTo>
                  <a:pt x="4103959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908828" y="3121660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60"/>
                </a:moveTo>
                <a:lnTo>
                  <a:pt x="4103964" y="60960"/>
                </a:lnTo>
                <a:lnTo>
                  <a:pt x="4103964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908457" y="3182620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59"/>
                </a:moveTo>
                <a:lnTo>
                  <a:pt x="4103977" y="60959"/>
                </a:lnTo>
                <a:lnTo>
                  <a:pt x="4103977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908086" y="3243579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60">
                <a:moveTo>
                  <a:pt x="0" y="60960"/>
                </a:moveTo>
                <a:lnTo>
                  <a:pt x="4103989" y="60960"/>
                </a:lnTo>
                <a:lnTo>
                  <a:pt x="4103989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907708" y="3304540"/>
            <a:ext cx="4104004" cy="62230"/>
          </a:xfrm>
          <a:custGeom>
            <a:avLst/>
            <a:gdLst/>
            <a:ahLst/>
            <a:cxnLst/>
            <a:rect l="l" t="t" r="r" b="b"/>
            <a:pathLst>
              <a:path w="4104004" h="62229">
                <a:moveTo>
                  <a:pt x="0" y="62230"/>
                </a:moveTo>
                <a:lnTo>
                  <a:pt x="4104009" y="62230"/>
                </a:lnTo>
                <a:lnTo>
                  <a:pt x="4104009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907337" y="336677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014" y="60959"/>
                </a:lnTo>
                <a:lnTo>
                  <a:pt x="4104014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906958" y="3427729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30"/>
                </a:moveTo>
                <a:lnTo>
                  <a:pt x="4104034" y="62230"/>
                </a:lnTo>
                <a:lnTo>
                  <a:pt x="4104034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906588" y="3489959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60"/>
                </a:moveTo>
                <a:lnTo>
                  <a:pt x="4104039" y="60960"/>
                </a:lnTo>
                <a:lnTo>
                  <a:pt x="4104039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906209" y="3550920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30"/>
                </a:moveTo>
                <a:lnTo>
                  <a:pt x="4104059" y="62230"/>
                </a:lnTo>
                <a:lnTo>
                  <a:pt x="4104059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905838" y="361315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064" y="60959"/>
                </a:lnTo>
                <a:lnTo>
                  <a:pt x="4104064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905468" y="3674109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60"/>
                </a:moveTo>
                <a:lnTo>
                  <a:pt x="4104076" y="60960"/>
                </a:lnTo>
                <a:lnTo>
                  <a:pt x="4104076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905097" y="373507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089" y="60959"/>
                </a:lnTo>
                <a:lnTo>
                  <a:pt x="4104089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904718" y="3796029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30"/>
                </a:moveTo>
                <a:lnTo>
                  <a:pt x="4104109" y="62230"/>
                </a:lnTo>
                <a:lnTo>
                  <a:pt x="4104109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904347" y="3858259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60"/>
                </a:moveTo>
                <a:lnTo>
                  <a:pt x="4104114" y="60960"/>
                </a:lnTo>
                <a:lnTo>
                  <a:pt x="4104114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903969" y="3919220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30"/>
                </a:moveTo>
                <a:lnTo>
                  <a:pt x="4104134" y="62230"/>
                </a:lnTo>
                <a:lnTo>
                  <a:pt x="4104134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903598" y="398145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139" y="60959"/>
                </a:lnTo>
                <a:lnTo>
                  <a:pt x="4104139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2903227" y="4042409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60"/>
                </a:moveTo>
                <a:lnTo>
                  <a:pt x="4104151" y="60960"/>
                </a:lnTo>
                <a:lnTo>
                  <a:pt x="4104151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DF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902849" y="4103370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30"/>
                </a:moveTo>
                <a:lnTo>
                  <a:pt x="4104171" y="62230"/>
                </a:lnTo>
                <a:lnTo>
                  <a:pt x="4104171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902478" y="416560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176" y="60959"/>
                </a:lnTo>
                <a:lnTo>
                  <a:pt x="4104176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902107" y="4226559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188" y="60959"/>
                </a:lnTo>
                <a:lnTo>
                  <a:pt x="4104188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901729" y="4287520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29"/>
                </a:moveTo>
                <a:lnTo>
                  <a:pt x="4104208" y="62229"/>
                </a:lnTo>
                <a:lnTo>
                  <a:pt x="4104208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901358" y="434975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213" y="60959"/>
                </a:lnTo>
                <a:lnTo>
                  <a:pt x="4104213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900987" y="4410709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226" y="60959"/>
                </a:lnTo>
                <a:lnTo>
                  <a:pt x="4104226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900608" y="4471670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29"/>
                </a:moveTo>
                <a:lnTo>
                  <a:pt x="4104246" y="62229"/>
                </a:lnTo>
                <a:lnTo>
                  <a:pt x="4104246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900238" y="453390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251" y="60959"/>
                </a:lnTo>
                <a:lnTo>
                  <a:pt x="4104251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899859" y="4594859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29"/>
                </a:moveTo>
                <a:lnTo>
                  <a:pt x="4104271" y="62229"/>
                </a:lnTo>
                <a:lnTo>
                  <a:pt x="4104271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899488" y="465709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276" y="60959"/>
                </a:lnTo>
                <a:lnTo>
                  <a:pt x="4104276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899118" y="471805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288" y="60959"/>
                </a:lnTo>
                <a:lnTo>
                  <a:pt x="4104288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898739" y="4779009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29"/>
                </a:moveTo>
                <a:lnTo>
                  <a:pt x="4104308" y="62229"/>
                </a:lnTo>
                <a:lnTo>
                  <a:pt x="4104308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898368" y="484124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313" y="60959"/>
                </a:lnTo>
                <a:lnTo>
                  <a:pt x="4104313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897997" y="490220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325" y="60959"/>
                </a:lnTo>
                <a:lnTo>
                  <a:pt x="4104325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897619" y="4963159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29"/>
                </a:moveTo>
                <a:lnTo>
                  <a:pt x="4104345" y="62229"/>
                </a:lnTo>
                <a:lnTo>
                  <a:pt x="4104345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897248" y="502539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350" y="60959"/>
                </a:lnTo>
                <a:lnTo>
                  <a:pt x="4104350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2896870" y="5086350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29"/>
                </a:moveTo>
                <a:lnTo>
                  <a:pt x="4104370" y="62229"/>
                </a:lnTo>
                <a:lnTo>
                  <a:pt x="4104370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896499" y="5148579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375" y="60959"/>
                </a:lnTo>
                <a:lnTo>
                  <a:pt x="4104375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896128" y="520954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388" y="60959"/>
                </a:lnTo>
                <a:lnTo>
                  <a:pt x="4104388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895749" y="5270500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29"/>
                </a:moveTo>
                <a:lnTo>
                  <a:pt x="4104408" y="62229"/>
                </a:lnTo>
                <a:lnTo>
                  <a:pt x="4104408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2895379" y="5332729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413" y="60959"/>
                </a:lnTo>
                <a:lnTo>
                  <a:pt x="4104413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895008" y="539369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425" y="60959"/>
                </a:lnTo>
                <a:lnTo>
                  <a:pt x="4104425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894629" y="5454650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29"/>
                </a:moveTo>
                <a:lnTo>
                  <a:pt x="4104445" y="62229"/>
                </a:lnTo>
                <a:lnTo>
                  <a:pt x="4104445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894258" y="5516879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450" y="60959"/>
                </a:lnTo>
                <a:lnTo>
                  <a:pt x="4104450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893888" y="557784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462" y="60959"/>
                </a:lnTo>
                <a:lnTo>
                  <a:pt x="4104462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2893509" y="5638800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29"/>
                </a:moveTo>
                <a:lnTo>
                  <a:pt x="4104482" y="62229"/>
                </a:lnTo>
                <a:lnTo>
                  <a:pt x="4104482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893138" y="5701029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487" y="60959"/>
                </a:lnTo>
                <a:lnTo>
                  <a:pt x="4104487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2892760" y="5761990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30"/>
                </a:moveTo>
                <a:lnTo>
                  <a:pt x="4104507" y="62230"/>
                </a:lnTo>
                <a:lnTo>
                  <a:pt x="4104507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892389" y="582422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512" y="60959"/>
                </a:lnTo>
                <a:lnTo>
                  <a:pt x="4104512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892018" y="5885179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525" y="60959"/>
                </a:lnTo>
                <a:lnTo>
                  <a:pt x="4104525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891640" y="5946140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30"/>
                </a:moveTo>
                <a:lnTo>
                  <a:pt x="4104545" y="62230"/>
                </a:lnTo>
                <a:lnTo>
                  <a:pt x="4104545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891269" y="600837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550" y="60959"/>
                </a:lnTo>
                <a:lnTo>
                  <a:pt x="4104550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2890898" y="6069329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562" y="60959"/>
                </a:lnTo>
                <a:lnTo>
                  <a:pt x="4104562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2890520" y="6130290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30"/>
                </a:moveTo>
                <a:lnTo>
                  <a:pt x="4104582" y="62230"/>
                </a:lnTo>
                <a:lnTo>
                  <a:pt x="4104582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890149" y="619252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587" y="60959"/>
                </a:lnTo>
                <a:lnTo>
                  <a:pt x="4104587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2889770" y="6253479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30"/>
                </a:moveTo>
                <a:lnTo>
                  <a:pt x="4104607" y="62230"/>
                </a:lnTo>
                <a:lnTo>
                  <a:pt x="4104607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2889399" y="6315709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612" y="60959"/>
                </a:lnTo>
                <a:lnTo>
                  <a:pt x="4104612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2889029" y="637667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60">
                <a:moveTo>
                  <a:pt x="0" y="60959"/>
                </a:moveTo>
                <a:lnTo>
                  <a:pt x="4104624" y="60959"/>
                </a:lnTo>
                <a:lnTo>
                  <a:pt x="4104624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2888650" y="6437629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30"/>
                </a:moveTo>
                <a:lnTo>
                  <a:pt x="4104644" y="62230"/>
                </a:lnTo>
                <a:lnTo>
                  <a:pt x="4104644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2888279" y="6499859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59"/>
                </a:moveTo>
                <a:lnTo>
                  <a:pt x="4104649" y="60959"/>
                </a:lnTo>
                <a:lnTo>
                  <a:pt x="4104649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2887908" y="6560819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59"/>
                </a:moveTo>
                <a:lnTo>
                  <a:pt x="4104662" y="60959"/>
                </a:lnTo>
                <a:lnTo>
                  <a:pt x="4104662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887530" y="6621780"/>
            <a:ext cx="4105275" cy="62230"/>
          </a:xfrm>
          <a:custGeom>
            <a:avLst/>
            <a:gdLst/>
            <a:ahLst/>
            <a:cxnLst/>
            <a:rect l="l" t="t" r="r" b="b"/>
            <a:pathLst>
              <a:path w="4105275" h="62229">
                <a:moveTo>
                  <a:pt x="0" y="62230"/>
                </a:moveTo>
                <a:lnTo>
                  <a:pt x="4104682" y="62230"/>
                </a:lnTo>
                <a:lnTo>
                  <a:pt x="4104682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887159" y="6684009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59"/>
                </a:moveTo>
                <a:lnTo>
                  <a:pt x="4104687" y="60959"/>
                </a:lnTo>
                <a:lnTo>
                  <a:pt x="4104687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886788" y="6744969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59"/>
                </a:moveTo>
                <a:lnTo>
                  <a:pt x="4104699" y="60959"/>
                </a:lnTo>
                <a:lnTo>
                  <a:pt x="4104699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886410" y="6805930"/>
            <a:ext cx="4105275" cy="62230"/>
          </a:xfrm>
          <a:custGeom>
            <a:avLst/>
            <a:gdLst/>
            <a:ahLst/>
            <a:cxnLst/>
            <a:rect l="l" t="t" r="r" b="b"/>
            <a:pathLst>
              <a:path w="4105275" h="62229">
                <a:moveTo>
                  <a:pt x="0" y="62230"/>
                </a:moveTo>
                <a:lnTo>
                  <a:pt x="4104719" y="62230"/>
                </a:lnTo>
                <a:lnTo>
                  <a:pt x="4104719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886039" y="6868159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59"/>
                </a:moveTo>
                <a:lnTo>
                  <a:pt x="4104724" y="60959"/>
                </a:lnTo>
                <a:lnTo>
                  <a:pt x="4104724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885660" y="6929119"/>
            <a:ext cx="4105275" cy="62230"/>
          </a:xfrm>
          <a:custGeom>
            <a:avLst/>
            <a:gdLst/>
            <a:ahLst/>
            <a:cxnLst/>
            <a:rect l="l" t="t" r="r" b="b"/>
            <a:pathLst>
              <a:path w="4105275" h="62229">
                <a:moveTo>
                  <a:pt x="0" y="62229"/>
                </a:moveTo>
                <a:lnTo>
                  <a:pt x="4104744" y="62229"/>
                </a:lnTo>
                <a:lnTo>
                  <a:pt x="4104744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2885290" y="6991350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59"/>
                </a:moveTo>
                <a:lnTo>
                  <a:pt x="4104749" y="60959"/>
                </a:lnTo>
                <a:lnTo>
                  <a:pt x="4104749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2884919" y="7052309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59"/>
                </a:moveTo>
                <a:lnTo>
                  <a:pt x="4104761" y="60959"/>
                </a:lnTo>
                <a:lnTo>
                  <a:pt x="4104761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2884548" y="7113269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59"/>
                </a:moveTo>
                <a:lnTo>
                  <a:pt x="4104774" y="60959"/>
                </a:lnTo>
                <a:lnTo>
                  <a:pt x="4104774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2884170" y="7174230"/>
            <a:ext cx="4105275" cy="62230"/>
          </a:xfrm>
          <a:custGeom>
            <a:avLst/>
            <a:gdLst/>
            <a:ahLst/>
            <a:cxnLst/>
            <a:rect l="l" t="t" r="r" b="b"/>
            <a:pathLst>
              <a:path w="4105275" h="62229">
                <a:moveTo>
                  <a:pt x="0" y="62230"/>
                </a:moveTo>
                <a:lnTo>
                  <a:pt x="4104794" y="62230"/>
                </a:lnTo>
                <a:lnTo>
                  <a:pt x="4104794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2883799" y="7236459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59"/>
                </a:moveTo>
                <a:lnTo>
                  <a:pt x="4104799" y="60959"/>
                </a:lnTo>
                <a:lnTo>
                  <a:pt x="4104799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2883420" y="7297419"/>
            <a:ext cx="4105275" cy="62230"/>
          </a:xfrm>
          <a:custGeom>
            <a:avLst/>
            <a:gdLst/>
            <a:ahLst/>
            <a:cxnLst/>
            <a:rect l="l" t="t" r="r" b="b"/>
            <a:pathLst>
              <a:path w="4105275" h="62229">
                <a:moveTo>
                  <a:pt x="0" y="62229"/>
                </a:moveTo>
                <a:lnTo>
                  <a:pt x="4104819" y="62229"/>
                </a:lnTo>
                <a:lnTo>
                  <a:pt x="4104819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2883049" y="7359650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59"/>
                </a:moveTo>
                <a:lnTo>
                  <a:pt x="4104824" y="60959"/>
                </a:lnTo>
                <a:lnTo>
                  <a:pt x="4104824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2882679" y="7420609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60"/>
                </a:moveTo>
                <a:lnTo>
                  <a:pt x="4104836" y="60960"/>
                </a:lnTo>
                <a:lnTo>
                  <a:pt x="4104836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2882300" y="7481569"/>
            <a:ext cx="4105275" cy="62230"/>
          </a:xfrm>
          <a:custGeom>
            <a:avLst/>
            <a:gdLst/>
            <a:ahLst/>
            <a:cxnLst/>
            <a:rect l="l" t="t" r="r" b="b"/>
            <a:pathLst>
              <a:path w="4105275" h="62229">
                <a:moveTo>
                  <a:pt x="0" y="62229"/>
                </a:moveTo>
                <a:lnTo>
                  <a:pt x="4104856" y="62229"/>
                </a:lnTo>
                <a:lnTo>
                  <a:pt x="4104856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2881929" y="7543800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60"/>
                </a:moveTo>
                <a:lnTo>
                  <a:pt x="4104861" y="60960"/>
                </a:lnTo>
                <a:lnTo>
                  <a:pt x="4104861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2881558" y="7604759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60"/>
                </a:moveTo>
                <a:lnTo>
                  <a:pt x="4104873" y="60960"/>
                </a:lnTo>
                <a:lnTo>
                  <a:pt x="4104873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2881180" y="7665719"/>
            <a:ext cx="4105275" cy="62230"/>
          </a:xfrm>
          <a:custGeom>
            <a:avLst/>
            <a:gdLst/>
            <a:ahLst/>
            <a:cxnLst/>
            <a:rect l="l" t="t" r="r" b="b"/>
            <a:pathLst>
              <a:path w="4105275" h="62229">
                <a:moveTo>
                  <a:pt x="0" y="62229"/>
                </a:moveTo>
                <a:lnTo>
                  <a:pt x="4104893" y="62229"/>
                </a:lnTo>
                <a:lnTo>
                  <a:pt x="4104893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2880809" y="7727950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60"/>
                </a:moveTo>
                <a:lnTo>
                  <a:pt x="4104898" y="60960"/>
                </a:lnTo>
                <a:lnTo>
                  <a:pt x="4104898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2880431" y="7788909"/>
            <a:ext cx="4105275" cy="62230"/>
          </a:xfrm>
          <a:custGeom>
            <a:avLst/>
            <a:gdLst/>
            <a:ahLst/>
            <a:cxnLst/>
            <a:rect l="l" t="t" r="r" b="b"/>
            <a:pathLst>
              <a:path w="4105275" h="62229">
                <a:moveTo>
                  <a:pt x="0" y="62230"/>
                </a:moveTo>
                <a:lnTo>
                  <a:pt x="4104918" y="62230"/>
                </a:lnTo>
                <a:lnTo>
                  <a:pt x="4104918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2880060" y="7851140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59"/>
                </a:moveTo>
                <a:lnTo>
                  <a:pt x="4104923" y="60959"/>
                </a:lnTo>
                <a:lnTo>
                  <a:pt x="4104923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2879689" y="7912100"/>
            <a:ext cx="4105275" cy="60960"/>
          </a:xfrm>
          <a:custGeom>
            <a:avLst/>
            <a:gdLst/>
            <a:ahLst/>
            <a:cxnLst/>
            <a:rect l="l" t="t" r="r" b="b"/>
            <a:pathLst>
              <a:path w="4105275" h="60959">
                <a:moveTo>
                  <a:pt x="0" y="60960"/>
                </a:moveTo>
                <a:lnTo>
                  <a:pt x="4104936" y="60960"/>
                </a:lnTo>
                <a:lnTo>
                  <a:pt x="4104936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2879310" y="7973059"/>
            <a:ext cx="4105275" cy="62230"/>
          </a:xfrm>
          <a:custGeom>
            <a:avLst/>
            <a:gdLst/>
            <a:ahLst/>
            <a:cxnLst/>
            <a:rect l="l" t="t" r="r" b="b"/>
            <a:pathLst>
              <a:path w="4105275" h="62229">
                <a:moveTo>
                  <a:pt x="0" y="62230"/>
                </a:moveTo>
                <a:lnTo>
                  <a:pt x="4104956" y="62230"/>
                </a:lnTo>
                <a:lnTo>
                  <a:pt x="4104956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2879089" y="8072119"/>
            <a:ext cx="4104640" cy="24130"/>
          </a:xfrm>
          <a:custGeom>
            <a:avLst/>
            <a:gdLst/>
            <a:ahLst/>
            <a:cxnLst/>
            <a:rect l="l" t="t" r="r" b="b"/>
            <a:pathLst>
              <a:path w="4104640" h="24129">
                <a:moveTo>
                  <a:pt x="0" y="24129"/>
                </a:moveTo>
                <a:lnTo>
                  <a:pt x="4104523" y="24129"/>
                </a:lnTo>
                <a:lnTo>
                  <a:pt x="4104523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FFFF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2879198" y="8035290"/>
            <a:ext cx="4104640" cy="36830"/>
          </a:xfrm>
          <a:custGeom>
            <a:avLst/>
            <a:gdLst/>
            <a:ahLst/>
            <a:cxnLst/>
            <a:rect l="l" t="t" r="r" b="b"/>
            <a:pathLst>
              <a:path w="4104640" h="36829">
                <a:moveTo>
                  <a:pt x="0" y="36829"/>
                </a:moveTo>
                <a:lnTo>
                  <a:pt x="4104594" y="36829"/>
                </a:lnTo>
                <a:lnTo>
                  <a:pt x="4104594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FFFF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2879089" y="8096250"/>
            <a:ext cx="4104640" cy="60960"/>
          </a:xfrm>
          <a:custGeom>
            <a:avLst/>
            <a:gdLst/>
            <a:ahLst/>
            <a:cxnLst/>
            <a:rect l="l" t="t" r="r" b="b"/>
            <a:pathLst>
              <a:path w="4104640" h="60959">
                <a:moveTo>
                  <a:pt x="0" y="60960"/>
                </a:moveTo>
                <a:lnTo>
                  <a:pt x="4104452" y="60960"/>
                </a:lnTo>
                <a:lnTo>
                  <a:pt x="4104452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879089" y="8157209"/>
            <a:ext cx="4104640" cy="62230"/>
          </a:xfrm>
          <a:custGeom>
            <a:avLst/>
            <a:gdLst/>
            <a:ahLst/>
            <a:cxnLst/>
            <a:rect l="l" t="t" r="r" b="b"/>
            <a:pathLst>
              <a:path w="4104640" h="62229">
                <a:moveTo>
                  <a:pt x="0" y="62230"/>
                </a:moveTo>
                <a:lnTo>
                  <a:pt x="4104094" y="62230"/>
                </a:lnTo>
                <a:lnTo>
                  <a:pt x="4104094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879089" y="8219440"/>
            <a:ext cx="4104004" cy="60960"/>
          </a:xfrm>
          <a:custGeom>
            <a:avLst/>
            <a:gdLst/>
            <a:ahLst/>
            <a:cxnLst/>
            <a:rect l="l" t="t" r="r" b="b"/>
            <a:pathLst>
              <a:path w="4104004" h="60959">
                <a:moveTo>
                  <a:pt x="0" y="60959"/>
                </a:moveTo>
                <a:lnTo>
                  <a:pt x="4103728" y="60959"/>
                </a:lnTo>
                <a:lnTo>
                  <a:pt x="4103728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2879089" y="2015489"/>
            <a:ext cx="4141470" cy="6264910"/>
          </a:xfrm>
          <a:custGeom>
            <a:avLst/>
            <a:gdLst/>
            <a:ahLst/>
            <a:cxnLst/>
            <a:rect l="l" t="t" r="r" b="b"/>
            <a:pathLst>
              <a:path w="4141470" h="6264909">
                <a:moveTo>
                  <a:pt x="2052320" y="6264909"/>
                </a:moveTo>
                <a:lnTo>
                  <a:pt x="0" y="6264909"/>
                </a:lnTo>
                <a:lnTo>
                  <a:pt x="36830" y="0"/>
                </a:lnTo>
                <a:lnTo>
                  <a:pt x="4141469" y="0"/>
                </a:lnTo>
                <a:lnTo>
                  <a:pt x="4103369" y="6264909"/>
                </a:lnTo>
                <a:lnTo>
                  <a:pt x="2052320" y="626490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3544570" y="2103120"/>
            <a:ext cx="157479" cy="163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3732529" y="2145029"/>
            <a:ext cx="92710" cy="121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897629" y="2103120"/>
            <a:ext cx="505460" cy="1663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428490" y="2103120"/>
            <a:ext cx="24130" cy="58419"/>
          </a:xfrm>
          <a:custGeom>
            <a:avLst/>
            <a:gdLst/>
            <a:ahLst/>
            <a:cxnLst/>
            <a:rect l="l" t="t" r="r" b="b"/>
            <a:pathLst>
              <a:path w="24129" h="58419">
                <a:moveTo>
                  <a:pt x="24130" y="0"/>
                </a:moveTo>
                <a:lnTo>
                  <a:pt x="0" y="0"/>
                </a:lnTo>
                <a:lnTo>
                  <a:pt x="0" y="27939"/>
                </a:lnTo>
                <a:lnTo>
                  <a:pt x="5080" y="58420"/>
                </a:lnTo>
                <a:lnTo>
                  <a:pt x="17780" y="58420"/>
                </a:lnTo>
                <a:lnTo>
                  <a:pt x="24130" y="27939"/>
                </a:lnTo>
                <a:lnTo>
                  <a:pt x="2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533900" y="2145029"/>
            <a:ext cx="97789" cy="1244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712970" y="2145029"/>
            <a:ext cx="107950" cy="1244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845050" y="2145029"/>
            <a:ext cx="421639" cy="1244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345429" y="2100579"/>
            <a:ext cx="191770" cy="1689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608320" y="2103120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20319" y="0"/>
                </a:moveTo>
                <a:lnTo>
                  <a:pt x="0" y="0"/>
                </a:lnTo>
                <a:lnTo>
                  <a:pt x="0" y="22859"/>
                </a:lnTo>
                <a:lnTo>
                  <a:pt x="20319" y="22859"/>
                </a:lnTo>
                <a:lnTo>
                  <a:pt x="20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618479" y="2147570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80">
                <a:moveTo>
                  <a:pt x="0" y="0"/>
                </a:moveTo>
                <a:lnTo>
                  <a:pt x="0" y="119379"/>
                </a:lnTo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5657850" y="2106929"/>
            <a:ext cx="293370" cy="1625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5974079" y="2106929"/>
            <a:ext cx="364490" cy="1625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3166110" y="2359660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30">
                <a:moveTo>
                  <a:pt x="0" y="0"/>
                </a:moveTo>
                <a:lnTo>
                  <a:pt x="0" y="16383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3211829" y="2401570"/>
            <a:ext cx="96519" cy="1219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3332479" y="2359660"/>
            <a:ext cx="140970" cy="1663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502659" y="2404110"/>
            <a:ext cx="96519" cy="1219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623309" y="2359660"/>
            <a:ext cx="102869" cy="16637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3750309" y="2401570"/>
            <a:ext cx="223519" cy="1244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057650" y="2357120"/>
            <a:ext cx="144779" cy="16890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225290" y="2359660"/>
            <a:ext cx="21590" cy="163830"/>
          </a:xfrm>
          <a:custGeom>
            <a:avLst/>
            <a:gdLst/>
            <a:ahLst/>
            <a:cxnLst/>
            <a:rect l="l" t="t" r="r" b="b"/>
            <a:pathLst>
              <a:path w="21589" h="163830">
                <a:moveTo>
                  <a:pt x="21589" y="0"/>
                </a:moveTo>
                <a:lnTo>
                  <a:pt x="1270" y="0"/>
                </a:lnTo>
                <a:lnTo>
                  <a:pt x="0" y="163830"/>
                </a:lnTo>
                <a:lnTo>
                  <a:pt x="20320" y="16383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268470" y="2401570"/>
            <a:ext cx="111759" cy="1244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401820" y="2404110"/>
            <a:ext cx="96519" cy="1219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521200" y="2359660"/>
            <a:ext cx="104139" cy="16637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2910839" y="2357120"/>
            <a:ext cx="4015740" cy="247522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3737609" y="2616200"/>
            <a:ext cx="472439" cy="16637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6955790" y="3012439"/>
            <a:ext cx="24130" cy="22860"/>
          </a:xfrm>
          <a:custGeom>
            <a:avLst/>
            <a:gdLst/>
            <a:ahLst/>
            <a:cxnLst/>
            <a:rect l="l" t="t" r="r" b="b"/>
            <a:pathLst>
              <a:path w="24129" h="22860">
                <a:moveTo>
                  <a:pt x="0" y="22859"/>
                </a:moveTo>
                <a:lnTo>
                  <a:pt x="0" y="0"/>
                </a:lnTo>
                <a:lnTo>
                  <a:pt x="24129" y="0"/>
                </a:lnTo>
                <a:lnTo>
                  <a:pt x="24129" y="22859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2958125" y="3215639"/>
            <a:ext cx="22225" cy="76200"/>
          </a:xfrm>
          <a:custGeom>
            <a:avLst/>
            <a:gdLst/>
            <a:ahLst/>
            <a:cxnLst/>
            <a:rect l="l" t="t" r="r" b="b"/>
            <a:pathLst>
              <a:path w="22225" h="76200">
                <a:moveTo>
                  <a:pt x="0" y="76200"/>
                </a:moveTo>
                <a:lnTo>
                  <a:pt x="21929" y="76200"/>
                </a:lnTo>
                <a:lnTo>
                  <a:pt x="21929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2958499" y="320547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 h="0">
                <a:moveTo>
                  <a:pt x="0" y="0"/>
                </a:moveTo>
                <a:lnTo>
                  <a:pt x="128269" y="0"/>
                </a:lnTo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2958839" y="3128010"/>
            <a:ext cx="22225" cy="67310"/>
          </a:xfrm>
          <a:custGeom>
            <a:avLst/>
            <a:gdLst/>
            <a:ahLst/>
            <a:cxnLst/>
            <a:rect l="l" t="t" r="r" b="b"/>
            <a:pathLst>
              <a:path w="22225" h="67310">
                <a:moveTo>
                  <a:pt x="0" y="67310"/>
                </a:moveTo>
                <a:lnTo>
                  <a:pt x="21850" y="67310"/>
                </a:lnTo>
                <a:lnTo>
                  <a:pt x="21850" y="0"/>
                </a:lnTo>
                <a:lnTo>
                  <a:pt x="0" y="0"/>
                </a:lnTo>
                <a:lnTo>
                  <a:pt x="0" y="67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3064510" y="3215639"/>
            <a:ext cx="22225" cy="76200"/>
          </a:xfrm>
          <a:custGeom>
            <a:avLst/>
            <a:gdLst/>
            <a:ahLst/>
            <a:cxnLst/>
            <a:rect l="l" t="t" r="r" b="b"/>
            <a:pathLst>
              <a:path w="22225" h="76200">
                <a:moveTo>
                  <a:pt x="22180" y="0"/>
                </a:moveTo>
                <a:lnTo>
                  <a:pt x="1269" y="0"/>
                </a:lnTo>
                <a:lnTo>
                  <a:pt x="0" y="76200"/>
                </a:lnTo>
                <a:lnTo>
                  <a:pt x="21589" y="76200"/>
                </a:lnTo>
                <a:lnTo>
                  <a:pt x="22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3065779" y="3128010"/>
            <a:ext cx="21590" cy="67310"/>
          </a:xfrm>
          <a:custGeom>
            <a:avLst/>
            <a:gdLst/>
            <a:ahLst/>
            <a:cxnLst/>
            <a:rect l="l" t="t" r="r" b="b"/>
            <a:pathLst>
              <a:path w="21589" h="67310">
                <a:moveTo>
                  <a:pt x="21589" y="0"/>
                </a:moveTo>
                <a:lnTo>
                  <a:pt x="0" y="0"/>
                </a:lnTo>
                <a:lnTo>
                  <a:pt x="0" y="67310"/>
                </a:lnTo>
                <a:lnTo>
                  <a:pt x="21068" y="6731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3112770" y="3171189"/>
            <a:ext cx="109219" cy="12318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2912110" y="4965700"/>
            <a:ext cx="109219" cy="12318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3045460" y="4965700"/>
            <a:ext cx="96519" cy="12065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3164839" y="4922520"/>
            <a:ext cx="104139" cy="16636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3355340" y="4965700"/>
            <a:ext cx="109220" cy="12318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3488690" y="4965700"/>
            <a:ext cx="180339" cy="12318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3690620" y="4968240"/>
            <a:ext cx="96519" cy="12065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3817620" y="4965700"/>
            <a:ext cx="96519" cy="12065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3937000" y="4922520"/>
            <a:ext cx="104139" cy="16636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130040" y="4925059"/>
            <a:ext cx="107950" cy="16382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3933190" y="4965700"/>
            <a:ext cx="1323339" cy="37972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944109" y="4922520"/>
            <a:ext cx="21590" cy="163830"/>
          </a:xfrm>
          <a:custGeom>
            <a:avLst/>
            <a:gdLst/>
            <a:ahLst/>
            <a:cxnLst/>
            <a:rect l="l" t="t" r="r" b="b"/>
            <a:pathLst>
              <a:path w="21589" h="163829">
                <a:moveTo>
                  <a:pt x="21589" y="0"/>
                </a:moveTo>
                <a:lnTo>
                  <a:pt x="1269" y="0"/>
                </a:lnTo>
                <a:lnTo>
                  <a:pt x="1269" y="22859"/>
                </a:lnTo>
                <a:lnTo>
                  <a:pt x="21589" y="22859"/>
                </a:lnTo>
                <a:lnTo>
                  <a:pt x="21589" y="0"/>
                </a:lnTo>
                <a:close/>
              </a:path>
              <a:path w="21589" h="163829">
                <a:moveTo>
                  <a:pt x="21589" y="45719"/>
                </a:moveTo>
                <a:lnTo>
                  <a:pt x="1269" y="45719"/>
                </a:lnTo>
                <a:lnTo>
                  <a:pt x="0" y="163829"/>
                </a:lnTo>
                <a:lnTo>
                  <a:pt x="20319" y="163829"/>
                </a:lnTo>
                <a:lnTo>
                  <a:pt x="21589" y="45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994909" y="4965700"/>
            <a:ext cx="96519" cy="12065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5187950" y="4922520"/>
            <a:ext cx="121920" cy="16382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5339079" y="4922520"/>
            <a:ext cx="157480" cy="16382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5524500" y="4919979"/>
            <a:ext cx="144779" cy="16891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5350509" y="4919979"/>
            <a:ext cx="1583689" cy="68199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2904489" y="5179059"/>
            <a:ext cx="20320" cy="163830"/>
          </a:xfrm>
          <a:custGeom>
            <a:avLst/>
            <a:gdLst/>
            <a:ahLst/>
            <a:cxnLst/>
            <a:rect l="l" t="t" r="r" b="b"/>
            <a:pathLst>
              <a:path w="20319" h="163829">
                <a:moveTo>
                  <a:pt x="20320" y="0"/>
                </a:moveTo>
                <a:lnTo>
                  <a:pt x="1270" y="0"/>
                </a:lnTo>
                <a:lnTo>
                  <a:pt x="1270" y="22860"/>
                </a:lnTo>
                <a:lnTo>
                  <a:pt x="20320" y="22860"/>
                </a:lnTo>
                <a:lnTo>
                  <a:pt x="20320" y="0"/>
                </a:lnTo>
                <a:close/>
              </a:path>
              <a:path w="20319" h="163829">
                <a:moveTo>
                  <a:pt x="20320" y="44450"/>
                </a:moveTo>
                <a:lnTo>
                  <a:pt x="1270" y="44450"/>
                </a:lnTo>
                <a:lnTo>
                  <a:pt x="0" y="163829"/>
                </a:lnTo>
                <a:lnTo>
                  <a:pt x="20320" y="163829"/>
                </a:lnTo>
                <a:lnTo>
                  <a:pt x="2032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955289" y="5220970"/>
            <a:ext cx="96520" cy="12191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3133089" y="5220970"/>
            <a:ext cx="228600" cy="12445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3385820" y="5179059"/>
            <a:ext cx="97789" cy="16382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3505200" y="5220970"/>
            <a:ext cx="110489" cy="12445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3638550" y="5223509"/>
            <a:ext cx="96520" cy="12191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3757929" y="5220970"/>
            <a:ext cx="97790" cy="12445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3017520" y="5435600"/>
            <a:ext cx="21590" cy="163830"/>
          </a:xfrm>
          <a:custGeom>
            <a:avLst/>
            <a:gdLst/>
            <a:ahLst/>
            <a:cxnLst/>
            <a:rect l="l" t="t" r="r" b="b"/>
            <a:pathLst>
              <a:path w="21589" h="163829">
                <a:moveTo>
                  <a:pt x="21590" y="0"/>
                </a:moveTo>
                <a:lnTo>
                  <a:pt x="1269" y="0"/>
                </a:lnTo>
                <a:lnTo>
                  <a:pt x="1269" y="22860"/>
                </a:lnTo>
                <a:lnTo>
                  <a:pt x="21590" y="22860"/>
                </a:lnTo>
                <a:lnTo>
                  <a:pt x="21590" y="0"/>
                </a:lnTo>
                <a:close/>
              </a:path>
              <a:path w="21589" h="163829">
                <a:moveTo>
                  <a:pt x="21590" y="44450"/>
                </a:moveTo>
                <a:lnTo>
                  <a:pt x="1269" y="44450"/>
                </a:lnTo>
                <a:lnTo>
                  <a:pt x="0" y="163829"/>
                </a:lnTo>
                <a:lnTo>
                  <a:pt x="20319" y="163829"/>
                </a:lnTo>
                <a:lnTo>
                  <a:pt x="2159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3068320" y="5477509"/>
            <a:ext cx="96519" cy="12191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3276600" y="5435600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29">
                <a:moveTo>
                  <a:pt x="0" y="0"/>
                </a:moveTo>
                <a:lnTo>
                  <a:pt x="0" y="163829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3322320" y="5477509"/>
            <a:ext cx="97789" cy="12191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3441700" y="5435600"/>
            <a:ext cx="104139" cy="16637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3575050" y="5435600"/>
            <a:ext cx="21590" cy="163830"/>
          </a:xfrm>
          <a:custGeom>
            <a:avLst/>
            <a:gdLst/>
            <a:ahLst/>
            <a:cxnLst/>
            <a:rect l="l" t="t" r="r" b="b"/>
            <a:pathLst>
              <a:path w="21589" h="163829">
                <a:moveTo>
                  <a:pt x="21589" y="0"/>
                </a:moveTo>
                <a:lnTo>
                  <a:pt x="1270" y="0"/>
                </a:lnTo>
                <a:lnTo>
                  <a:pt x="1270" y="22860"/>
                </a:lnTo>
                <a:lnTo>
                  <a:pt x="21589" y="22860"/>
                </a:lnTo>
                <a:lnTo>
                  <a:pt x="21589" y="0"/>
                </a:lnTo>
                <a:close/>
              </a:path>
              <a:path w="21589" h="163829">
                <a:moveTo>
                  <a:pt x="21589" y="44450"/>
                </a:moveTo>
                <a:lnTo>
                  <a:pt x="1270" y="44450"/>
                </a:lnTo>
                <a:lnTo>
                  <a:pt x="0" y="163829"/>
                </a:lnTo>
                <a:lnTo>
                  <a:pt x="20320" y="163829"/>
                </a:lnTo>
                <a:lnTo>
                  <a:pt x="21589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3619500" y="5477509"/>
            <a:ext cx="109220" cy="12446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3755390" y="5576570"/>
            <a:ext cx="25400" cy="54610"/>
          </a:xfrm>
          <a:custGeom>
            <a:avLst/>
            <a:gdLst/>
            <a:ahLst/>
            <a:cxnLst/>
            <a:rect l="l" t="t" r="r" b="b"/>
            <a:pathLst>
              <a:path w="25400" h="54610">
                <a:moveTo>
                  <a:pt x="25400" y="0"/>
                </a:moveTo>
                <a:lnTo>
                  <a:pt x="2539" y="0"/>
                </a:lnTo>
                <a:lnTo>
                  <a:pt x="2539" y="22859"/>
                </a:lnTo>
                <a:lnTo>
                  <a:pt x="13970" y="22859"/>
                </a:lnTo>
                <a:lnTo>
                  <a:pt x="13970" y="29209"/>
                </a:lnTo>
                <a:lnTo>
                  <a:pt x="11430" y="34289"/>
                </a:lnTo>
                <a:lnTo>
                  <a:pt x="10160" y="38100"/>
                </a:lnTo>
                <a:lnTo>
                  <a:pt x="7620" y="41909"/>
                </a:lnTo>
                <a:lnTo>
                  <a:pt x="5080" y="44450"/>
                </a:lnTo>
                <a:lnTo>
                  <a:pt x="0" y="45719"/>
                </a:lnTo>
                <a:lnTo>
                  <a:pt x="6350" y="54609"/>
                </a:lnTo>
                <a:lnTo>
                  <a:pt x="12700" y="52069"/>
                </a:lnTo>
                <a:lnTo>
                  <a:pt x="17780" y="48259"/>
                </a:lnTo>
                <a:lnTo>
                  <a:pt x="20320" y="43179"/>
                </a:lnTo>
                <a:lnTo>
                  <a:pt x="24130" y="38100"/>
                </a:lnTo>
                <a:lnTo>
                  <a:pt x="25400" y="30479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3884652" y="5435600"/>
            <a:ext cx="128547" cy="16637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041140" y="5431790"/>
            <a:ext cx="336550" cy="19938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474209" y="5431790"/>
            <a:ext cx="129539" cy="17018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4630420" y="5435600"/>
            <a:ext cx="862329" cy="21082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3168650" y="5947409"/>
            <a:ext cx="129539" cy="16382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3323590" y="5990590"/>
            <a:ext cx="109220" cy="12318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3520440" y="5947409"/>
            <a:ext cx="96520" cy="16382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3641090" y="5990590"/>
            <a:ext cx="223520" cy="12318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3243579" y="5947409"/>
            <a:ext cx="1219199" cy="72516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342129" y="5947409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29">
                <a:moveTo>
                  <a:pt x="0" y="0"/>
                </a:moveTo>
                <a:lnTo>
                  <a:pt x="0" y="163829"/>
                </a:lnTo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381500" y="5947409"/>
            <a:ext cx="21590" cy="163830"/>
          </a:xfrm>
          <a:custGeom>
            <a:avLst/>
            <a:gdLst/>
            <a:ahLst/>
            <a:cxnLst/>
            <a:rect l="l" t="t" r="r" b="b"/>
            <a:pathLst>
              <a:path w="21589" h="163829">
                <a:moveTo>
                  <a:pt x="21589" y="0"/>
                </a:moveTo>
                <a:lnTo>
                  <a:pt x="1270" y="0"/>
                </a:lnTo>
                <a:lnTo>
                  <a:pt x="1270" y="24129"/>
                </a:lnTo>
                <a:lnTo>
                  <a:pt x="21589" y="24129"/>
                </a:lnTo>
                <a:lnTo>
                  <a:pt x="21589" y="0"/>
                </a:lnTo>
                <a:close/>
              </a:path>
              <a:path w="21589" h="163829">
                <a:moveTo>
                  <a:pt x="21589" y="45719"/>
                </a:moveTo>
                <a:lnTo>
                  <a:pt x="1270" y="45719"/>
                </a:lnTo>
                <a:lnTo>
                  <a:pt x="0" y="163829"/>
                </a:lnTo>
                <a:lnTo>
                  <a:pt x="20320" y="163829"/>
                </a:lnTo>
                <a:lnTo>
                  <a:pt x="21589" y="45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4424679" y="5990590"/>
            <a:ext cx="99060" cy="12318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546600" y="5947409"/>
            <a:ext cx="96520" cy="163829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667250" y="5947409"/>
            <a:ext cx="228600" cy="16636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982209" y="5990590"/>
            <a:ext cx="351789" cy="12318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5356859" y="5990590"/>
            <a:ext cx="64769" cy="12065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5507990" y="5947409"/>
            <a:ext cx="60960" cy="163830"/>
          </a:xfrm>
          <a:custGeom>
            <a:avLst/>
            <a:gdLst/>
            <a:ahLst/>
            <a:cxnLst/>
            <a:rect l="l" t="t" r="r" b="b"/>
            <a:pathLst>
              <a:path w="60960" h="163829">
                <a:moveTo>
                  <a:pt x="60684" y="35560"/>
                </a:moveTo>
                <a:lnTo>
                  <a:pt x="39370" y="35560"/>
                </a:lnTo>
                <a:lnTo>
                  <a:pt x="39370" y="163829"/>
                </a:lnTo>
                <a:lnTo>
                  <a:pt x="59689" y="163829"/>
                </a:lnTo>
                <a:lnTo>
                  <a:pt x="60684" y="35560"/>
                </a:lnTo>
                <a:close/>
              </a:path>
              <a:path w="60960" h="163829">
                <a:moveTo>
                  <a:pt x="60960" y="0"/>
                </a:moveTo>
                <a:lnTo>
                  <a:pt x="46989" y="0"/>
                </a:lnTo>
                <a:lnTo>
                  <a:pt x="44390" y="5516"/>
                </a:lnTo>
                <a:lnTo>
                  <a:pt x="40481" y="10795"/>
                </a:lnTo>
                <a:lnTo>
                  <a:pt x="8135" y="36591"/>
                </a:lnTo>
                <a:lnTo>
                  <a:pt x="0" y="40639"/>
                </a:lnTo>
                <a:lnTo>
                  <a:pt x="0" y="59689"/>
                </a:lnTo>
                <a:lnTo>
                  <a:pt x="6350" y="58419"/>
                </a:lnTo>
                <a:lnTo>
                  <a:pt x="12700" y="54610"/>
                </a:lnTo>
                <a:lnTo>
                  <a:pt x="20320" y="49529"/>
                </a:lnTo>
                <a:lnTo>
                  <a:pt x="29210" y="45719"/>
                </a:lnTo>
                <a:lnTo>
                  <a:pt x="35560" y="40639"/>
                </a:lnTo>
                <a:lnTo>
                  <a:pt x="39370" y="35560"/>
                </a:lnTo>
                <a:lnTo>
                  <a:pt x="60684" y="35560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5618479" y="5947409"/>
            <a:ext cx="106997" cy="16763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5814059" y="5990590"/>
            <a:ext cx="674369" cy="37973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6574790" y="5947409"/>
            <a:ext cx="21590" cy="163830"/>
          </a:xfrm>
          <a:custGeom>
            <a:avLst/>
            <a:gdLst/>
            <a:ahLst/>
            <a:cxnLst/>
            <a:rect l="l" t="t" r="r" b="b"/>
            <a:pathLst>
              <a:path w="21590" h="163829">
                <a:moveTo>
                  <a:pt x="21589" y="0"/>
                </a:moveTo>
                <a:lnTo>
                  <a:pt x="1269" y="0"/>
                </a:lnTo>
                <a:lnTo>
                  <a:pt x="1269" y="24129"/>
                </a:lnTo>
                <a:lnTo>
                  <a:pt x="21589" y="24129"/>
                </a:lnTo>
                <a:lnTo>
                  <a:pt x="21589" y="0"/>
                </a:lnTo>
                <a:close/>
              </a:path>
              <a:path w="21590" h="163829">
                <a:moveTo>
                  <a:pt x="21589" y="45719"/>
                </a:moveTo>
                <a:lnTo>
                  <a:pt x="1269" y="45719"/>
                </a:lnTo>
                <a:lnTo>
                  <a:pt x="0" y="163829"/>
                </a:lnTo>
                <a:lnTo>
                  <a:pt x="20319" y="163829"/>
                </a:lnTo>
                <a:lnTo>
                  <a:pt x="21589" y="45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6625590" y="5990590"/>
            <a:ext cx="96519" cy="12065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527550" y="6201409"/>
            <a:ext cx="1224279" cy="16891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542790" y="6503669"/>
            <a:ext cx="109220" cy="123189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686300" y="6460490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29">
                <a:moveTo>
                  <a:pt x="0" y="0"/>
                </a:moveTo>
                <a:lnTo>
                  <a:pt x="0" y="163830"/>
                </a:lnTo>
              </a:path>
            </a:pathLst>
          </a:custGeom>
          <a:ln w="203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718050" y="6503669"/>
            <a:ext cx="226060" cy="12318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5031740" y="6460490"/>
            <a:ext cx="96520" cy="163830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5151120" y="6503669"/>
            <a:ext cx="110489" cy="123189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5283200" y="6460490"/>
            <a:ext cx="21590" cy="163830"/>
          </a:xfrm>
          <a:custGeom>
            <a:avLst/>
            <a:gdLst/>
            <a:ahLst/>
            <a:cxnLst/>
            <a:rect l="l" t="t" r="r" b="b"/>
            <a:pathLst>
              <a:path w="21589" h="163829">
                <a:moveTo>
                  <a:pt x="21589" y="0"/>
                </a:moveTo>
                <a:lnTo>
                  <a:pt x="1270" y="0"/>
                </a:lnTo>
                <a:lnTo>
                  <a:pt x="0" y="163830"/>
                </a:lnTo>
                <a:lnTo>
                  <a:pt x="20320" y="16383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5327391" y="6460490"/>
            <a:ext cx="103127" cy="16637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5453379" y="6503669"/>
            <a:ext cx="99060" cy="123189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631179" y="6459220"/>
            <a:ext cx="107950" cy="165100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829300" y="6464300"/>
            <a:ext cx="420370" cy="205739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6273800" y="6464300"/>
            <a:ext cx="280670" cy="162560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6583680" y="660145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0" y="22860"/>
                </a:move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300" y="621030"/>
            <a:ext cx="4022725" cy="739140"/>
          </a:xfrm>
          <a:prstGeom prst="rect"/>
        </p:spPr>
        <p:txBody>
          <a:bodyPr wrap="square" lIns="0" tIns="38735" rIns="0" bIns="0" rtlCol="0" vert="horz">
            <a:spAutoFit/>
          </a:bodyPr>
          <a:lstStyle/>
          <a:p>
            <a:pPr marL="991869" marR="5080" indent="-979169">
              <a:lnSpc>
                <a:spcPts val="2740"/>
              </a:lnSpc>
              <a:spcBef>
                <a:spcPts val="305"/>
              </a:spcBef>
            </a:pPr>
            <a:r>
              <a:rPr dirty="0" sz="2400" spc="-5"/>
              <a:t>Difference </a:t>
            </a:r>
            <a:r>
              <a:rPr dirty="0" sz="2400"/>
              <a:t>between a</a:t>
            </a:r>
            <a:r>
              <a:rPr dirty="0" sz="2400" spc="-95"/>
              <a:t> </a:t>
            </a:r>
            <a:r>
              <a:rPr dirty="0" sz="2400" spc="-5"/>
              <a:t>Portal </a:t>
            </a:r>
            <a:r>
              <a:rPr dirty="0" u="none" sz="2400" spc="-5"/>
              <a:t> </a:t>
            </a:r>
            <a:r>
              <a:rPr dirty="0" sz="2400" spc="-5"/>
              <a:t>and </a:t>
            </a:r>
            <a:r>
              <a:rPr dirty="0" sz="2400"/>
              <a:t>a</a:t>
            </a:r>
            <a:r>
              <a:rPr dirty="0" sz="2400" spc="-20"/>
              <a:t> </a:t>
            </a:r>
            <a:r>
              <a:rPr dirty="0" sz="2400" spc="-10"/>
              <a:t>Website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0080" y="1917700"/>
            <a:ext cx="6062980" cy="185293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12065" marR="5080" indent="60325">
              <a:lnSpc>
                <a:spcPct val="93400"/>
              </a:lnSpc>
              <a:spcBef>
                <a:spcPts val="240"/>
              </a:spcBef>
            </a:pPr>
            <a:r>
              <a:rPr dirty="0" sz="1800" spc="-10">
                <a:latin typeface="Arial"/>
                <a:cs typeface="Arial"/>
              </a:rPr>
              <a:t>Websites </a:t>
            </a:r>
            <a:r>
              <a:rPr dirty="0" sz="1800" spc="-5">
                <a:latin typeface="Arial"/>
                <a:cs typeface="Arial"/>
              </a:rPr>
              <a:t>are for driving </a:t>
            </a:r>
            <a:r>
              <a:rPr dirty="0" sz="1800" spc="-10">
                <a:latin typeface="Arial"/>
                <a:cs typeface="Arial"/>
              </a:rPr>
              <a:t>traffic, </a:t>
            </a:r>
            <a:r>
              <a:rPr dirty="0" sz="1800" spc="-15">
                <a:latin typeface="Arial"/>
                <a:cs typeface="Arial"/>
              </a:rPr>
              <a:t>whereas </a:t>
            </a:r>
            <a:r>
              <a:rPr dirty="0" sz="1800" spc="-20">
                <a:latin typeface="Arial"/>
                <a:cs typeface="Arial"/>
              </a:rPr>
              <a:t>web </a:t>
            </a:r>
            <a:r>
              <a:rPr dirty="0" sz="1800" spc="-10">
                <a:latin typeface="Arial"/>
                <a:cs typeface="Arial"/>
              </a:rPr>
              <a:t>portals </a:t>
            </a:r>
            <a:r>
              <a:rPr dirty="0" sz="1800" spc="-5">
                <a:latin typeface="Arial"/>
                <a:cs typeface="Arial"/>
              </a:rPr>
              <a:t>are for  </a:t>
            </a:r>
            <a:r>
              <a:rPr dirty="0" sz="1800" spc="-10">
                <a:latin typeface="Arial"/>
                <a:cs typeface="Arial"/>
              </a:rPr>
              <a:t>limiting traffic </a:t>
            </a:r>
            <a:r>
              <a:rPr dirty="0" sz="1800">
                <a:latin typeface="Arial"/>
                <a:cs typeface="Arial"/>
              </a:rPr>
              <a:t>to a </a:t>
            </a:r>
            <a:r>
              <a:rPr dirty="0" sz="1800" spc="-10">
                <a:latin typeface="Arial"/>
                <a:cs typeface="Arial"/>
              </a:rPr>
              <a:t>specific </a:t>
            </a:r>
            <a:r>
              <a:rPr dirty="0" sz="1800" spc="-5">
                <a:latin typeface="Arial"/>
                <a:cs typeface="Arial"/>
              </a:rPr>
              <a:t>group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users. </a:t>
            </a:r>
            <a:r>
              <a:rPr dirty="0" sz="1800">
                <a:latin typeface="Arial"/>
                <a:cs typeface="Arial"/>
              </a:rPr>
              <a:t>Most </a:t>
            </a:r>
            <a:r>
              <a:rPr dirty="0" sz="1800" spc="-20">
                <a:latin typeface="Arial"/>
                <a:cs typeface="Arial"/>
              </a:rPr>
              <a:t>web </a:t>
            </a:r>
            <a:r>
              <a:rPr dirty="0" sz="1800" spc="-10">
                <a:latin typeface="Arial"/>
                <a:cs typeface="Arial"/>
              </a:rPr>
              <a:t>portals  </a:t>
            </a:r>
            <a:r>
              <a:rPr dirty="0" sz="1800" spc="-5">
                <a:latin typeface="Arial"/>
                <a:cs typeface="Arial"/>
              </a:rPr>
              <a:t>require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user </a:t>
            </a:r>
            <a:r>
              <a:rPr dirty="0" sz="1800" spc="-5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log in, </a:t>
            </a:r>
            <a:r>
              <a:rPr dirty="0" sz="1800" spc="-15">
                <a:latin typeface="Arial"/>
                <a:cs typeface="Arial"/>
              </a:rPr>
              <a:t>which allows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site to </a:t>
            </a:r>
            <a:r>
              <a:rPr dirty="0" sz="1800" spc="-10">
                <a:latin typeface="Arial"/>
                <a:cs typeface="Arial"/>
              </a:rPr>
              <a:t>deliver </a:t>
            </a:r>
            <a:r>
              <a:rPr dirty="0" sz="1800">
                <a:latin typeface="Arial"/>
                <a:cs typeface="Arial"/>
              </a:rPr>
              <a:t>more  </a:t>
            </a:r>
            <a:r>
              <a:rPr dirty="0" sz="1800" spc="-5">
                <a:latin typeface="Arial"/>
                <a:cs typeface="Arial"/>
              </a:rPr>
              <a:t>specific content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services based </a:t>
            </a:r>
            <a:r>
              <a:rPr dirty="0" sz="1800" spc="-10">
                <a:latin typeface="Arial"/>
                <a:cs typeface="Arial"/>
              </a:rPr>
              <a:t>on </a:t>
            </a:r>
            <a:r>
              <a:rPr dirty="0" sz="1800" spc="-15">
                <a:latin typeface="Arial"/>
                <a:cs typeface="Arial"/>
              </a:rPr>
              <a:t>who </a:t>
            </a:r>
            <a:r>
              <a:rPr dirty="0" sz="1800" spc="-10">
                <a:latin typeface="Arial"/>
                <a:cs typeface="Arial"/>
              </a:rPr>
              <a:t>that user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  <a:spcBef>
                <a:spcPts val="1720"/>
              </a:spcBef>
            </a:pPr>
            <a:r>
              <a:rPr dirty="0" sz="1800" spc="-10" b="1">
                <a:latin typeface="Arial"/>
                <a:cs typeface="Arial"/>
              </a:rPr>
              <a:t>Website </a:t>
            </a:r>
            <a:r>
              <a:rPr dirty="0" sz="1800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9940" y="4408170"/>
            <a:ext cx="107314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850" y="4919979"/>
            <a:ext cx="107314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0750" y="4329429"/>
            <a:ext cx="5356860" cy="81280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ctr" marL="97155" marR="88900">
              <a:lnSpc>
                <a:spcPts val="2020"/>
              </a:lnSpc>
              <a:spcBef>
                <a:spcPts val="280"/>
              </a:spcBef>
            </a:pPr>
            <a:r>
              <a:rPr dirty="0" sz="1800" spc="-10">
                <a:latin typeface="Arial"/>
                <a:cs typeface="Arial"/>
              </a:rPr>
              <a:t>Location </a:t>
            </a:r>
            <a:r>
              <a:rPr dirty="0" sz="1800" spc="-5">
                <a:latin typeface="Arial"/>
                <a:cs typeface="Arial"/>
              </a:rPr>
              <a:t>on the </a:t>
            </a:r>
            <a:r>
              <a:rPr dirty="0" sz="1800" spc="-10">
                <a:latin typeface="Arial"/>
                <a:cs typeface="Arial"/>
              </a:rPr>
              <a:t>internet publically </a:t>
            </a:r>
            <a:r>
              <a:rPr dirty="0" sz="1800" spc="-5">
                <a:latin typeface="Arial"/>
                <a:cs typeface="Arial"/>
              </a:rPr>
              <a:t>accessible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>
                <a:latin typeface="Arial"/>
                <a:cs typeface="Arial"/>
              </a:rPr>
              <a:t>a  </a:t>
            </a:r>
            <a:r>
              <a:rPr dirty="0" sz="1800" spc="-10">
                <a:latin typeface="Arial"/>
                <a:cs typeface="Arial"/>
              </a:rPr>
              <a:t>unique </a:t>
            </a:r>
            <a:r>
              <a:rPr dirty="0" sz="1800" spc="-5">
                <a:latin typeface="Arial"/>
                <a:cs typeface="Arial"/>
              </a:rPr>
              <a:t>URL </a:t>
            </a:r>
            <a:r>
              <a:rPr dirty="0" sz="1800" spc="-15">
                <a:latin typeface="Arial"/>
                <a:cs typeface="Arial"/>
              </a:rPr>
              <a:t>(web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address).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975"/>
              </a:lnSpc>
            </a:pPr>
            <a:r>
              <a:rPr dirty="0" sz="1800" spc="-5">
                <a:latin typeface="Arial"/>
                <a:cs typeface="Arial"/>
              </a:rPr>
              <a:t>No </a:t>
            </a:r>
            <a:r>
              <a:rPr dirty="0" sz="1800" spc="-10">
                <a:latin typeface="Arial"/>
                <a:cs typeface="Arial"/>
              </a:rPr>
              <a:t>login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required and anyone </a:t>
            </a:r>
            <a:r>
              <a:rPr dirty="0" sz="1800">
                <a:latin typeface="Arial"/>
                <a:cs typeface="Arial"/>
              </a:rPr>
              <a:t>can </a:t>
            </a:r>
            <a:r>
              <a:rPr dirty="0" sz="1800" spc="-10">
                <a:latin typeface="Arial"/>
                <a:cs typeface="Arial"/>
              </a:rPr>
              <a:t>see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content.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7559" y="5595620"/>
            <a:ext cx="811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Portal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840" y="6388100"/>
            <a:ext cx="107314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739" y="6309359"/>
            <a:ext cx="5876290" cy="5562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57785" marR="5080" indent="-45720">
              <a:lnSpc>
                <a:spcPts val="2020"/>
              </a:lnSpc>
              <a:spcBef>
                <a:spcPts val="280"/>
              </a:spcBef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private location on the internet, </a:t>
            </a:r>
            <a:r>
              <a:rPr dirty="0" sz="1800" spc="-10">
                <a:latin typeface="Arial"/>
                <a:cs typeface="Arial"/>
              </a:rPr>
              <a:t>accessible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unique  </a:t>
            </a:r>
            <a:r>
              <a:rPr dirty="0" sz="1800" spc="-5">
                <a:latin typeface="Arial"/>
                <a:cs typeface="Arial"/>
              </a:rPr>
              <a:t>URL </a:t>
            </a:r>
            <a:r>
              <a:rPr dirty="0" sz="1800" spc="-15">
                <a:latin typeface="Arial"/>
                <a:cs typeface="Arial"/>
              </a:rPr>
              <a:t>(web </a:t>
            </a:r>
            <a:r>
              <a:rPr dirty="0" sz="1800" spc="-10">
                <a:latin typeface="Arial"/>
                <a:cs typeface="Arial"/>
              </a:rPr>
              <a:t>address) and unique </a:t>
            </a:r>
            <a:r>
              <a:rPr dirty="0" sz="1800" spc="-5">
                <a:latin typeface="Arial"/>
                <a:cs typeface="Arial"/>
              </a:rPr>
              <a:t>username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password.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6899909"/>
            <a:ext cx="107314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0439" y="6822440"/>
            <a:ext cx="5598160" cy="5562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987550" marR="5080" indent="-1974850">
              <a:lnSpc>
                <a:spcPts val="2020"/>
              </a:lnSpc>
              <a:spcBef>
                <a:spcPts val="280"/>
              </a:spcBef>
            </a:pPr>
            <a:r>
              <a:rPr dirty="0" sz="1800" spc="-10">
                <a:latin typeface="Arial"/>
                <a:cs typeface="Arial"/>
              </a:rPr>
              <a:t>Personal login </a:t>
            </a:r>
            <a:r>
              <a:rPr dirty="0" sz="1800" spc="-5">
                <a:latin typeface="Arial"/>
                <a:cs typeface="Arial"/>
              </a:rPr>
              <a:t>is required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only portal members can  </a:t>
            </a:r>
            <a:r>
              <a:rPr dirty="0" sz="1800">
                <a:latin typeface="Arial"/>
                <a:cs typeface="Arial"/>
              </a:rPr>
              <a:t>see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content.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2410" y="1656079"/>
            <a:ext cx="1079500" cy="504190"/>
          </a:xfrm>
          <a:custGeom>
            <a:avLst/>
            <a:gdLst/>
            <a:ahLst/>
            <a:cxnLst/>
            <a:rect l="l" t="t" r="r" b="b"/>
            <a:pathLst>
              <a:path w="1079500" h="504189">
                <a:moveTo>
                  <a:pt x="1079500" y="0"/>
                </a:moveTo>
                <a:lnTo>
                  <a:pt x="0" y="0"/>
                </a:lnTo>
                <a:lnTo>
                  <a:pt x="0" y="504190"/>
                </a:lnTo>
                <a:lnTo>
                  <a:pt x="1079500" y="504190"/>
                </a:lnTo>
                <a:lnTo>
                  <a:pt x="10795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72410" y="1656079"/>
            <a:ext cx="1079500" cy="504190"/>
          </a:xfrm>
          <a:custGeom>
            <a:avLst/>
            <a:gdLst/>
            <a:ahLst/>
            <a:cxnLst/>
            <a:rect l="l" t="t" r="r" b="b"/>
            <a:pathLst>
              <a:path w="1079500" h="504189">
                <a:moveTo>
                  <a:pt x="539750" y="504190"/>
                </a:moveTo>
                <a:lnTo>
                  <a:pt x="0" y="5041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504190"/>
                </a:lnTo>
                <a:lnTo>
                  <a:pt x="539750" y="5041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16529" y="1775459"/>
            <a:ext cx="13957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EDIT </a:t>
            </a:r>
            <a:r>
              <a:rPr dirty="0" sz="1400" spc="-40">
                <a:latin typeface="Arial"/>
                <a:cs typeface="Arial"/>
              </a:rPr>
              <a:t>PROFILE</a:t>
            </a:r>
            <a:r>
              <a:rPr dirty="0" sz="1400" spc="250">
                <a:latin typeface="Arial"/>
                <a:cs typeface="Arial"/>
              </a:rPr>
              <a:t> </a:t>
            </a:r>
            <a:r>
              <a:rPr dirty="0" baseline="32051" sz="1950" spc="-225">
                <a:latin typeface="Arial"/>
                <a:cs typeface="Arial"/>
              </a:rPr>
              <a:t>P</a:t>
            </a:r>
            <a:endParaRPr baseline="32051"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3370" y="1656079"/>
            <a:ext cx="1008380" cy="240665"/>
          </a:xfrm>
          <a:prstGeom prst="rect">
            <a:avLst/>
          </a:prstGeom>
          <a:solidFill>
            <a:srgbClr val="CEE6F4"/>
          </a:solidFill>
        </p:spPr>
        <p:txBody>
          <a:bodyPr wrap="square" lIns="0" tIns="46990" rIns="0" bIns="0" rtlCol="0" vert="horz">
            <a:spAutoFit/>
          </a:bodyPr>
          <a:lstStyle/>
          <a:p>
            <a:pPr>
              <a:lnSpc>
                <a:spcPts val="1520"/>
              </a:lnSpc>
              <a:spcBef>
                <a:spcPts val="370"/>
              </a:spcBef>
            </a:pPr>
            <a:r>
              <a:rPr dirty="0" sz="1300" spc="-10">
                <a:latin typeface="Arial"/>
                <a:cs typeface="Arial"/>
              </a:rPr>
              <a:t>UBLICATION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3370" y="1896287"/>
            <a:ext cx="1033780" cy="264160"/>
          </a:xfrm>
          <a:prstGeom prst="rect">
            <a:avLst/>
          </a:prstGeom>
          <a:solidFill>
            <a:srgbClr val="CEE6F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>
                <a:latin typeface="Arial"/>
                <a:cs typeface="Arial"/>
              </a:rPr>
              <a:t>&amp;</a:t>
            </a:r>
            <a:r>
              <a:rPr dirty="0" sz="1300" spc="30">
                <a:latin typeface="Arial"/>
                <a:cs typeface="Arial"/>
              </a:rPr>
              <a:t> </a:t>
            </a:r>
            <a:r>
              <a:rPr dirty="0" sz="1300" spc="-60">
                <a:latin typeface="Arial"/>
                <a:cs typeface="Arial"/>
              </a:rPr>
              <a:t>RESEARCH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4479" y="1656079"/>
            <a:ext cx="899160" cy="50419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marL="7620">
              <a:lnSpc>
                <a:spcPct val="100000"/>
              </a:lnSpc>
              <a:spcBef>
                <a:spcPts val="980"/>
              </a:spcBef>
            </a:pPr>
            <a:r>
              <a:rPr dirty="0" sz="1500" spc="-45">
                <a:latin typeface="Arial"/>
                <a:cs typeface="Arial"/>
              </a:rPr>
              <a:t>SIGN</a:t>
            </a:r>
            <a:r>
              <a:rPr dirty="0" sz="1500" spc="-114">
                <a:latin typeface="Arial"/>
                <a:cs typeface="Arial"/>
              </a:rPr>
              <a:t> </a:t>
            </a:r>
            <a:r>
              <a:rPr dirty="0" sz="1500" spc="-35">
                <a:latin typeface="Arial"/>
                <a:cs typeface="Arial"/>
              </a:rPr>
              <a:t>OUT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169" y="2385059"/>
            <a:ext cx="6212840" cy="55626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4"/>
              </a:spcBef>
            </a:pPr>
            <a:r>
              <a:rPr dirty="0" sz="1800" spc="-10">
                <a:latin typeface="Arial"/>
                <a:cs typeface="Arial"/>
              </a:rPr>
              <a:t>Edit </a:t>
            </a:r>
            <a:r>
              <a:rPr dirty="0" sz="1800">
                <a:latin typeface="Arial"/>
                <a:cs typeface="Arial"/>
              </a:rPr>
              <a:t>/ </a:t>
            </a:r>
            <a:r>
              <a:rPr dirty="0" sz="1800" spc="-5">
                <a:latin typeface="Arial"/>
                <a:cs typeface="Arial"/>
              </a:rPr>
              <a:t>Add research </a:t>
            </a:r>
            <a:r>
              <a:rPr dirty="0" sz="1800" spc="-15">
                <a:latin typeface="Arial"/>
                <a:cs typeface="Arial"/>
              </a:rPr>
              <a:t>work: </a:t>
            </a:r>
            <a:r>
              <a:rPr dirty="0" sz="1800" spc="-5">
                <a:latin typeface="Arial"/>
                <a:cs typeface="Arial"/>
              </a:rPr>
              <a:t>On clicking </a:t>
            </a:r>
            <a:r>
              <a:rPr dirty="0" sz="1800" spc="-10">
                <a:latin typeface="Arial"/>
                <a:cs typeface="Arial"/>
              </a:rPr>
              <a:t>edit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dialog </a:t>
            </a:r>
            <a:r>
              <a:rPr dirty="0" sz="1800" spc="-5">
                <a:latin typeface="Arial"/>
                <a:cs typeface="Arial"/>
              </a:rPr>
              <a:t>box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all 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present </a:t>
            </a:r>
            <a:r>
              <a:rPr dirty="0" sz="1800" spc="-5">
                <a:latin typeface="Arial"/>
                <a:cs typeface="Arial"/>
              </a:rPr>
              <a:t>data </a:t>
            </a:r>
            <a:r>
              <a:rPr dirty="0" sz="1800" spc="-10">
                <a:latin typeface="Arial"/>
                <a:cs typeface="Arial"/>
              </a:rPr>
              <a:t>appears and </a:t>
            </a:r>
            <a:r>
              <a:rPr dirty="0" sz="1800" spc="-5">
                <a:latin typeface="Arial"/>
                <a:cs typeface="Arial"/>
              </a:rPr>
              <a:t>can be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edited.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090" y="3131820"/>
            <a:ext cx="6155690" cy="75565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227330" rIns="0" bIns="0" rtlCol="0" vert="horz">
            <a:spAutoFit/>
          </a:bodyPr>
          <a:lstStyle/>
          <a:p>
            <a:pPr marL="1957070">
              <a:lnSpc>
                <a:spcPct val="100000"/>
              </a:lnSpc>
              <a:spcBef>
                <a:spcPts val="1790"/>
              </a:spcBef>
            </a:pPr>
            <a:r>
              <a:rPr dirty="0" sz="1800" spc="-5">
                <a:solidFill>
                  <a:srgbClr val="B1B1B1"/>
                </a:solidFill>
                <a:latin typeface="Arial"/>
                <a:cs typeface="Arial"/>
              </a:rPr>
              <a:t>Add </a:t>
            </a:r>
            <a:r>
              <a:rPr dirty="0" sz="1800" spc="-50">
                <a:solidFill>
                  <a:srgbClr val="B1B1B1"/>
                </a:solidFill>
                <a:latin typeface="Arial"/>
                <a:cs typeface="Arial"/>
              </a:rPr>
              <a:t>Your </a:t>
            </a:r>
            <a:r>
              <a:rPr dirty="0" sz="1800" spc="-15">
                <a:solidFill>
                  <a:srgbClr val="B1B1B1"/>
                </a:solidFill>
                <a:latin typeface="Arial"/>
                <a:cs typeface="Arial"/>
              </a:rPr>
              <a:t>work</a:t>
            </a:r>
            <a:r>
              <a:rPr dirty="0" sz="1800" spc="-5">
                <a:solidFill>
                  <a:srgbClr val="B1B1B1"/>
                </a:solidFill>
                <a:latin typeface="Arial"/>
                <a:cs typeface="Arial"/>
              </a:rPr>
              <a:t> here...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930" y="4185920"/>
            <a:ext cx="5902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Edit/ </a:t>
            </a:r>
            <a:r>
              <a:rPr dirty="0" sz="1800" spc="-5">
                <a:latin typeface="Arial"/>
                <a:cs typeface="Arial"/>
              </a:rPr>
              <a:t>Add Publications: (</a:t>
            </a:r>
            <a:r>
              <a:rPr dirty="0" sz="1300" spc="-5">
                <a:latin typeface="Arial"/>
                <a:cs typeface="Arial"/>
              </a:rPr>
              <a:t>Please do </a:t>
            </a:r>
            <a:r>
              <a:rPr dirty="0" sz="1300" spc="-10">
                <a:latin typeface="Arial"/>
                <a:cs typeface="Arial"/>
              </a:rPr>
              <a:t>provide </a:t>
            </a:r>
            <a:r>
              <a:rPr dirty="0" sz="1300" spc="-5">
                <a:latin typeface="Arial"/>
                <a:cs typeface="Arial"/>
              </a:rPr>
              <a:t>link for the same if</a:t>
            </a:r>
            <a:r>
              <a:rPr dirty="0" sz="1300" spc="-5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possible</a:t>
            </a:r>
            <a:r>
              <a:rPr dirty="0" sz="1800" spc="-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700" y="4715509"/>
            <a:ext cx="6120130" cy="864869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939289">
              <a:lnSpc>
                <a:spcPct val="100000"/>
              </a:lnSpc>
            </a:pPr>
            <a:r>
              <a:rPr dirty="0" sz="1800" spc="-5">
                <a:solidFill>
                  <a:srgbClr val="B1B1B1"/>
                </a:solidFill>
                <a:latin typeface="Arial"/>
                <a:cs typeface="Arial"/>
              </a:rPr>
              <a:t>Add </a:t>
            </a:r>
            <a:r>
              <a:rPr dirty="0" sz="1800" spc="-50">
                <a:solidFill>
                  <a:srgbClr val="B1B1B1"/>
                </a:solidFill>
                <a:latin typeface="Arial"/>
                <a:cs typeface="Arial"/>
              </a:rPr>
              <a:t>Your </a:t>
            </a:r>
            <a:r>
              <a:rPr dirty="0" sz="1800" spc="-15">
                <a:solidFill>
                  <a:srgbClr val="B1B1B1"/>
                </a:solidFill>
                <a:latin typeface="Arial"/>
                <a:cs typeface="Arial"/>
              </a:rPr>
              <a:t>work</a:t>
            </a:r>
            <a:r>
              <a:rPr dirty="0" sz="1800" spc="-5">
                <a:solidFill>
                  <a:srgbClr val="B1B1B1"/>
                </a:solidFill>
                <a:latin typeface="Arial"/>
                <a:cs typeface="Arial"/>
              </a:rPr>
              <a:t> here...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04190" y="495934"/>
          <a:ext cx="1475740" cy="1807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5740"/>
              </a:tblGrid>
              <a:tr h="581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7F7F7F"/>
                      </a:solidFill>
                      <a:prstDash val="solid"/>
                    </a:lnL>
                    <a:lnR w="317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FF68"/>
                      </a:solidFill>
                      <a:prstDash val="solid"/>
                    </a:lnT>
                    <a:lnB w="19050">
                      <a:solidFill>
                        <a:srgbClr val="FFFF85"/>
                      </a:solidFill>
                      <a:prstDash val="solid"/>
                    </a:lnB>
                    <a:solidFill>
                      <a:srgbClr val="FFFF7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Photo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3175">
                      <a:solidFill>
                        <a:srgbClr val="7F7F7F"/>
                      </a:solidFill>
                      <a:prstDash val="solid"/>
                    </a:lnL>
                    <a:lnR w="317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FF85"/>
                      </a:solidFill>
                      <a:prstDash val="solid"/>
                    </a:lnT>
                    <a:solidFill>
                      <a:srgbClr val="FFFF92"/>
                    </a:solidFill>
                  </a:tcPr>
                </a:tc>
              </a:tr>
              <a:tr h="846455">
                <a:tc>
                  <a:txBody>
                    <a:bodyPr/>
                    <a:lstStyle/>
                    <a:p>
                      <a:pPr marL="417195">
                        <a:lnSpc>
                          <a:spcPts val="1570"/>
                        </a:lnSpc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faculty.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7F7F7F"/>
                      </a:solidFill>
                      <a:prstDash val="solid"/>
                    </a:lnL>
                    <a:lnR w="3175">
                      <a:solidFill>
                        <a:srgbClr val="7F7F7F"/>
                      </a:solidFill>
                      <a:prstDash val="solid"/>
                    </a:lnR>
                    <a:lnB w="317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B4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448560" y="684530"/>
            <a:ext cx="3815079" cy="610870"/>
          </a:xfrm>
          <a:prstGeom prst="rect">
            <a:avLst/>
          </a:prstGeom>
          <a:solidFill>
            <a:srgbClr val="FFFF99"/>
          </a:solidFill>
          <a:ln w="3175">
            <a:solidFill>
              <a:srgbClr val="7F7F7F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88900" marR="1536700">
              <a:lnSpc>
                <a:spcPts val="2020"/>
              </a:lnSpc>
              <a:spcBef>
                <a:spcPts val="395"/>
              </a:spcBef>
            </a:pPr>
            <a:r>
              <a:rPr dirty="0" sz="1800" spc="-10">
                <a:latin typeface="Arial"/>
                <a:cs typeface="Arial"/>
              </a:rPr>
              <a:t>Welcome: </a:t>
            </a:r>
            <a:r>
              <a:rPr dirty="0" sz="1800" spc="-5">
                <a:latin typeface="Arial"/>
                <a:cs typeface="Arial"/>
              </a:rPr>
              <a:t>ABCD  Member ID: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1PF1008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8680" y="6057900"/>
            <a:ext cx="2822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Add </a:t>
            </a:r>
            <a:r>
              <a:rPr dirty="0" sz="1800" spc="-10">
                <a:latin typeface="Arial"/>
                <a:cs typeface="Arial"/>
              </a:rPr>
              <a:t>awards/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achievements: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5650" y="6551930"/>
            <a:ext cx="6012180" cy="93599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421130">
              <a:lnSpc>
                <a:spcPct val="100000"/>
              </a:lnSpc>
            </a:pPr>
            <a:r>
              <a:rPr dirty="0" sz="1800" spc="-10">
                <a:solidFill>
                  <a:srgbClr val="B1B1B1"/>
                </a:solidFill>
                <a:latin typeface="Arial"/>
                <a:cs typeface="Arial"/>
              </a:rPr>
              <a:t>Add </a:t>
            </a:r>
            <a:r>
              <a:rPr dirty="0" sz="1800" spc="-50">
                <a:solidFill>
                  <a:srgbClr val="B1B1B1"/>
                </a:solidFill>
                <a:latin typeface="Arial"/>
                <a:cs typeface="Arial"/>
              </a:rPr>
              <a:t>Your </a:t>
            </a:r>
            <a:r>
              <a:rPr dirty="0" sz="1800" spc="-5">
                <a:solidFill>
                  <a:srgbClr val="B1B1B1"/>
                </a:solidFill>
                <a:latin typeface="Arial"/>
                <a:cs typeface="Arial"/>
              </a:rPr>
              <a:t>achievements</a:t>
            </a:r>
            <a:r>
              <a:rPr dirty="0" sz="180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B1B1B1"/>
                </a:solidFill>
                <a:latin typeface="Arial"/>
                <a:cs typeface="Arial"/>
              </a:rPr>
              <a:t>here...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8310" y="9683750"/>
            <a:ext cx="1079500" cy="39624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243204">
              <a:lnSpc>
                <a:spcPct val="100000"/>
              </a:lnSpc>
              <a:spcBef>
                <a:spcPts val="370"/>
              </a:spcBef>
            </a:pPr>
            <a:r>
              <a:rPr dirty="0" sz="1800" spc="-40">
                <a:latin typeface="Arial"/>
                <a:cs typeface="Arial"/>
              </a:rPr>
              <a:t>SAVE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219" y="635000"/>
            <a:ext cx="6142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On clicking the Publication and research </a:t>
            </a:r>
            <a:r>
              <a:rPr dirty="0" sz="1800" spc="-10">
                <a:latin typeface="Arial"/>
                <a:cs typeface="Arial"/>
              </a:rPr>
              <a:t>tab </a:t>
            </a:r>
            <a:r>
              <a:rPr dirty="0" sz="1800" spc="-5">
                <a:latin typeface="Arial"/>
                <a:cs typeface="Arial"/>
              </a:rPr>
              <a:t>on faculty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page.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9429" y="1271269"/>
            <a:ext cx="3853179" cy="5029200"/>
          </a:xfrm>
          <a:custGeom>
            <a:avLst/>
            <a:gdLst/>
            <a:ahLst/>
            <a:cxnLst/>
            <a:rect l="l" t="t" r="r" b="b"/>
            <a:pathLst>
              <a:path w="3853179" h="5029200">
                <a:moveTo>
                  <a:pt x="3853179" y="0"/>
                </a:moveTo>
                <a:lnTo>
                  <a:pt x="0" y="0"/>
                </a:lnTo>
                <a:lnTo>
                  <a:pt x="0" y="5029200"/>
                </a:lnTo>
                <a:lnTo>
                  <a:pt x="3853179" y="5029200"/>
                </a:lnTo>
                <a:lnTo>
                  <a:pt x="385317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49600" y="1343659"/>
            <a:ext cx="71755" cy="2491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5500" y="1286509"/>
            <a:ext cx="3263900" cy="296672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R="93980">
              <a:lnSpc>
                <a:spcPts val="1440"/>
              </a:lnSpc>
              <a:spcBef>
                <a:spcPts val="245"/>
              </a:spcBef>
            </a:pPr>
            <a:r>
              <a:rPr dirty="0" sz="1300" spc="-5">
                <a:latin typeface="Arial"/>
                <a:cs typeface="Arial"/>
              </a:rPr>
              <a:t>Excellent and consistent </a:t>
            </a:r>
            <a:r>
              <a:rPr dirty="0" sz="1300" spc="-10">
                <a:latin typeface="Arial"/>
                <a:cs typeface="Arial"/>
              </a:rPr>
              <a:t>publication </a:t>
            </a:r>
            <a:r>
              <a:rPr dirty="0" sz="1300" spc="-5">
                <a:latin typeface="Arial"/>
                <a:cs typeface="Arial"/>
              </a:rPr>
              <a:t>record,  with 35+ international papers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in</a:t>
            </a:r>
            <a:endParaRPr sz="1300">
              <a:latin typeface="Arial"/>
              <a:cs typeface="Arial"/>
            </a:endParaRPr>
          </a:p>
          <a:p>
            <a:pPr marR="5080">
              <a:lnSpc>
                <a:spcPts val="1440"/>
              </a:lnSpc>
            </a:pPr>
            <a:r>
              <a:rPr dirty="0" sz="1300" spc="-5">
                <a:latin typeface="Arial"/>
                <a:cs typeface="Arial"/>
              </a:rPr>
              <a:t>peer </a:t>
            </a:r>
            <a:r>
              <a:rPr dirty="0" sz="1300" spc="-10">
                <a:latin typeface="Arial"/>
                <a:cs typeface="Arial"/>
              </a:rPr>
              <a:t>reviewed conferences </a:t>
            </a:r>
            <a:r>
              <a:rPr dirty="0" sz="1300" spc="-5">
                <a:latin typeface="Arial"/>
                <a:cs typeface="Arial"/>
              </a:rPr>
              <a:t>and journals </a:t>
            </a:r>
            <a:r>
              <a:rPr dirty="0" sz="1300" spc="-10">
                <a:latin typeface="Arial"/>
                <a:cs typeface="Arial"/>
              </a:rPr>
              <a:t>with  </a:t>
            </a:r>
            <a:r>
              <a:rPr dirty="0" sz="1300" spc="-5">
                <a:latin typeface="Arial"/>
                <a:cs typeface="Arial"/>
              </a:rPr>
              <a:t>85 citations </a:t>
            </a:r>
            <a:r>
              <a:rPr dirty="0" sz="1300">
                <a:latin typeface="Arial"/>
                <a:cs typeface="Arial"/>
              </a:rPr>
              <a:t>, </a:t>
            </a:r>
            <a:r>
              <a:rPr dirty="0" sz="1300" spc="-5">
                <a:latin typeface="Arial"/>
                <a:cs typeface="Arial"/>
              </a:rPr>
              <a:t>h-index of </a:t>
            </a:r>
            <a:r>
              <a:rPr dirty="0" sz="1300">
                <a:latin typeface="Arial"/>
                <a:cs typeface="Arial"/>
              </a:rPr>
              <a:t>6</a:t>
            </a:r>
            <a:r>
              <a:rPr dirty="0" sz="1300" spc="-4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and</a:t>
            </a:r>
            <a:endParaRPr sz="1300">
              <a:latin typeface="Arial"/>
              <a:cs typeface="Arial"/>
            </a:endParaRPr>
          </a:p>
          <a:p>
            <a:pPr marL="45720">
              <a:lnSpc>
                <a:spcPts val="1350"/>
              </a:lnSpc>
            </a:pPr>
            <a:r>
              <a:rPr dirty="0" sz="1300" spc="-5">
                <a:latin typeface="Arial"/>
                <a:cs typeface="Arial"/>
              </a:rPr>
              <a:t>i10-index of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  <a:p>
            <a:pPr marR="83820" indent="45720">
              <a:lnSpc>
                <a:spcPts val="1440"/>
              </a:lnSpc>
              <a:spcBef>
                <a:spcPts val="90"/>
              </a:spcBef>
            </a:pPr>
            <a:r>
              <a:rPr dirty="0" sz="1300" spc="-10">
                <a:latin typeface="Arial"/>
                <a:cs typeface="Arial"/>
              </a:rPr>
              <a:t>Received </a:t>
            </a:r>
            <a:r>
              <a:rPr dirty="0" sz="1300">
                <a:latin typeface="Arial"/>
                <a:cs typeface="Arial"/>
              </a:rPr>
              <a:t>a </a:t>
            </a:r>
            <a:r>
              <a:rPr dirty="0" sz="1300" spc="-15">
                <a:latin typeface="Arial"/>
                <a:cs typeface="Arial"/>
              </a:rPr>
              <a:t>Travel </a:t>
            </a:r>
            <a:r>
              <a:rPr dirty="0" sz="1300" spc="-5">
                <a:latin typeface="Arial"/>
                <a:cs typeface="Arial"/>
              </a:rPr>
              <a:t>Grant of </a:t>
            </a:r>
            <a:r>
              <a:rPr dirty="0" sz="1300" spc="-10">
                <a:latin typeface="Arial"/>
                <a:cs typeface="Arial"/>
              </a:rPr>
              <a:t>Rs.25,000 </a:t>
            </a:r>
            <a:r>
              <a:rPr dirty="0" sz="1300" spc="-5">
                <a:latin typeface="Arial"/>
                <a:cs typeface="Arial"/>
              </a:rPr>
              <a:t>from  </a:t>
            </a:r>
            <a:r>
              <a:rPr dirty="0" sz="1300">
                <a:latin typeface="Arial"/>
                <a:cs typeface="Arial"/>
              </a:rPr>
              <a:t>VTU </a:t>
            </a:r>
            <a:r>
              <a:rPr dirty="0" sz="1300" spc="-10">
                <a:latin typeface="Arial"/>
                <a:cs typeface="Arial"/>
              </a:rPr>
              <a:t>towards </a:t>
            </a:r>
            <a:r>
              <a:rPr dirty="0" sz="1300" spc="-5">
                <a:latin typeface="Arial"/>
                <a:cs typeface="Arial"/>
              </a:rPr>
              <a:t>paper presentation in an  International conference conducted in  Kathmandu,</a:t>
            </a:r>
            <a:r>
              <a:rPr dirty="0" sz="1300" spc="-10">
                <a:latin typeface="Arial"/>
                <a:cs typeface="Arial"/>
              </a:rPr>
              <a:t> Nepal.</a:t>
            </a:r>
            <a:endParaRPr sz="1300">
              <a:latin typeface="Arial"/>
              <a:cs typeface="Arial"/>
            </a:endParaRPr>
          </a:p>
          <a:p>
            <a:pPr marR="129539">
              <a:lnSpc>
                <a:spcPts val="1440"/>
              </a:lnSpc>
            </a:pPr>
            <a:r>
              <a:rPr dirty="0" sz="1300" spc="-10">
                <a:latin typeface="Arial"/>
                <a:cs typeface="Arial"/>
              </a:rPr>
              <a:t>Received </a:t>
            </a:r>
            <a:r>
              <a:rPr dirty="0" sz="1300">
                <a:latin typeface="Arial"/>
                <a:cs typeface="Arial"/>
              </a:rPr>
              <a:t>a </a:t>
            </a:r>
            <a:r>
              <a:rPr dirty="0" sz="1300" spc="-15">
                <a:latin typeface="Arial"/>
                <a:cs typeface="Arial"/>
              </a:rPr>
              <a:t>Travel </a:t>
            </a:r>
            <a:r>
              <a:rPr dirty="0" sz="1300" spc="-5">
                <a:latin typeface="Arial"/>
                <a:cs typeface="Arial"/>
              </a:rPr>
              <a:t>Grant of </a:t>
            </a:r>
            <a:r>
              <a:rPr dirty="0" sz="1300" spc="-10">
                <a:latin typeface="Arial"/>
                <a:cs typeface="Arial"/>
              </a:rPr>
              <a:t>Rs.50,000 </a:t>
            </a:r>
            <a:r>
              <a:rPr dirty="0" sz="1300" spc="-5">
                <a:latin typeface="Arial"/>
                <a:cs typeface="Arial"/>
              </a:rPr>
              <a:t>from  PESIT </a:t>
            </a:r>
            <a:r>
              <a:rPr dirty="0" sz="1300" spc="-10">
                <a:latin typeface="Arial"/>
                <a:cs typeface="Arial"/>
              </a:rPr>
              <a:t>towards </a:t>
            </a:r>
            <a:r>
              <a:rPr dirty="0" sz="1300" spc="-5">
                <a:latin typeface="Arial"/>
                <a:cs typeface="Arial"/>
              </a:rPr>
              <a:t>paper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presentation</a:t>
            </a:r>
            <a:endParaRPr sz="1300">
              <a:latin typeface="Arial"/>
              <a:cs typeface="Arial"/>
            </a:endParaRPr>
          </a:p>
          <a:p>
            <a:pPr marR="64135" indent="45720">
              <a:lnSpc>
                <a:spcPts val="1440"/>
              </a:lnSpc>
            </a:pPr>
            <a:r>
              <a:rPr dirty="0" sz="1300" spc="-5">
                <a:latin typeface="Arial"/>
                <a:cs typeface="Arial"/>
              </a:rPr>
              <a:t>in an International conference conducted in  Xiamen,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China.</a:t>
            </a:r>
            <a:endParaRPr sz="1300">
              <a:latin typeface="Arial"/>
              <a:cs typeface="Arial"/>
            </a:endParaRPr>
          </a:p>
          <a:p>
            <a:pPr marR="394335">
              <a:lnSpc>
                <a:spcPts val="1440"/>
              </a:lnSpc>
            </a:pPr>
            <a:r>
              <a:rPr dirty="0" sz="1300" spc="-5">
                <a:latin typeface="Arial"/>
                <a:cs typeface="Arial"/>
              </a:rPr>
              <a:t>Guided several academic and</a:t>
            </a:r>
            <a:r>
              <a:rPr dirty="0" sz="1300" spc="-7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research  projects, many of them leading to  research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publications.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9600" y="4395470"/>
            <a:ext cx="3505200" cy="1503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500"/>
              </a:lnSpc>
              <a:spcBef>
                <a:spcPts val="100"/>
              </a:spcBef>
            </a:pPr>
            <a:r>
              <a:rPr dirty="0" sz="1300" spc="-10">
                <a:latin typeface="Arial"/>
                <a:cs typeface="Arial"/>
              </a:rPr>
              <a:t>CURRENT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RESEARCH</a:t>
            </a:r>
            <a:endParaRPr sz="1300">
              <a:latin typeface="Arial"/>
              <a:cs typeface="Arial"/>
            </a:endParaRPr>
          </a:p>
          <a:p>
            <a:pPr marR="424180">
              <a:lnSpc>
                <a:spcPts val="1440"/>
              </a:lnSpc>
              <a:spcBef>
                <a:spcPts val="85"/>
              </a:spcBef>
              <a:buChar char="•"/>
              <a:tabLst>
                <a:tab pos="104139" algn="l"/>
              </a:tabLst>
            </a:pPr>
            <a:r>
              <a:rPr dirty="0" sz="1300" spc="-5">
                <a:latin typeface="Arial"/>
                <a:cs typeface="Arial"/>
              </a:rPr>
              <a:t>Isolated </a:t>
            </a:r>
            <a:r>
              <a:rPr dirty="0" sz="1300" spc="-10">
                <a:latin typeface="Arial"/>
                <a:cs typeface="Arial"/>
              </a:rPr>
              <a:t>Handwritten </a:t>
            </a:r>
            <a:r>
              <a:rPr dirty="0" sz="1300" spc="-5">
                <a:latin typeface="Arial"/>
                <a:cs typeface="Arial"/>
              </a:rPr>
              <a:t>Kannada Character  recognition</a:t>
            </a:r>
            <a:endParaRPr sz="1300">
              <a:latin typeface="Arial"/>
              <a:cs typeface="Arial"/>
            </a:endParaRPr>
          </a:p>
          <a:p>
            <a:pPr>
              <a:lnSpc>
                <a:spcPts val="1350"/>
              </a:lnSpc>
              <a:buChar char="•"/>
              <a:tabLst>
                <a:tab pos="104139" algn="l"/>
              </a:tabLst>
            </a:pPr>
            <a:r>
              <a:rPr dirty="0" sz="1300" spc="-5">
                <a:latin typeface="Arial"/>
                <a:cs typeface="Arial"/>
              </a:rPr>
              <a:t>Document </a:t>
            </a:r>
            <a:r>
              <a:rPr dirty="0" sz="1300" spc="-10">
                <a:latin typeface="Arial"/>
                <a:cs typeface="Arial"/>
              </a:rPr>
              <a:t>Analysis </a:t>
            </a:r>
            <a:r>
              <a:rPr dirty="0" sz="1300" spc="-5">
                <a:latin typeface="Arial"/>
                <a:cs typeface="Arial"/>
              </a:rPr>
              <a:t>of </a:t>
            </a:r>
            <a:r>
              <a:rPr dirty="0" sz="1300" spc="-10">
                <a:latin typeface="Arial"/>
                <a:cs typeface="Arial"/>
              </a:rPr>
              <a:t>Handwritten</a:t>
            </a:r>
            <a:r>
              <a:rPr dirty="0" sz="1300" spc="-7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Documents</a:t>
            </a:r>
            <a:endParaRPr sz="1300">
              <a:latin typeface="Arial"/>
              <a:cs typeface="Arial"/>
            </a:endParaRPr>
          </a:p>
          <a:p>
            <a:pPr>
              <a:lnSpc>
                <a:spcPts val="1440"/>
              </a:lnSpc>
              <a:buChar char="•"/>
              <a:tabLst>
                <a:tab pos="104139" algn="l"/>
              </a:tabLst>
            </a:pPr>
            <a:r>
              <a:rPr dirty="0" sz="1300" spc="-5">
                <a:latin typeface="Arial"/>
                <a:cs typeface="Arial"/>
              </a:rPr>
              <a:t>Microarray gene Analysis for Cancer</a:t>
            </a:r>
            <a:r>
              <a:rPr dirty="0" sz="1300" spc="-15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Detection</a:t>
            </a:r>
            <a:endParaRPr sz="1300">
              <a:latin typeface="Arial"/>
              <a:cs typeface="Arial"/>
            </a:endParaRPr>
          </a:p>
          <a:p>
            <a:pPr>
              <a:lnSpc>
                <a:spcPts val="1440"/>
              </a:lnSpc>
              <a:buChar char="•"/>
              <a:tabLst>
                <a:tab pos="104139" algn="l"/>
              </a:tabLst>
            </a:pPr>
            <a:r>
              <a:rPr dirty="0" sz="1300" spc="-5">
                <a:latin typeface="Arial"/>
                <a:cs typeface="Arial"/>
              </a:rPr>
              <a:t>Fingerprint</a:t>
            </a:r>
            <a:r>
              <a:rPr dirty="0" sz="1300" spc="-10">
                <a:latin typeface="Arial"/>
                <a:cs typeface="Arial"/>
              </a:rPr>
              <a:t> Recognition</a:t>
            </a:r>
            <a:endParaRPr sz="1300">
              <a:latin typeface="Arial"/>
              <a:cs typeface="Arial"/>
            </a:endParaRPr>
          </a:p>
          <a:p>
            <a:pPr>
              <a:lnSpc>
                <a:spcPts val="1440"/>
              </a:lnSpc>
              <a:buChar char="•"/>
              <a:tabLst>
                <a:tab pos="104139" algn="l"/>
              </a:tabLst>
            </a:pPr>
            <a:r>
              <a:rPr dirty="0" sz="1300" spc="-5">
                <a:latin typeface="Arial"/>
                <a:cs typeface="Arial"/>
              </a:rPr>
              <a:t>Nature </a:t>
            </a:r>
            <a:r>
              <a:rPr dirty="0" sz="1300" spc="-10">
                <a:latin typeface="Arial"/>
                <a:cs typeface="Arial"/>
              </a:rPr>
              <a:t>Inspired </a:t>
            </a:r>
            <a:r>
              <a:rPr dirty="0" sz="1300" spc="-5">
                <a:latin typeface="Arial"/>
                <a:cs typeface="Arial"/>
              </a:rPr>
              <a:t>Computing</a:t>
            </a:r>
            <a:endParaRPr sz="1300">
              <a:latin typeface="Arial"/>
              <a:cs typeface="Arial"/>
            </a:endParaRPr>
          </a:p>
          <a:p>
            <a:pPr>
              <a:lnSpc>
                <a:spcPts val="1500"/>
              </a:lnSpc>
              <a:buChar char="•"/>
              <a:tabLst>
                <a:tab pos="104139" algn="l"/>
              </a:tabLst>
            </a:pPr>
            <a:r>
              <a:rPr dirty="0" sz="1300" spc="-10">
                <a:latin typeface="Arial"/>
                <a:cs typeface="Arial"/>
              </a:rPr>
              <a:t>Medical </a:t>
            </a:r>
            <a:r>
              <a:rPr dirty="0" sz="1300" spc="-5">
                <a:latin typeface="Arial"/>
                <a:cs typeface="Arial"/>
              </a:rPr>
              <a:t>Imaging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4190" y="1224280"/>
            <a:ext cx="2303780" cy="8963660"/>
          </a:xfrm>
          <a:custGeom>
            <a:avLst/>
            <a:gdLst/>
            <a:ahLst/>
            <a:cxnLst/>
            <a:rect l="l" t="t" r="r" b="b"/>
            <a:pathLst>
              <a:path w="2303780" h="8963660">
                <a:moveTo>
                  <a:pt x="2303779" y="0"/>
                </a:moveTo>
                <a:lnTo>
                  <a:pt x="0" y="0"/>
                </a:lnTo>
                <a:lnTo>
                  <a:pt x="0" y="8963660"/>
                </a:lnTo>
                <a:lnTo>
                  <a:pt x="2303779" y="8963660"/>
                </a:lnTo>
                <a:lnTo>
                  <a:pt x="2303779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4190" y="1224280"/>
            <a:ext cx="2303780" cy="8963660"/>
          </a:xfrm>
          <a:prstGeom prst="rect">
            <a:avLst/>
          </a:prstGeom>
          <a:ln w="3175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400050" marR="394335" indent="316230">
              <a:lnSpc>
                <a:spcPct val="1871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Name: ABCD  Email: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  <a:hlinkClick r:id="rId2"/>
              </a:rPr>
              <a:t>abcd@xmail.com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Contact </a:t>
            </a:r>
            <a:r>
              <a:rPr dirty="0" sz="1100">
                <a:latin typeface="Arial"/>
                <a:cs typeface="Arial"/>
              </a:rPr>
              <a:t>number: </a:t>
            </a:r>
            <a:r>
              <a:rPr dirty="0" sz="1100" spc="-5">
                <a:latin typeface="Arial"/>
                <a:cs typeface="Arial"/>
              </a:rPr>
              <a:t>9999000088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620395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DOJ: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26.03.2010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34950" indent="240029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Experience: </a:t>
            </a:r>
            <a:r>
              <a:rPr dirty="0" sz="1100">
                <a:latin typeface="Arial"/>
                <a:cs typeface="Arial"/>
              </a:rPr>
              <a:t>14 </a:t>
            </a:r>
            <a:r>
              <a:rPr dirty="0" sz="1100" spc="-5">
                <a:latin typeface="Arial"/>
                <a:cs typeface="Arial"/>
              </a:rPr>
              <a:t>years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L="234950" marR="268605">
              <a:lnSpc>
                <a:spcPts val="1240"/>
              </a:lnSpc>
            </a:pPr>
            <a:r>
              <a:rPr dirty="0" sz="1100" spc="-5">
                <a:latin typeface="Arial"/>
                <a:cs typeface="Arial"/>
              </a:rPr>
              <a:t>Currently teaching: subject </a:t>
            </a:r>
            <a:r>
              <a:rPr dirty="0" sz="1100">
                <a:latin typeface="Arial"/>
                <a:cs typeface="Arial"/>
              </a:rPr>
              <a:t>S  </a:t>
            </a:r>
            <a:r>
              <a:rPr dirty="0" sz="1100" spc="-5">
                <a:latin typeface="Arial"/>
                <a:cs typeface="Arial"/>
              </a:rPr>
              <a:t>And special topic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5650" y="165607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5650" y="167640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5650" y="169672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5650" y="171703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5650" y="173736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5650" y="175767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5650" y="177800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DFD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55650" y="1798320"/>
            <a:ext cx="1728470" cy="21590"/>
          </a:xfrm>
          <a:custGeom>
            <a:avLst/>
            <a:gdLst/>
            <a:ahLst/>
            <a:cxnLst/>
            <a:rect l="l" t="t" r="r" b="b"/>
            <a:pathLst>
              <a:path w="1728470" h="21589">
                <a:moveTo>
                  <a:pt x="0" y="21589"/>
                </a:moveTo>
                <a:lnTo>
                  <a:pt x="1728470" y="21589"/>
                </a:lnTo>
                <a:lnTo>
                  <a:pt x="1728470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FFFF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5650" y="181991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5650" y="184022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55650" y="186055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55650" y="188087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5650" y="190118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5650" y="192151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5650" y="194182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5650" y="1962150"/>
            <a:ext cx="1728470" cy="21590"/>
          </a:xfrm>
          <a:custGeom>
            <a:avLst/>
            <a:gdLst/>
            <a:ahLst/>
            <a:cxnLst/>
            <a:rect l="l" t="t" r="r" b="b"/>
            <a:pathLst>
              <a:path w="1728470" h="21589">
                <a:moveTo>
                  <a:pt x="0" y="21590"/>
                </a:moveTo>
                <a:lnTo>
                  <a:pt x="1728470" y="21590"/>
                </a:lnTo>
                <a:lnTo>
                  <a:pt x="172847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FFFF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55650" y="198373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DFD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55650" y="200406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55650" y="202437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55650" y="204470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55650" y="206502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55650" y="208533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55650" y="210566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5650" y="2125979"/>
            <a:ext cx="1728470" cy="21590"/>
          </a:xfrm>
          <a:custGeom>
            <a:avLst/>
            <a:gdLst/>
            <a:ahLst/>
            <a:cxnLst/>
            <a:rect l="l" t="t" r="r" b="b"/>
            <a:pathLst>
              <a:path w="1728470" h="21589">
                <a:moveTo>
                  <a:pt x="0" y="21590"/>
                </a:moveTo>
                <a:lnTo>
                  <a:pt x="1728470" y="21590"/>
                </a:lnTo>
                <a:lnTo>
                  <a:pt x="172847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FFFF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5650" y="214757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5650" y="216788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5650" y="218821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55650" y="220852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5650" y="222885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5650" y="224917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55650" y="226948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5650" y="2289810"/>
            <a:ext cx="1728470" cy="21590"/>
          </a:xfrm>
          <a:custGeom>
            <a:avLst/>
            <a:gdLst/>
            <a:ahLst/>
            <a:cxnLst/>
            <a:rect l="l" t="t" r="r" b="b"/>
            <a:pathLst>
              <a:path w="1728470" h="21589">
                <a:moveTo>
                  <a:pt x="0" y="21590"/>
                </a:moveTo>
                <a:lnTo>
                  <a:pt x="1728470" y="21590"/>
                </a:lnTo>
                <a:lnTo>
                  <a:pt x="172847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FFFF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55650" y="231140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55650" y="233172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DF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55650" y="235203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55650" y="237236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55650" y="239267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55650" y="241300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55650" y="243332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55650" y="2453639"/>
            <a:ext cx="1728470" cy="21590"/>
          </a:xfrm>
          <a:custGeom>
            <a:avLst/>
            <a:gdLst/>
            <a:ahLst/>
            <a:cxnLst/>
            <a:rect l="l" t="t" r="r" b="b"/>
            <a:pathLst>
              <a:path w="1728470" h="21589">
                <a:moveTo>
                  <a:pt x="0" y="21589"/>
                </a:moveTo>
                <a:lnTo>
                  <a:pt x="1728470" y="21589"/>
                </a:lnTo>
                <a:lnTo>
                  <a:pt x="1728470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FFFF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55650" y="247522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55650" y="249555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55650" y="251587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55650" y="253618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5650" y="255651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5650" y="257682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55650" y="259715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55650" y="2617470"/>
            <a:ext cx="1728470" cy="21590"/>
          </a:xfrm>
          <a:custGeom>
            <a:avLst/>
            <a:gdLst/>
            <a:ahLst/>
            <a:cxnLst/>
            <a:rect l="l" t="t" r="r" b="b"/>
            <a:pathLst>
              <a:path w="1728470" h="21589">
                <a:moveTo>
                  <a:pt x="0" y="21589"/>
                </a:moveTo>
                <a:lnTo>
                  <a:pt x="1728470" y="21589"/>
                </a:lnTo>
                <a:lnTo>
                  <a:pt x="1728470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FFFF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55650" y="263906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55650" y="265937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55650" y="267970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55650" y="270002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55650" y="272033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55650" y="274066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55650" y="2760979"/>
            <a:ext cx="1728470" cy="21590"/>
          </a:xfrm>
          <a:custGeom>
            <a:avLst/>
            <a:gdLst/>
            <a:ahLst/>
            <a:cxnLst/>
            <a:rect l="l" t="t" r="r" b="b"/>
            <a:pathLst>
              <a:path w="1728470" h="21589">
                <a:moveTo>
                  <a:pt x="0" y="21590"/>
                </a:moveTo>
                <a:lnTo>
                  <a:pt x="1728470" y="21590"/>
                </a:lnTo>
                <a:lnTo>
                  <a:pt x="172847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FFFF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55650" y="2782570"/>
            <a:ext cx="1728470" cy="19050"/>
          </a:xfrm>
          <a:custGeom>
            <a:avLst/>
            <a:gdLst/>
            <a:ahLst/>
            <a:cxnLst/>
            <a:rect l="l" t="t" r="r" b="b"/>
            <a:pathLst>
              <a:path w="1728470" h="19050">
                <a:moveTo>
                  <a:pt x="0" y="19050"/>
                </a:moveTo>
                <a:lnTo>
                  <a:pt x="1728470" y="19050"/>
                </a:lnTo>
                <a:lnTo>
                  <a:pt x="172847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55650" y="2801620"/>
            <a:ext cx="1728470" cy="21590"/>
          </a:xfrm>
          <a:custGeom>
            <a:avLst/>
            <a:gdLst/>
            <a:ahLst/>
            <a:cxnLst/>
            <a:rect l="l" t="t" r="r" b="b"/>
            <a:pathLst>
              <a:path w="1728470" h="21589">
                <a:moveTo>
                  <a:pt x="0" y="21589"/>
                </a:moveTo>
                <a:lnTo>
                  <a:pt x="1728470" y="21589"/>
                </a:lnTo>
                <a:lnTo>
                  <a:pt x="1728470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FFFF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55650" y="282321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55650" y="284352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55650" y="286385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55650" y="288417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55650" y="290448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55650" y="2924810"/>
            <a:ext cx="1728470" cy="21590"/>
          </a:xfrm>
          <a:custGeom>
            <a:avLst/>
            <a:gdLst/>
            <a:ahLst/>
            <a:cxnLst/>
            <a:rect l="l" t="t" r="r" b="b"/>
            <a:pathLst>
              <a:path w="1728470" h="21589">
                <a:moveTo>
                  <a:pt x="0" y="21590"/>
                </a:moveTo>
                <a:lnTo>
                  <a:pt x="1728470" y="21590"/>
                </a:lnTo>
                <a:lnTo>
                  <a:pt x="172847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FFFF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55650" y="294640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55650" y="296672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55650" y="298703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55650" y="300736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55650" y="302767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55650" y="304800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55650" y="306832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55650" y="3088639"/>
            <a:ext cx="1728470" cy="21590"/>
          </a:xfrm>
          <a:custGeom>
            <a:avLst/>
            <a:gdLst/>
            <a:ahLst/>
            <a:cxnLst/>
            <a:rect l="l" t="t" r="r" b="b"/>
            <a:pathLst>
              <a:path w="1728470" h="21589">
                <a:moveTo>
                  <a:pt x="0" y="21589"/>
                </a:moveTo>
                <a:lnTo>
                  <a:pt x="1728470" y="21589"/>
                </a:lnTo>
                <a:lnTo>
                  <a:pt x="1728470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FFFF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55650" y="311022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55650" y="313055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55650" y="315087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55650" y="317118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55650" y="319151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55650" y="321182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19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55650" y="323215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20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55650" y="3252470"/>
            <a:ext cx="1728470" cy="21590"/>
          </a:xfrm>
          <a:custGeom>
            <a:avLst/>
            <a:gdLst/>
            <a:ahLst/>
            <a:cxnLst/>
            <a:rect l="l" t="t" r="r" b="b"/>
            <a:pathLst>
              <a:path w="1728470" h="21589">
                <a:moveTo>
                  <a:pt x="0" y="21589"/>
                </a:moveTo>
                <a:lnTo>
                  <a:pt x="1728470" y="21589"/>
                </a:lnTo>
                <a:lnTo>
                  <a:pt x="1728470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FFFF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55650" y="327405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20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55650" y="329437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20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55650" y="331470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20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55650" y="333502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20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55650" y="335534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20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55650" y="337565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20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55650" y="339597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20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55650" y="3416300"/>
            <a:ext cx="1728470" cy="21590"/>
          </a:xfrm>
          <a:custGeom>
            <a:avLst/>
            <a:gdLst/>
            <a:ahLst/>
            <a:cxnLst/>
            <a:rect l="l" t="t" r="r" b="b"/>
            <a:pathLst>
              <a:path w="1728470" h="21589">
                <a:moveTo>
                  <a:pt x="0" y="21590"/>
                </a:moveTo>
                <a:lnTo>
                  <a:pt x="1728470" y="21590"/>
                </a:lnTo>
                <a:lnTo>
                  <a:pt x="172847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FFF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55650" y="343789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20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55650" y="345820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20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55650" y="347852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20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55650" y="349885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20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55650" y="351917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20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55650" y="353949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20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55650" y="355980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20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55650" y="358012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20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55650" y="3600450"/>
            <a:ext cx="1728470" cy="21590"/>
          </a:xfrm>
          <a:custGeom>
            <a:avLst/>
            <a:gdLst/>
            <a:ahLst/>
            <a:cxnLst/>
            <a:rect l="l" t="t" r="r" b="b"/>
            <a:pathLst>
              <a:path w="1728470" h="21589">
                <a:moveTo>
                  <a:pt x="0" y="21590"/>
                </a:moveTo>
                <a:lnTo>
                  <a:pt x="1728470" y="21590"/>
                </a:lnTo>
                <a:lnTo>
                  <a:pt x="172847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FFF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55650" y="362204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20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55650" y="364235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20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55650" y="3662679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20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55650" y="368300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20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55650" y="3703320"/>
            <a:ext cx="1728470" cy="20320"/>
          </a:xfrm>
          <a:custGeom>
            <a:avLst/>
            <a:gdLst/>
            <a:ahLst/>
            <a:cxnLst/>
            <a:rect l="l" t="t" r="r" b="b"/>
            <a:pathLst>
              <a:path w="1728470" h="20320">
                <a:moveTo>
                  <a:pt x="0" y="20319"/>
                </a:moveTo>
                <a:lnTo>
                  <a:pt x="1728470" y="20319"/>
                </a:lnTo>
                <a:lnTo>
                  <a:pt x="172847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FFF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55650" y="3723640"/>
            <a:ext cx="1728470" cy="21590"/>
          </a:xfrm>
          <a:custGeom>
            <a:avLst/>
            <a:gdLst/>
            <a:ahLst/>
            <a:cxnLst/>
            <a:rect l="l" t="t" r="r" b="b"/>
            <a:pathLst>
              <a:path w="1728470" h="21589">
                <a:moveTo>
                  <a:pt x="0" y="21589"/>
                </a:moveTo>
                <a:lnTo>
                  <a:pt x="1728470" y="21589"/>
                </a:lnTo>
                <a:lnTo>
                  <a:pt x="1728470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55650" y="1656079"/>
            <a:ext cx="1728470" cy="2087880"/>
          </a:xfrm>
          <a:custGeom>
            <a:avLst/>
            <a:gdLst/>
            <a:ahLst/>
            <a:cxnLst/>
            <a:rect l="l" t="t" r="r" b="b"/>
            <a:pathLst>
              <a:path w="1728470" h="2087879">
                <a:moveTo>
                  <a:pt x="864869" y="2087879"/>
                </a:moveTo>
                <a:lnTo>
                  <a:pt x="0" y="2087879"/>
                </a:lnTo>
                <a:lnTo>
                  <a:pt x="0" y="0"/>
                </a:lnTo>
                <a:lnTo>
                  <a:pt x="1728470" y="0"/>
                </a:lnTo>
                <a:lnTo>
                  <a:pt x="1728470" y="2087879"/>
                </a:lnTo>
                <a:lnTo>
                  <a:pt x="864869" y="208787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755650" y="1666239"/>
            <a:ext cx="1728470" cy="206692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544830" marR="241300" indent="-295910">
              <a:lnSpc>
                <a:spcPts val="2020"/>
              </a:lnSpc>
              <a:spcBef>
                <a:spcPts val="1525"/>
              </a:spcBef>
            </a:pPr>
            <a:r>
              <a:rPr dirty="0" sz="1800" spc="-5">
                <a:latin typeface="Arial"/>
                <a:cs typeface="Arial"/>
              </a:rPr>
              <a:t>Photo of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the  </a:t>
            </a:r>
            <a:r>
              <a:rPr dirty="0" sz="1800" spc="-25">
                <a:latin typeface="Arial"/>
                <a:cs typeface="Arial"/>
              </a:rPr>
              <a:t>faculty.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9529" y="778509"/>
            <a:ext cx="2191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Database </a:t>
            </a:r>
            <a:r>
              <a:rPr dirty="0" sz="1800" spc="-5">
                <a:latin typeface="Arial"/>
                <a:cs typeface="Arial"/>
              </a:rPr>
              <a:t>for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Faculty: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2839" y="1351280"/>
          <a:ext cx="5076190" cy="3502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0110"/>
                <a:gridCol w="2925444"/>
              </a:tblGrid>
              <a:tr h="34988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Member_id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4775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Varchar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66CC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4775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Varchar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99FF"/>
                    </a:solidFill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Email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775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Varchar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99CCFF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Contact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4775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Numeric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99FF"/>
                    </a:solidFill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Dob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775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99CCFF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Designation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4775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Varchar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99FF"/>
                    </a:solidFill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Responsibilities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775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Varchar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99CCFF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CTC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4775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Numeric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99FF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DOJ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775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99CCFF"/>
                    </a:solidFill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Experience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4775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Numeric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85469" y="5229859"/>
            <a:ext cx="5715000" cy="81153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 marR="5080">
              <a:lnSpc>
                <a:spcPct val="93300"/>
              </a:lnSpc>
              <a:spcBef>
                <a:spcPts val="244"/>
              </a:spcBef>
            </a:pPr>
            <a:r>
              <a:rPr dirty="0" sz="1800" spc="-10">
                <a:latin typeface="Arial"/>
                <a:cs typeface="Arial"/>
              </a:rPr>
              <a:t>Database </a:t>
            </a:r>
            <a:r>
              <a:rPr dirty="0" sz="1800" spc="-5">
                <a:latin typeface="Arial"/>
                <a:cs typeface="Arial"/>
              </a:rPr>
              <a:t>for research, publication </a:t>
            </a:r>
            <a:r>
              <a:rPr dirty="0" sz="1800" spc="-10">
                <a:latin typeface="Arial"/>
                <a:cs typeface="Arial"/>
              </a:rPr>
              <a:t>and Responsibilities </a:t>
            </a:r>
            <a:r>
              <a:rPr dirty="0" sz="1800">
                <a:latin typeface="Arial"/>
                <a:cs typeface="Arial"/>
              </a:rPr>
              <a:t>:  </a:t>
            </a:r>
            <a:r>
              <a:rPr dirty="0" sz="1800" spc="-5">
                <a:latin typeface="Arial"/>
                <a:cs typeface="Arial"/>
              </a:rPr>
              <a:t>(Member_id,Research </a:t>
            </a:r>
            <a:r>
              <a:rPr dirty="0" sz="1800" spc="-15">
                <a:latin typeface="Arial"/>
                <a:cs typeface="Arial"/>
              </a:rPr>
              <a:t>work </a:t>
            </a:r>
            <a:r>
              <a:rPr dirty="0" sz="1800" spc="-10">
                <a:latin typeface="Arial"/>
                <a:cs typeface="Arial"/>
              </a:rPr>
              <a:t>and publication </a:t>
            </a:r>
            <a:r>
              <a:rPr dirty="0" sz="1800">
                <a:latin typeface="Arial"/>
                <a:cs typeface="Arial"/>
              </a:rPr>
              <a:t>make  </a:t>
            </a:r>
            <a:r>
              <a:rPr dirty="0" sz="1800" spc="-5">
                <a:latin typeface="Arial"/>
                <a:cs typeface="Arial"/>
              </a:rPr>
              <a:t>composite</a:t>
            </a:r>
            <a:r>
              <a:rPr dirty="0" sz="1800" spc="-10">
                <a:latin typeface="Arial"/>
                <a:cs typeface="Arial"/>
              </a:rPr>
              <a:t> key)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62660" y="6311900"/>
          <a:ext cx="5083810" cy="105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9130"/>
                <a:gridCol w="3154680"/>
              </a:tblGrid>
              <a:tr h="35052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Member_id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Varchar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66CC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Publication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Varchar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99FF"/>
                    </a:solidFill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Research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Varchar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119" y="618490"/>
            <a:ext cx="5692775" cy="61595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052830" marR="5080" indent="-1040130">
              <a:lnSpc>
                <a:spcPts val="2250"/>
              </a:lnSpc>
              <a:spcBef>
                <a:spcPts val="300"/>
              </a:spcBef>
            </a:pPr>
            <a:r>
              <a:rPr dirty="0" sz="2000" spc="-5">
                <a:latin typeface="Arial"/>
                <a:cs typeface="Arial"/>
              </a:rPr>
              <a:t>Page </a:t>
            </a:r>
            <a:r>
              <a:rPr dirty="0" sz="2000">
                <a:latin typeface="Arial"/>
                <a:cs typeface="Arial"/>
              </a:rPr>
              <a:t>that appears on clicking Management </a:t>
            </a:r>
            <a:r>
              <a:rPr dirty="0" sz="2000" spc="-5">
                <a:latin typeface="Arial"/>
                <a:cs typeface="Arial"/>
              </a:rPr>
              <a:t>tab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  home page(For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outsiders)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680" y="1992630"/>
            <a:ext cx="2806065" cy="461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2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INFORMATION 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</a:t>
            </a:r>
            <a:r>
              <a:rPr dirty="0" u="heavy" sz="2200" spc="-4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&gt;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Chancellor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&gt; Pro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Chancellor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&gt; </a:t>
            </a:r>
            <a:r>
              <a:rPr dirty="0" sz="2000" spc="-10">
                <a:latin typeface="Arial"/>
                <a:cs typeface="Arial"/>
              </a:rPr>
              <a:t>Vice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Chancellor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&gt;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Principal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&gt; Hostel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Manager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&gt;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Librarian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5739" y="7452359"/>
            <a:ext cx="4608830" cy="93599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24915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ADVERTISEMENT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119" y="726440"/>
            <a:ext cx="5612130" cy="162687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723389" marR="5080" indent="-1350010">
              <a:lnSpc>
                <a:spcPts val="2250"/>
              </a:lnSpc>
              <a:spcBef>
                <a:spcPts val="300"/>
              </a:spcBef>
            </a:pPr>
            <a:r>
              <a:rPr dirty="0" sz="2000" spc="-15">
                <a:latin typeface="Arial"/>
                <a:cs typeface="Arial"/>
              </a:rPr>
              <a:t>Web </a:t>
            </a:r>
            <a:r>
              <a:rPr dirty="0" sz="2000">
                <a:latin typeface="Arial"/>
                <a:cs typeface="Arial"/>
              </a:rPr>
              <a:t>page </a:t>
            </a:r>
            <a:r>
              <a:rPr dirty="0" sz="2000" spc="-5">
                <a:latin typeface="Arial"/>
                <a:cs typeface="Arial"/>
              </a:rPr>
              <a:t>that </a:t>
            </a:r>
            <a:r>
              <a:rPr dirty="0" sz="2000">
                <a:latin typeface="Arial"/>
                <a:cs typeface="Arial"/>
              </a:rPr>
              <a:t>appears </a:t>
            </a:r>
            <a:r>
              <a:rPr dirty="0" sz="2000" spc="-5">
                <a:latin typeface="Arial"/>
                <a:cs typeface="Arial"/>
              </a:rPr>
              <a:t>on </a:t>
            </a:r>
            <a:r>
              <a:rPr dirty="0" sz="2000">
                <a:latin typeface="Arial"/>
                <a:cs typeface="Arial"/>
              </a:rPr>
              <a:t>clicking </a:t>
            </a:r>
            <a:r>
              <a:rPr dirty="0" sz="2000" spc="-5">
                <a:latin typeface="Arial"/>
                <a:cs typeface="Arial"/>
              </a:rPr>
              <a:t>information  </a:t>
            </a:r>
            <a:r>
              <a:rPr dirty="0" sz="2000">
                <a:latin typeface="Arial"/>
                <a:cs typeface="Arial"/>
              </a:rPr>
              <a:t>about each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officer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heavy" sz="22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CHANCELLOR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735579"/>
            <a:ext cx="2052320" cy="1259840"/>
          </a:xfrm>
          <a:prstGeom prst="rect">
            <a:avLst/>
          </a:prstGeom>
          <a:solidFill>
            <a:srgbClr val="FFFF99"/>
          </a:solidFill>
          <a:ln w="3175">
            <a:solidFill>
              <a:srgbClr val="7F7F7F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89535" marR="501015">
              <a:lnSpc>
                <a:spcPts val="2670"/>
              </a:lnSpc>
              <a:spcBef>
                <a:spcPts val="375"/>
              </a:spcBef>
            </a:pPr>
            <a:r>
              <a:rPr dirty="0" sz="2400" spc="-5">
                <a:latin typeface="Arial"/>
                <a:cs typeface="Arial"/>
              </a:rPr>
              <a:t>Image of  C</a:t>
            </a:r>
            <a:r>
              <a:rPr dirty="0" sz="2400" spc="-10">
                <a:latin typeface="Arial"/>
                <a:cs typeface="Arial"/>
              </a:rPr>
              <a:t>han</a:t>
            </a:r>
            <a:r>
              <a:rPr dirty="0" sz="2400" spc="5">
                <a:latin typeface="Arial"/>
                <a:cs typeface="Arial"/>
              </a:rPr>
              <a:t>c</a:t>
            </a:r>
            <a:r>
              <a:rPr dirty="0" sz="2400" spc="-10">
                <a:latin typeface="Arial"/>
                <a:cs typeface="Arial"/>
              </a:rPr>
              <a:t>e</a:t>
            </a:r>
            <a:r>
              <a:rPr dirty="0" sz="2400" spc="-5">
                <a:latin typeface="Arial"/>
                <a:cs typeface="Arial"/>
              </a:rPr>
              <a:t>l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119" y="4401820"/>
            <a:ext cx="6110605" cy="5681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dirty="0" sz="1800" spc="-35">
                <a:latin typeface="Arial"/>
                <a:cs typeface="Arial"/>
              </a:rPr>
              <a:t>Dr. </a:t>
            </a:r>
            <a:r>
              <a:rPr dirty="0" sz="1800">
                <a:latin typeface="Arial"/>
                <a:cs typeface="Arial"/>
              </a:rPr>
              <a:t>M. </a:t>
            </a:r>
            <a:r>
              <a:rPr dirty="0" sz="1800" spc="-5">
                <a:latin typeface="Arial"/>
                <a:cs typeface="Arial"/>
              </a:rPr>
              <a:t>R. </a:t>
            </a:r>
            <a:r>
              <a:rPr dirty="0" sz="1800" spc="-25">
                <a:latin typeface="Arial"/>
                <a:cs typeface="Arial"/>
              </a:rPr>
              <a:t>Doreswamy, </a:t>
            </a:r>
            <a:r>
              <a:rPr dirty="0" sz="1800" spc="-15">
                <a:latin typeface="Arial"/>
                <a:cs typeface="Arial"/>
              </a:rPr>
              <a:t>Chancellor, </a:t>
            </a:r>
            <a:r>
              <a:rPr dirty="0" sz="1800" spc="-5">
                <a:latin typeface="Arial"/>
                <a:cs typeface="Arial"/>
              </a:rPr>
              <a:t>PES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University</a:t>
            </a:r>
            <a:endParaRPr sz="1800">
              <a:latin typeface="Arial"/>
              <a:cs typeface="Arial"/>
            </a:endParaRPr>
          </a:p>
          <a:p>
            <a:pPr marL="12700" marR="344170">
              <a:lnSpc>
                <a:spcPct val="93300"/>
              </a:lnSpc>
              <a:spcBef>
                <a:spcPts val="75"/>
              </a:spcBef>
            </a:pP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1972, </a:t>
            </a:r>
            <a:r>
              <a:rPr dirty="0" sz="1800" spc="-5">
                <a:latin typeface="Arial"/>
                <a:cs typeface="Arial"/>
              </a:rPr>
              <a:t>PES </a:t>
            </a:r>
            <a:r>
              <a:rPr dirty="0" sz="1800" spc="-15">
                <a:latin typeface="Arial"/>
                <a:cs typeface="Arial"/>
              </a:rPr>
              <a:t>was </a:t>
            </a:r>
            <a:r>
              <a:rPr dirty="0" sz="1800" spc="-10">
                <a:latin typeface="Arial"/>
                <a:cs typeface="Arial"/>
              </a:rPr>
              <a:t>founded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Bangalore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just over 40  students. </a:t>
            </a:r>
            <a:r>
              <a:rPr dirty="0" sz="1800" spc="-65">
                <a:latin typeface="Arial"/>
                <a:cs typeface="Arial"/>
              </a:rPr>
              <a:t>Today, </a:t>
            </a:r>
            <a:r>
              <a:rPr dirty="0" sz="1800" spc="-20">
                <a:latin typeface="Arial"/>
                <a:cs typeface="Arial"/>
              </a:rPr>
              <a:t>we </a:t>
            </a:r>
            <a:r>
              <a:rPr dirty="0" sz="1800" spc="-10">
                <a:latin typeface="Arial"/>
                <a:cs typeface="Arial"/>
              </a:rPr>
              <a:t>have </a:t>
            </a:r>
            <a:r>
              <a:rPr dirty="0" sz="1800" spc="-5">
                <a:latin typeface="Arial"/>
                <a:cs typeface="Arial"/>
              </a:rPr>
              <a:t>more than </a:t>
            </a:r>
            <a:r>
              <a:rPr dirty="0" sz="1800" spc="-10">
                <a:latin typeface="Arial"/>
                <a:cs typeface="Arial"/>
              </a:rPr>
              <a:t>18,000 </a:t>
            </a:r>
            <a:r>
              <a:rPr dirty="0" sz="1800" spc="-5">
                <a:latin typeface="Arial"/>
                <a:cs typeface="Arial"/>
              </a:rPr>
              <a:t>students  spread across </a:t>
            </a:r>
            <a:r>
              <a:rPr dirty="0" sz="1800" spc="-10">
                <a:latin typeface="Arial"/>
                <a:cs typeface="Arial"/>
              </a:rPr>
              <a:t>four different </a:t>
            </a:r>
            <a:r>
              <a:rPr dirty="0" sz="1800" spc="-5">
                <a:latin typeface="Arial"/>
                <a:cs typeface="Arial"/>
              </a:rPr>
              <a:t>campuses in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Karnataka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654685">
              <a:lnSpc>
                <a:spcPts val="2020"/>
              </a:lnSpc>
            </a:pPr>
            <a:r>
              <a:rPr dirty="0" sz="1800">
                <a:latin typeface="Arial"/>
                <a:cs typeface="Arial"/>
              </a:rPr>
              <a:t>It </a:t>
            </a:r>
            <a:r>
              <a:rPr dirty="0" sz="1800" spc="-5">
                <a:latin typeface="Arial"/>
                <a:cs typeface="Arial"/>
              </a:rPr>
              <a:t>is our </a:t>
            </a:r>
            <a:r>
              <a:rPr dirty="0" sz="1800" spc="-10">
                <a:latin typeface="Arial"/>
                <a:cs typeface="Arial"/>
              </a:rPr>
              <a:t>unwavering commitment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the highest </a:t>
            </a:r>
            <a:r>
              <a:rPr dirty="0" sz="1800" spc="-5">
                <a:latin typeface="Arial"/>
                <a:cs typeface="Arial"/>
              </a:rPr>
              <a:t>quality  </a:t>
            </a:r>
            <a:r>
              <a:rPr dirty="0" sz="1800" spc="-10">
                <a:latin typeface="Arial"/>
                <a:cs typeface="Arial"/>
              </a:rPr>
              <a:t>education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-10">
                <a:latin typeface="Arial"/>
                <a:cs typeface="Arial"/>
              </a:rPr>
              <a:t>has </a:t>
            </a:r>
            <a:r>
              <a:rPr dirty="0" sz="1800" spc="-5">
                <a:latin typeface="Arial"/>
                <a:cs typeface="Arial"/>
              </a:rPr>
              <a:t>sped us along </a:t>
            </a:r>
            <a:r>
              <a:rPr dirty="0" sz="1800" spc="-10">
                <a:latin typeface="Arial"/>
                <a:cs typeface="Arial"/>
              </a:rPr>
              <a:t>on </a:t>
            </a:r>
            <a:r>
              <a:rPr dirty="0" sz="1800" spc="-5">
                <a:latin typeface="Arial"/>
                <a:cs typeface="Arial"/>
              </a:rPr>
              <a:t>this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journey.</a:t>
            </a:r>
            <a:endParaRPr sz="1800">
              <a:latin typeface="Arial"/>
              <a:cs typeface="Arial"/>
            </a:endParaRPr>
          </a:p>
          <a:p>
            <a:pPr marL="12700" marR="421005">
              <a:lnSpc>
                <a:spcPts val="2010"/>
              </a:lnSpc>
              <a:spcBef>
                <a:spcPts val="10"/>
              </a:spcBef>
            </a:pPr>
            <a:r>
              <a:rPr dirty="0" sz="1800">
                <a:latin typeface="Arial"/>
                <a:cs typeface="Arial"/>
              </a:rPr>
              <a:t>I </a:t>
            </a:r>
            <a:r>
              <a:rPr dirty="0" sz="1800" spc="-15">
                <a:latin typeface="Arial"/>
                <a:cs typeface="Arial"/>
              </a:rPr>
              <a:t>would </a:t>
            </a:r>
            <a:r>
              <a:rPr dirty="0" sz="1800" spc="-10">
                <a:latin typeface="Arial"/>
                <a:cs typeface="Arial"/>
              </a:rPr>
              <a:t>also </a:t>
            </a:r>
            <a:r>
              <a:rPr dirty="0" sz="1800" spc="-5">
                <a:latin typeface="Arial"/>
                <a:cs typeface="Arial"/>
              </a:rPr>
              <a:t>like to thank the </a:t>
            </a:r>
            <a:r>
              <a:rPr dirty="0" sz="1800" spc="-10">
                <a:latin typeface="Arial"/>
                <a:cs typeface="Arial"/>
              </a:rPr>
              <a:t>generations of </a:t>
            </a:r>
            <a:r>
              <a:rPr dirty="0" sz="1800" spc="-5">
                <a:latin typeface="Arial"/>
                <a:cs typeface="Arial"/>
              </a:rPr>
              <a:t>parents </a:t>
            </a:r>
            <a:r>
              <a:rPr dirty="0" sz="1800" spc="-20">
                <a:latin typeface="Arial"/>
                <a:cs typeface="Arial"/>
              </a:rPr>
              <a:t>who  </a:t>
            </a:r>
            <a:r>
              <a:rPr dirty="0" sz="1800" spc="-5">
                <a:latin typeface="Arial"/>
                <a:cs typeface="Arial"/>
              </a:rPr>
              <a:t>have entrusted </a:t>
            </a:r>
            <a:r>
              <a:rPr dirty="0" sz="1800" spc="-10">
                <a:latin typeface="Arial"/>
                <a:cs typeface="Arial"/>
              </a:rPr>
              <a:t>us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care and education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their</a:t>
            </a:r>
            <a:endParaRPr sz="1800">
              <a:latin typeface="Arial"/>
              <a:cs typeface="Arial"/>
            </a:endParaRPr>
          </a:p>
          <a:p>
            <a:pPr marL="12700" marR="702310">
              <a:lnSpc>
                <a:spcPts val="2020"/>
              </a:lnSpc>
            </a:pPr>
            <a:r>
              <a:rPr dirty="0" sz="1800" spc="-5">
                <a:latin typeface="Arial"/>
                <a:cs typeface="Arial"/>
              </a:rPr>
              <a:t>children. It is </a:t>
            </a:r>
            <a:r>
              <a:rPr dirty="0" sz="1800" spc="-10">
                <a:latin typeface="Arial"/>
                <a:cs typeface="Arial"/>
              </a:rPr>
              <a:t>their </a:t>
            </a:r>
            <a:r>
              <a:rPr dirty="0" sz="1800" spc="-5">
                <a:latin typeface="Arial"/>
                <a:cs typeface="Arial"/>
              </a:rPr>
              <a:t>faith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belief in the PES values </a:t>
            </a:r>
            <a:r>
              <a:rPr dirty="0" sz="1800">
                <a:latin typeface="Arial"/>
                <a:cs typeface="Arial"/>
              </a:rPr>
              <a:t>–  </a:t>
            </a:r>
            <a:r>
              <a:rPr dirty="0" sz="1800" spc="-5">
                <a:latin typeface="Arial"/>
                <a:cs typeface="Arial"/>
              </a:rPr>
              <a:t>Perseverance, </a:t>
            </a:r>
            <a:r>
              <a:rPr dirty="0" sz="1800" spc="-10">
                <a:latin typeface="Arial"/>
                <a:cs typeface="Arial"/>
              </a:rPr>
              <a:t>Excellence </a:t>
            </a:r>
            <a:r>
              <a:rPr dirty="0" sz="1800" spc="-5">
                <a:latin typeface="Arial"/>
                <a:cs typeface="Arial"/>
              </a:rPr>
              <a:t>and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Service.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485775">
              <a:lnSpc>
                <a:spcPct val="93400"/>
              </a:lnSpc>
            </a:pPr>
            <a:r>
              <a:rPr dirty="0" sz="1800">
                <a:latin typeface="Arial"/>
                <a:cs typeface="Arial"/>
              </a:rPr>
              <a:t>I </a:t>
            </a:r>
            <a:r>
              <a:rPr dirty="0" sz="1800" spc="-10">
                <a:latin typeface="Arial"/>
                <a:cs typeface="Arial"/>
              </a:rPr>
              <a:t>believe that </a:t>
            </a:r>
            <a:r>
              <a:rPr dirty="0" sz="1800" spc="-5">
                <a:latin typeface="Arial"/>
                <a:cs typeface="Arial"/>
              </a:rPr>
              <a:t>education has the most </a:t>
            </a:r>
            <a:r>
              <a:rPr dirty="0" sz="1800">
                <a:latin typeface="Arial"/>
                <a:cs typeface="Arial"/>
              </a:rPr>
              <a:t>critical </a:t>
            </a:r>
            <a:r>
              <a:rPr dirty="0" sz="1800" spc="-5">
                <a:latin typeface="Arial"/>
                <a:cs typeface="Arial"/>
              </a:rPr>
              <a:t>role to </a:t>
            </a:r>
            <a:r>
              <a:rPr dirty="0" sz="1800" spc="-10">
                <a:latin typeface="Arial"/>
                <a:cs typeface="Arial"/>
              </a:rPr>
              <a:t>play  </a:t>
            </a:r>
            <a:r>
              <a:rPr dirty="0" sz="1800" spc="-5">
                <a:latin typeface="Arial"/>
                <a:cs typeface="Arial"/>
              </a:rPr>
              <a:t>in the progress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nation. </a:t>
            </a:r>
            <a:r>
              <a:rPr dirty="0" sz="1800" spc="-15">
                <a:latin typeface="Arial"/>
                <a:cs typeface="Arial"/>
              </a:rPr>
              <a:t>We </a:t>
            </a:r>
            <a:r>
              <a:rPr dirty="0" sz="1800" spc="-5">
                <a:latin typeface="Arial"/>
                <a:cs typeface="Arial"/>
              </a:rPr>
              <a:t>realize that </a:t>
            </a:r>
            <a:r>
              <a:rPr dirty="0" sz="1800" spc="-10">
                <a:latin typeface="Arial"/>
                <a:cs typeface="Arial"/>
              </a:rPr>
              <a:t>our students  </a:t>
            </a:r>
            <a:r>
              <a:rPr dirty="0" sz="1800" spc="-5">
                <a:latin typeface="Arial"/>
                <a:cs typeface="Arial"/>
              </a:rPr>
              <a:t>represent the future of </a:t>
            </a:r>
            <a:r>
              <a:rPr dirty="0" sz="1800" spc="-10">
                <a:latin typeface="Arial"/>
                <a:cs typeface="Arial"/>
              </a:rPr>
              <a:t>our </a:t>
            </a:r>
            <a:r>
              <a:rPr dirty="0" sz="1800" spc="-5">
                <a:latin typeface="Arial"/>
                <a:cs typeface="Arial"/>
              </a:rPr>
              <a:t>society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20">
                <a:latin typeface="Arial"/>
                <a:cs typeface="Arial"/>
              </a:rPr>
              <a:t>we </a:t>
            </a:r>
            <a:r>
              <a:rPr dirty="0" sz="1800" spc="-5">
                <a:latin typeface="Arial"/>
                <a:cs typeface="Arial"/>
              </a:rPr>
              <a:t>take our  responsibility </a:t>
            </a:r>
            <a:r>
              <a:rPr dirty="0" sz="1800" spc="-20">
                <a:latin typeface="Arial"/>
                <a:cs typeface="Arial"/>
              </a:rPr>
              <a:t>seriously. </a:t>
            </a:r>
            <a:r>
              <a:rPr dirty="0" sz="1800" spc="-15">
                <a:latin typeface="Arial"/>
                <a:cs typeface="Arial"/>
              </a:rPr>
              <a:t>We </a:t>
            </a:r>
            <a:r>
              <a:rPr dirty="0" sz="1800" spc="-5">
                <a:latin typeface="Arial"/>
                <a:cs typeface="Arial"/>
              </a:rPr>
              <a:t>ensure </a:t>
            </a:r>
            <a:r>
              <a:rPr dirty="0" sz="1800" spc="-10">
                <a:latin typeface="Arial"/>
                <a:cs typeface="Arial"/>
              </a:rPr>
              <a:t>that </a:t>
            </a:r>
            <a:r>
              <a:rPr dirty="0" sz="1800" spc="-5">
                <a:latin typeface="Arial"/>
                <a:cs typeface="Arial"/>
              </a:rPr>
              <a:t>the rock-solid  </a:t>
            </a:r>
            <a:r>
              <a:rPr dirty="0" sz="1800" spc="-10">
                <a:latin typeface="Arial"/>
                <a:cs typeface="Arial"/>
              </a:rPr>
              <a:t>foundation </a:t>
            </a:r>
            <a:r>
              <a:rPr dirty="0" sz="1800" spc="-20">
                <a:latin typeface="Arial"/>
                <a:cs typeface="Arial"/>
              </a:rPr>
              <a:t>we </a:t>
            </a:r>
            <a:r>
              <a:rPr dirty="0" sz="1800" spc="-10">
                <a:latin typeface="Arial"/>
                <a:cs typeface="Arial"/>
              </a:rPr>
              <a:t>help them build </a:t>
            </a:r>
            <a:r>
              <a:rPr dirty="0" sz="1800" spc="-5">
                <a:latin typeface="Arial"/>
                <a:cs typeface="Arial"/>
              </a:rPr>
              <a:t>here </a:t>
            </a:r>
            <a:r>
              <a:rPr dirty="0" sz="1800">
                <a:latin typeface="Arial"/>
                <a:cs typeface="Arial"/>
              </a:rPr>
              <a:t>– </a:t>
            </a:r>
            <a:r>
              <a:rPr dirty="0" sz="1800" spc="-5">
                <a:latin typeface="Arial"/>
                <a:cs typeface="Arial"/>
              </a:rPr>
              <a:t>both, in terms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93400"/>
              </a:lnSpc>
            </a:pPr>
            <a:r>
              <a:rPr dirty="0" sz="1800" spc="-5">
                <a:latin typeface="Arial"/>
                <a:cs typeface="Arial"/>
              </a:rPr>
              <a:t>skills and </a:t>
            </a:r>
            <a:r>
              <a:rPr dirty="0" sz="1800" spc="-10">
                <a:latin typeface="Arial"/>
                <a:cs typeface="Arial"/>
              </a:rPr>
              <a:t>values </a:t>
            </a:r>
            <a:r>
              <a:rPr dirty="0" sz="1800">
                <a:latin typeface="Arial"/>
                <a:cs typeface="Arial"/>
              </a:rPr>
              <a:t>– </a:t>
            </a:r>
            <a:r>
              <a:rPr dirty="0" sz="1800" spc="-15">
                <a:latin typeface="Arial"/>
                <a:cs typeface="Arial"/>
              </a:rPr>
              <a:t>will </a:t>
            </a:r>
            <a:r>
              <a:rPr dirty="0" sz="1800" spc="-5">
                <a:latin typeface="Arial"/>
                <a:cs typeface="Arial"/>
              </a:rPr>
              <a:t>stand them in </a:t>
            </a:r>
            <a:r>
              <a:rPr dirty="0" sz="1800" spc="-10">
                <a:latin typeface="Arial"/>
                <a:cs typeface="Arial"/>
              </a:rPr>
              <a:t>good </a:t>
            </a:r>
            <a:r>
              <a:rPr dirty="0" sz="1800" spc="-5">
                <a:latin typeface="Arial"/>
                <a:cs typeface="Arial"/>
              </a:rPr>
              <a:t>stead no matter 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5">
                <a:latin typeface="Arial"/>
                <a:cs typeface="Arial"/>
              </a:rPr>
              <a:t>career </a:t>
            </a:r>
            <a:r>
              <a:rPr dirty="0" sz="1800" spc="-10">
                <a:latin typeface="Arial"/>
                <a:cs typeface="Arial"/>
              </a:rPr>
              <a:t>they </a:t>
            </a:r>
            <a:r>
              <a:rPr dirty="0" sz="1800" spc="-5">
                <a:latin typeface="Arial"/>
                <a:cs typeface="Arial"/>
              </a:rPr>
              <a:t>choose. </a:t>
            </a:r>
            <a:r>
              <a:rPr dirty="0" sz="1800" spc="-10">
                <a:latin typeface="Arial"/>
                <a:cs typeface="Arial"/>
              </a:rPr>
              <a:t>Along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requisite academic  and </a:t>
            </a:r>
            <a:r>
              <a:rPr dirty="0" sz="1800" spc="-5">
                <a:latin typeface="Arial"/>
                <a:cs typeface="Arial"/>
              </a:rPr>
              <a:t>related skills, </a:t>
            </a:r>
            <a:r>
              <a:rPr dirty="0" sz="1800" spc="-20">
                <a:latin typeface="Arial"/>
                <a:cs typeface="Arial"/>
              </a:rPr>
              <a:t>we </a:t>
            </a:r>
            <a:r>
              <a:rPr dirty="0" sz="1800" spc="-5">
                <a:latin typeface="Arial"/>
                <a:cs typeface="Arial"/>
              </a:rPr>
              <a:t>try </a:t>
            </a:r>
            <a:r>
              <a:rPr dirty="0" sz="1800" spc="-10">
                <a:latin typeface="Arial"/>
                <a:cs typeface="Arial"/>
              </a:rPr>
              <a:t>and instill empathy </a:t>
            </a:r>
            <a:r>
              <a:rPr dirty="0" sz="1800" spc="-5">
                <a:latin typeface="Arial"/>
                <a:cs typeface="Arial"/>
              </a:rPr>
              <a:t>for the </a:t>
            </a:r>
            <a:r>
              <a:rPr dirty="0" sz="1800" spc="-10">
                <a:latin typeface="Arial"/>
                <a:cs typeface="Arial"/>
              </a:rPr>
              <a:t>less  </a:t>
            </a:r>
            <a:r>
              <a:rPr dirty="0" sz="1800" spc="-5">
                <a:latin typeface="Arial"/>
                <a:cs typeface="Arial"/>
              </a:rPr>
              <a:t>fortunate in </a:t>
            </a:r>
            <a:r>
              <a:rPr dirty="0" sz="1800" spc="-10">
                <a:latin typeface="Arial"/>
                <a:cs typeface="Arial"/>
              </a:rPr>
              <a:t>our </a:t>
            </a:r>
            <a:r>
              <a:rPr dirty="0" sz="1800" spc="-5">
                <a:latin typeface="Arial"/>
                <a:cs typeface="Arial"/>
              </a:rPr>
              <a:t>students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concern </a:t>
            </a:r>
            <a:r>
              <a:rPr dirty="0" sz="1800" spc="-5">
                <a:latin typeface="Arial"/>
                <a:cs typeface="Arial"/>
              </a:rPr>
              <a:t>for the </a:t>
            </a:r>
            <a:r>
              <a:rPr dirty="0" sz="1800" spc="-10">
                <a:latin typeface="Arial"/>
                <a:cs typeface="Arial"/>
              </a:rPr>
              <a:t>environment  around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them.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559" y="655319"/>
            <a:ext cx="6005195" cy="61468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362710" marR="5080" indent="-1350010">
              <a:lnSpc>
                <a:spcPts val="2240"/>
              </a:lnSpc>
              <a:spcBef>
                <a:spcPts val="305"/>
              </a:spcBef>
            </a:pPr>
            <a:r>
              <a:rPr dirty="0" sz="2000">
                <a:latin typeface="Arial"/>
                <a:cs typeface="Arial"/>
              </a:rPr>
              <a:t>Login page that appears on clicking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Management  Login </a:t>
            </a:r>
            <a:r>
              <a:rPr dirty="0" sz="2000" spc="-5">
                <a:latin typeface="Arial"/>
                <a:cs typeface="Arial"/>
              </a:rPr>
              <a:t>tab </a:t>
            </a:r>
            <a:r>
              <a:rPr dirty="0" sz="2000">
                <a:latin typeface="Arial"/>
                <a:cs typeface="Arial"/>
              </a:rPr>
              <a:t>on Management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page.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0270" y="2087879"/>
            <a:ext cx="3312160" cy="79248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00838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USERNAME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8050" y="3581400"/>
            <a:ext cx="3312160" cy="82804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996950">
              <a:lnSpc>
                <a:spcPct val="100000"/>
              </a:lnSpc>
            </a:pPr>
            <a:r>
              <a:rPr dirty="0" sz="1800" spc="-20">
                <a:latin typeface="Arial"/>
                <a:cs typeface="Arial"/>
              </a:rPr>
              <a:t>PASSWORD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1000" y="5193029"/>
            <a:ext cx="19107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Forgot </a:t>
            </a:r>
            <a:r>
              <a:rPr dirty="0" sz="1800" spc="-15">
                <a:latin typeface="Arial"/>
                <a:cs typeface="Arial"/>
              </a:rPr>
              <a:t>password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5579" y="6371590"/>
            <a:ext cx="2268220" cy="684530"/>
          </a:xfrm>
          <a:prstGeom prst="rect">
            <a:avLst/>
          </a:prstGeom>
          <a:solidFill>
            <a:srgbClr val="CCCCCC"/>
          </a:solidFill>
          <a:ln w="3175">
            <a:solidFill>
              <a:srgbClr val="7F7F7F"/>
            </a:solidFill>
          </a:ln>
        </p:spPr>
        <p:txBody>
          <a:bodyPr wrap="square" lIns="0" tIns="191770" rIns="0" bIns="0" rtlCol="0" vert="horz">
            <a:spAutoFit/>
          </a:bodyPr>
          <a:lstStyle/>
          <a:p>
            <a:pPr marL="701675">
              <a:lnSpc>
                <a:spcPct val="100000"/>
              </a:lnSpc>
              <a:spcBef>
                <a:spcPts val="1510"/>
              </a:spcBef>
            </a:pPr>
            <a:r>
              <a:rPr dirty="0" sz="1800" spc="-5">
                <a:latin typeface="Arial"/>
                <a:cs typeface="Arial"/>
              </a:rPr>
              <a:t>SUBMIT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806450"/>
            <a:ext cx="421005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0" b="1">
                <a:latin typeface="Arial"/>
                <a:cs typeface="Arial"/>
              </a:rPr>
              <a:t>Welcome </a:t>
            </a:r>
            <a:r>
              <a:rPr dirty="0" sz="2100" spc="-5" b="1">
                <a:latin typeface="Arial"/>
                <a:cs typeface="Arial"/>
              </a:rPr>
              <a:t>to Management Portal</a:t>
            </a:r>
            <a:r>
              <a:rPr dirty="0" sz="2100" spc="-65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!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4280" y="2376170"/>
            <a:ext cx="1511300" cy="1332230"/>
          </a:xfrm>
          <a:prstGeom prst="rect">
            <a:avLst/>
          </a:prstGeom>
          <a:solidFill>
            <a:srgbClr val="FFFF99"/>
          </a:solidFill>
          <a:ln w="3175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1760"/>
              </a:spcBef>
            </a:pPr>
            <a:r>
              <a:rPr dirty="0" sz="1800" spc="-10">
                <a:latin typeface="Arial"/>
                <a:cs typeface="Arial"/>
              </a:rPr>
              <a:t>Photo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0200" y="2052320"/>
            <a:ext cx="2447290" cy="720090"/>
          </a:xfrm>
          <a:prstGeom prst="rect">
            <a:avLst/>
          </a:prstGeom>
          <a:solidFill>
            <a:srgbClr val="FF99FF"/>
          </a:solidFill>
          <a:ln w="3175">
            <a:solidFill>
              <a:srgbClr val="7F7F7F"/>
            </a:solidFill>
          </a:ln>
        </p:spPr>
        <p:txBody>
          <a:bodyPr wrap="square" lIns="0" tIns="208280" rIns="0" bIns="0" rtlCol="0" vert="horz">
            <a:spAutoFit/>
          </a:bodyPr>
          <a:lstStyle/>
          <a:p>
            <a:pPr marL="539750">
              <a:lnSpc>
                <a:spcPct val="100000"/>
              </a:lnSpc>
              <a:spcBef>
                <a:spcPts val="1640"/>
              </a:spcBef>
            </a:pPr>
            <a:r>
              <a:rPr dirty="0" sz="1800" spc="-5">
                <a:latin typeface="Arial"/>
                <a:cs typeface="Arial"/>
              </a:rPr>
              <a:t>DASHBORAD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0200" y="3131820"/>
            <a:ext cx="2447290" cy="720090"/>
          </a:xfrm>
          <a:prstGeom prst="rect">
            <a:avLst/>
          </a:prstGeom>
          <a:solidFill>
            <a:srgbClr val="FF99FF"/>
          </a:solidFill>
          <a:ln w="3175">
            <a:solidFill>
              <a:srgbClr val="7F7F7F"/>
            </a:solidFill>
          </a:ln>
        </p:spPr>
        <p:txBody>
          <a:bodyPr wrap="square" lIns="0" tIns="209550" rIns="0" bIns="0" rtlCol="0" vert="horz">
            <a:spAutoFit/>
          </a:bodyPr>
          <a:lstStyle/>
          <a:p>
            <a:pPr marL="473709">
              <a:lnSpc>
                <a:spcPct val="100000"/>
              </a:lnSpc>
              <a:spcBef>
                <a:spcPts val="1650"/>
              </a:spcBef>
            </a:pPr>
            <a:r>
              <a:rPr dirty="0" sz="1800" spc="-5">
                <a:latin typeface="Arial"/>
                <a:cs typeface="Arial"/>
              </a:rPr>
              <a:t>FEE/ACCOUNT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0200" y="4212590"/>
            <a:ext cx="2447290" cy="718820"/>
          </a:xfrm>
          <a:prstGeom prst="rect">
            <a:avLst/>
          </a:prstGeom>
          <a:solidFill>
            <a:srgbClr val="FF99FF"/>
          </a:solidFill>
          <a:ln w="3175">
            <a:solidFill>
              <a:srgbClr val="7F7F7F"/>
            </a:solidFill>
          </a:ln>
        </p:spPr>
        <p:txBody>
          <a:bodyPr wrap="square" lIns="0" tIns="208279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1639"/>
              </a:spcBef>
            </a:pPr>
            <a:r>
              <a:rPr dirty="0" sz="1800" spc="-15">
                <a:latin typeface="Arial"/>
                <a:cs typeface="Arial"/>
              </a:rPr>
              <a:t>EXAMINATION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MGMT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0200" y="5274309"/>
            <a:ext cx="2484120" cy="683260"/>
          </a:xfrm>
          <a:prstGeom prst="rect">
            <a:avLst/>
          </a:prstGeom>
          <a:solidFill>
            <a:srgbClr val="FF99FF"/>
          </a:solidFill>
          <a:ln w="3175">
            <a:solidFill>
              <a:srgbClr val="7F7F7F"/>
            </a:solidFill>
          </a:ln>
        </p:spPr>
        <p:txBody>
          <a:bodyPr wrap="square" lIns="0" tIns="190500" rIns="0" bIns="0" rtlCol="0" vert="horz">
            <a:spAutoFit/>
          </a:bodyPr>
          <a:lstStyle/>
          <a:p>
            <a:pPr marL="410209">
              <a:lnSpc>
                <a:spcPct val="100000"/>
              </a:lnSpc>
              <a:spcBef>
                <a:spcPts val="1500"/>
              </a:spcBef>
            </a:pPr>
            <a:r>
              <a:rPr dirty="0" sz="1800" spc="-5">
                <a:latin typeface="Arial"/>
                <a:cs typeface="Arial"/>
              </a:rPr>
              <a:t>HOSTEL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MGMT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0200" y="6336029"/>
            <a:ext cx="2484120" cy="720090"/>
          </a:xfrm>
          <a:prstGeom prst="rect">
            <a:avLst/>
          </a:prstGeom>
          <a:solidFill>
            <a:srgbClr val="FF99FF"/>
          </a:solidFill>
          <a:ln w="3175">
            <a:solidFill>
              <a:srgbClr val="7F7F7F"/>
            </a:solidFill>
          </a:ln>
        </p:spPr>
        <p:txBody>
          <a:bodyPr wrap="square" lIns="0" tIns="209550" rIns="0" bIns="0" rtlCol="0" vert="horz">
            <a:spAutoFit/>
          </a:bodyPr>
          <a:lstStyle/>
          <a:p>
            <a:pPr marL="539750">
              <a:lnSpc>
                <a:spcPct val="100000"/>
              </a:lnSpc>
              <a:spcBef>
                <a:spcPts val="1650"/>
              </a:spcBef>
            </a:pPr>
            <a:r>
              <a:rPr dirty="0" sz="1800" spc="-5">
                <a:latin typeface="Arial"/>
                <a:cs typeface="Arial"/>
              </a:rPr>
              <a:t>PLACEMENTS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0200" y="7379969"/>
            <a:ext cx="2519680" cy="612140"/>
          </a:xfrm>
          <a:prstGeom prst="rect">
            <a:avLst/>
          </a:prstGeom>
          <a:solidFill>
            <a:srgbClr val="FF99FF"/>
          </a:solidFill>
          <a:ln w="3175">
            <a:solidFill>
              <a:srgbClr val="7F7F7F"/>
            </a:solidFill>
          </a:ln>
        </p:spPr>
        <p:txBody>
          <a:bodyPr wrap="square" lIns="0" tIns="154940" rIns="0" bIns="0" rtlCol="0" vert="horz">
            <a:spAutoFit/>
          </a:bodyPr>
          <a:lstStyle/>
          <a:p>
            <a:pPr marL="668020">
              <a:lnSpc>
                <a:spcPct val="100000"/>
              </a:lnSpc>
              <a:spcBef>
                <a:spcPts val="1220"/>
              </a:spcBef>
            </a:pPr>
            <a:r>
              <a:rPr dirty="0" sz="1800" spc="-10">
                <a:latin typeface="Arial"/>
                <a:cs typeface="Arial"/>
              </a:rPr>
              <a:t>FEEDBACK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600" y="1979929"/>
            <a:ext cx="2232660" cy="6012180"/>
          </a:xfrm>
          <a:prstGeom prst="rect">
            <a:avLst/>
          </a:prstGeom>
          <a:solidFill>
            <a:srgbClr val="DCDCDC"/>
          </a:solidFill>
          <a:ln w="3175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0" marR="262890">
              <a:lnSpc>
                <a:spcPct val="92700"/>
              </a:lnSpc>
            </a:pPr>
            <a:r>
              <a:rPr dirty="0" sz="1900" spc="-5">
                <a:latin typeface="Arial"/>
                <a:cs typeface="Arial"/>
              </a:rPr>
              <a:t>Name </a:t>
            </a:r>
            <a:r>
              <a:rPr dirty="0" sz="1900">
                <a:latin typeface="Arial"/>
                <a:cs typeface="Arial"/>
              </a:rPr>
              <a:t>: </a:t>
            </a:r>
            <a:r>
              <a:rPr dirty="0" sz="1900" spc="-10">
                <a:latin typeface="Arial"/>
                <a:cs typeface="Arial"/>
              </a:rPr>
              <a:t>XYZ  </a:t>
            </a:r>
            <a:r>
              <a:rPr dirty="0" sz="1900" spc="-5">
                <a:latin typeface="Arial"/>
                <a:cs typeface="Arial"/>
              </a:rPr>
              <a:t>Email-id </a:t>
            </a:r>
            <a:r>
              <a:rPr dirty="0" sz="1900">
                <a:latin typeface="Arial"/>
                <a:cs typeface="Arial"/>
              </a:rPr>
              <a:t>: </a:t>
            </a:r>
            <a:r>
              <a:rPr dirty="0" sz="1900" spc="-5">
                <a:latin typeface="Arial"/>
                <a:cs typeface="Arial"/>
              </a:rPr>
              <a:t>abc  Contact_no </a:t>
            </a:r>
            <a:r>
              <a:rPr dirty="0" sz="1900">
                <a:latin typeface="Arial"/>
                <a:cs typeface="Arial"/>
              </a:rPr>
              <a:t>:</a:t>
            </a:r>
            <a:r>
              <a:rPr dirty="0" sz="1900" spc="-8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123  Position </a:t>
            </a:r>
            <a:r>
              <a:rPr dirty="0" sz="1900">
                <a:latin typeface="Arial"/>
                <a:cs typeface="Arial"/>
              </a:rPr>
              <a:t>: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pqr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9710" y="647700"/>
            <a:ext cx="212153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600" spc="-5" b="0">
                <a:latin typeface="Arial"/>
                <a:cs typeface="Arial"/>
              </a:rPr>
              <a:t>D</a:t>
            </a:r>
            <a:r>
              <a:rPr dirty="0" u="none" sz="2600" b="0">
                <a:latin typeface="Arial"/>
                <a:cs typeface="Arial"/>
              </a:rPr>
              <a:t>AS</a:t>
            </a:r>
            <a:r>
              <a:rPr dirty="0" u="none" sz="2600" spc="-5" b="0">
                <a:latin typeface="Arial"/>
                <a:cs typeface="Arial"/>
              </a:rPr>
              <a:t>H</a:t>
            </a:r>
            <a:r>
              <a:rPr dirty="0" u="none" sz="2600" spc="15" b="0">
                <a:latin typeface="Arial"/>
                <a:cs typeface="Arial"/>
              </a:rPr>
              <a:t>B</a:t>
            </a:r>
            <a:r>
              <a:rPr dirty="0" u="none" sz="2600" spc="-5" b="0">
                <a:latin typeface="Arial"/>
                <a:cs typeface="Arial"/>
              </a:rPr>
              <a:t>O</a:t>
            </a:r>
            <a:r>
              <a:rPr dirty="0" u="none" sz="2600" b="0">
                <a:latin typeface="Arial"/>
                <a:cs typeface="Arial"/>
              </a:rPr>
              <a:t>A</a:t>
            </a:r>
            <a:r>
              <a:rPr dirty="0" u="none" sz="2600" spc="10" b="0">
                <a:latin typeface="Arial"/>
                <a:cs typeface="Arial"/>
              </a:rPr>
              <a:t>R</a:t>
            </a:r>
            <a:r>
              <a:rPr dirty="0" u="none" sz="2600" b="0">
                <a:latin typeface="Arial"/>
                <a:cs typeface="Arial"/>
              </a:rPr>
              <a:t>D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4530" y="1583689"/>
            <a:ext cx="2771140" cy="252729"/>
          </a:xfrm>
          <a:custGeom>
            <a:avLst/>
            <a:gdLst/>
            <a:ahLst/>
            <a:cxnLst/>
            <a:rect l="l" t="t" r="r" b="b"/>
            <a:pathLst>
              <a:path w="2771140" h="252730">
                <a:moveTo>
                  <a:pt x="2771140" y="0"/>
                </a:moveTo>
                <a:lnTo>
                  <a:pt x="0" y="0"/>
                </a:lnTo>
                <a:lnTo>
                  <a:pt x="0" y="252729"/>
                </a:lnTo>
                <a:lnTo>
                  <a:pt x="2771140" y="252729"/>
                </a:lnTo>
                <a:lnTo>
                  <a:pt x="277114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4530" y="1583689"/>
            <a:ext cx="2771140" cy="252729"/>
          </a:xfrm>
          <a:custGeom>
            <a:avLst/>
            <a:gdLst/>
            <a:ahLst/>
            <a:cxnLst/>
            <a:rect l="l" t="t" r="r" b="b"/>
            <a:pathLst>
              <a:path w="2771140" h="252730">
                <a:moveTo>
                  <a:pt x="1385570" y="252729"/>
                </a:moveTo>
                <a:lnTo>
                  <a:pt x="0" y="252729"/>
                </a:lnTo>
                <a:lnTo>
                  <a:pt x="0" y="0"/>
                </a:lnTo>
                <a:lnTo>
                  <a:pt x="2771140" y="0"/>
                </a:lnTo>
                <a:lnTo>
                  <a:pt x="2771140" y="252729"/>
                </a:lnTo>
                <a:lnTo>
                  <a:pt x="1385570" y="25272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95420" y="1579880"/>
            <a:ext cx="2807970" cy="251460"/>
          </a:xfrm>
          <a:custGeom>
            <a:avLst/>
            <a:gdLst/>
            <a:ahLst/>
            <a:cxnLst/>
            <a:rect l="l" t="t" r="r" b="b"/>
            <a:pathLst>
              <a:path w="2807970" h="251460">
                <a:moveTo>
                  <a:pt x="2807970" y="0"/>
                </a:moveTo>
                <a:lnTo>
                  <a:pt x="0" y="0"/>
                </a:lnTo>
                <a:lnTo>
                  <a:pt x="0" y="251460"/>
                </a:lnTo>
                <a:lnTo>
                  <a:pt x="2807970" y="251460"/>
                </a:lnTo>
                <a:lnTo>
                  <a:pt x="280797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95420" y="1579880"/>
            <a:ext cx="2807970" cy="251460"/>
          </a:xfrm>
          <a:custGeom>
            <a:avLst/>
            <a:gdLst/>
            <a:ahLst/>
            <a:cxnLst/>
            <a:rect l="l" t="t" r="r" b="b"/>
            <a:pathLst>
              <a:path w="2807970" h="251460">
                <a:moveTo>
                  <a:pt x="1404619" y="251460"/>
                </a:moveTo>
                <a:lnTo>
                  <a:pt x="0" y="251460"/>
                </a:lnTo>
                <a:lnTo>
                  <a:pt x="0" y="0"/>
                </a:lnTo>
                <a:lnTo>
                  <a:pt x="2807970" y="0"/>
                </a:lnTo>
                <a:lnTo>
                  <a:pt x="2807970" y="251460"/>
                </a:lnTo>
                <a:lnTo>
                  <a:pt x="1404619" y="25146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4530" y="1836420"/>
            <a:ext cx="2771140" cy="971550"/>
          </a:xfrm>
          <a:custGeom>
            <a:avLst/>
            <a:gdLst/>
            <a:ahLst/>
            <a:cxnLst/>
            <a:rect l="l" t="t" r="r" b="b"/>
            <a:pathLst>
              <a:path w="2771140" h="971550">
                <a:moveTo>
                  <a:pt x="1385570" y="971550"/>
                </a:moveTo>
                <a:lnTo>
                  <a:pt x="0" y="971550"/>
                </a:lnTo>
                <a:lnTo>
                  <a:pt x="0" y="0"/>
                </a:lnTo>
                <a:lnTo>
                  <a:pt x="2771140" y="0"/>
                </a:lnTo>
                <a:lnTo>
                  <a:pt x="2771140" y="971550"/>
                </a:lnTo>
                <a:lnTo>
                  <a:pt x="1385570" y="97155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95420" y="1836420"/>
            <a:ext cx="2807970" cy="971550"/>
          </a:xfrm>
          <a:custGeom>
            <a:avLst/>
            <a:gdLst/>
            <a:ahLst/>
            <a:cxnLst/>
            <a:rect l="l" t="t" r="r" b="b"/>
            <a:pathLst>
              <a:path w="2807970" h="971550">
                <a:moveTo>
                  <a:pt x="1404619" y="971550"/>
                </a:moveTo>
                <a:lnTo>
                  <a:pt x="0" y="971550"/>
                </a:lnTo>
                <a:lnTo>
                  <a:pt x="0" y="0"/>
                </a:lnTo>
                <a:lnTo>
                  <a:pt x="2807970" y="0"/>
                </a:lnTo>
                <a:lnTo>
                  <a:pt x="2807970" y="971550"/>
                </a:lnTo>
                <a:lnTo>
                  <a:pt x="1404619" y="97155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84530" y="1579880"/>
          <a:ext cx="6118860" cy="1228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814"/>
                <a:gridCol w="948689"/>
                <a:gridCol w="539114"/>
                <a:gridCol w="1692275"/>
                <a:gridCol w="1113789"/>
              </a:tblGrid>
              <a:tr h="300990"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300" spc="-10">
                          <a:latin typeface="Arial"/>
                          <a:cs typeface="Arial"/>
                        </a:rPr>
                        <a:t>Programmes-Max.Enrolled</a:t>
                      </a:r>
                      <a:r>
                        <a:rPr dirty="0" sz="13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Students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solidFill>
                      <a:srgbClr val="DCDCD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Programmes-Max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.Revenue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solidFill>
                      <a:srgbClr val="DCDCDC"/>
                    </a:solidFill>
                  </a:tcPr>
                </a:tc>
              </a:tr>
              <a:tr h="173990">
                <a:tc>
                  <a:txBody>
                    <a:bodyPr/>
                    <a:lstStyle/>
                    <a:p>
                      <a:pPr marL="88900">
                        <a:lnSpc>
                          <a:spcPts val="1215"/>
                        </a:lnSpc>
                      </a:pPr>
                      <a:r>
                        <a:rPr dirty="0" sz="1100">
                          <a:solidFill>
                            <a:srgbClr val="9933FF"/>
                          </a:solidFill>
                          <a:latin typeface="Arial"/>
                          <a:cs typeface="Arial"/>
                        </a:rPr>
                        <a:t>Workshops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9230">
                        <a:lnSpc>
                          <a:spcPts val="1215"/>
                        </a:lnSpc>
                      </a:pPr>
                      <a:r>
                        <a:rPr dirty="0" sz="1100" spc="-5">
                          <a:solidFill>
                            <a:srgbClr val="9933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100" spc="5">
                          <a:solidFill>
                            <a:srgbClr val="9933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100">
                          <a:solidFill>
                            <a:srgbClr val="9933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215"/>
                        </a:lnSpc>
                      </a:pPr>
                      <a:r>
                        <a:rPr dirty="0" sz="1100" spc="-5">
                          <a:solidFill>
                            <a:srgbClr val="FF00FF"/>
                          </a:solidFill>
                          <a:latin typeface="Arial"/>
                          <a:cs typeface="Arial"/>
                        </a:rPr>
                        <a:t>Bridging</a:t>
                      </a:r>
                      <a:r>
                        <a:rPr dirty="0" sz="1100" spc="5">
                          <a:solidFill>
                            <a:srgbClr val="FF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FF00FF"/>
                          </a:solidFill>
                          <a:latin typeface="Arial"/>
                          <a:cs typeface="Arial"/>
                        </a:rPr>
                        <a:t>courses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215"/>
                        </a:lnSpc>
                      </a:pPr>
                      <a:r>
                        <a:rPr dirty="0" sz="1100" spc="-5">
                          <a:solidFill>
                            <a:srgbClr val="FF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100" spc="5">
                          <a:solidFill>
                            <a:srgbClr val="FF00FF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100" spc="-5">
                          <a:solidFill>
                            <a:srgbClr val="FF00FF"/>
                          </a:solidFill>
                          <a:latin typeface="Arial"/>
                          <a:cs typeface="Arial"/>
                        </a:rPr>
                        <a:t>000</a:t>
                      </a:r>
                      <a:r>
                        <a:rPr dirty="0" sz="1100">
                          <a:solidFill>
                            <a:srgbClr val="FF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9367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>
                          <a:solidFill>
                            <a:srgbClr val="9933FF"/>
                          </a:solidFill>
                          <a:latin typeface="Arial"/>
                          <a:cs typeface="Arial"/>
                        </a:rPr>
                        <a:t>Bridging</a:t>
                      </a:r>
                      <a:r>
                        <a:rPr dirty="0" sz="1100" spc="5">
                          <a:solidFill>
                            <a:srgbClr val="99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9933FF"/>
                          </a:solidFill>
                          <a:latin typeface="Arial"/>
                          <a:cs typeface="Arial"/>
                        </a:rPr>
                        <a:t>courses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r" marR="1892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 spc="-5">
                          <a:solidFill>
                            <a:srgbClr val="9933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100" spc="5">
                          <a:solidFill>
                            <a:srgbClr val="9933FF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100">
                          <a:solidFill>
                            <a:srgbClr val="9933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 spc="-5">
                          <a:solidFill>
                            <a:srgbClr val="FF00FF"/>
                          </a:solidFill>
                          <a:latin typeface="Arial"/>
                          <a:cs typeface="Arial"/>
                        </a:rPr>
                        <a:t>Hosting</a:t>
                      </a:r>
                      <a:r>
                        <a:rPr dirty="0" sz="1100" spc="5">
                          <a:solidFill>
                            <a:srgbClr val="FF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FF00FF"/>
                          </a:solidFill>
                          <a:latin typeface="Arial"/>
                          <a:cs typeface="Arial"/>
                        </a:rPr>
                        <a:t>Exams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 spc="-5">
                          <a:solidFill>
                            <a:srgbClr val="FF00FF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dirty="0" sz="1100" spc="5">
                          <a:solidFill>
                            <a:srgbClr val="FF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100" spc="-5">
                          <a:solidFill>
                            <a:srgbClr val="FF00FF"/>
                          </a:solidFill>
                          <a:latin typeface="Arial"/>
                          <a:cs typeface="Arial"/>
                        </a:rPr>
                        <a:t>000</a:t>
                      </a:r>
                      <a:r>
                        <a:rPr dirty="0" sz="1100">
                          <a:solidFill>
                            <a:srgbClr val="FF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</a:tr>
              <a:tr h="19367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100" spc="-5">
                          <a:solidFill>
                            <a:srgbClr val="9933FF"/>
                          </a:solidFill>
                          <a:latin typeface="Arial"/>
                          <a:cs typeface="Arial"/>
                        </a:rPr>
                        <a:t>Local short</a:t>
                      </a:r>
                      <a:r>
                        <a:rPr dirty="0" sz="1100" spc="10">
                          <a:solidFill>
                            <a:srgbClr val="99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9933FF"/>
                          </a:solidFill>
                          <a:latin typeface="Arial"/>
                          <a:cs typeface="Arial"/>
                        </a:rPr>
                        <a:t>courses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r" marR="1892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100" spc="-5">
                          <a:solidFill>
                            <a:srgbClr val="9933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100" spc="5">
                          <a:solidFill>
                            <a:srgbClr val="9933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100">
                          <a:solidFill>
                            <a:srgbClr val="9933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100" spc="-30">
                          <a:solidFill>
                            <a:srgbClr val="FF00FF"/>
                          </a:solidFill>
                          <a:latin typeface="Arial"/>
                          <a:cs typeface="Arial"/>
                        </a:rPr>
                        <a:t>Tech</a:t>
                      </a:r>
                      <a:r>
                        <a:rPr dirty="0" sz="1100" spc="5">
                          <a:solidFill>
                            <a:srgbClr val="FF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FF00FF"/>
                          </a:solidFill>
                          <a:latin typeface="Arial"/>
                          <a:cs typeface="Arial"/>
                        </a:rPr>
                        <a:t>Fests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100" spc="-5">
                          <a:solidFill>
                            <a:srgbClr val="FF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100" spc="5">
                          <a:solidFill>
                            <a:srgbClr val="FF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100" spc="-5">
                          <a:solidFill>
                            <a:srgbClr val="FF00FF"/>
                          </a:solidFill>
                          <a:latin typeface="Arial"/>
                          <a:cs typeface="Arial"/>
                        </a:rPr>
                        <a:t>000</a:t>
                      </a:r>
                      <a:r>
                        <a:rPr dirty="0" sz="1100">
                          <a:solidFill>
                            <a:srgbClr val="FF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</a:tr>
              <a:tr h="36449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 spc="-30">
                          <a:solidFill>
                            <a:srgbClr val="9933FF"/>
                          </a:solidFill>
                          <a:latin typeface="Arial"/>
                          <a:cs typeface="Arial"/>
                        </a:rPr>
                        <a:t>Tech</a:t>
                      </a:r>
                      <a:r>
                        <a:rPr dirty="0" sz="1100" spc="5">
                          <a:solidFill>
                            <a:srgbClr val="99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9933FF"/>
                          </a:solidFill>
                          <a:latin typeface="Arial"/>
                          <a:cs typeface="Arial"/>
                        </a:rPr>
                        <a:t>talks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r" marR="2679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 spc="-5">
                          <a:solidFill>
                            <a:srgbClr val="9933FF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100">
                          <a:solidFill>
                            <a:srgbClr val="9933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89609" y="3384550"/>
            <a:ext cx="280289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95420" y="3420109"/>
            <a:ext cx="2807970" cy="251460"/>
          </a:xfrm>
          <a:custGeom>
            <a:avLst/>
            <a:gdLst/>
            <a:ahLst/>
            <a:cxnLst/>
            <a:rect l="l" t="t" r="r" b="b"/>
            <a:pathLst>
              <a:path w="2807970" h="251460">
                <a:moveTo>
                  <a:pt x="2807970" y="0"/>
                </a:moveTo>
                <a:lnTo>
                  <a:pt x="0" y="0"/>
                </a:lnTo>
                <a:lnTo>
                  <a:pt x="0" y="251460"/>
                </a:lnTo>
                <a:lnTo>
                  <a:pt x="2807970" y="251460"/>
                </a:lnTo>
                <a:lnTo>
                  <a:pt x="280797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95420" y="3420109"/>
            <a:ext cx="2807970" cy="251460"/>
          </a:xfrm>
          <a:custGeom>
            <a:avLst/>
            <a:gdLst/>
            <a:ahLst/>
            <a:cxnLst/>
            <a:rect l="l" t="t" r="r" b="b"/>
            <a:pathLst>
              <a:path w="2807970" h="251460">
                <a:moveTo>
                  <a:pt x="1404619" y="251460"/>
                </a:moveTo>
                <a:lnTo>
                  <a:pt x="0" y="251460"/>
                </a:lnTo>
                <a:lnTo>
                  <a:pt x="0" y="0"/>
                </a:lnTo>
                <a:lnTo>
                  <a:pt x="2807970" y="0"/>
                </a:lnTo>
                <a:lnTo>
                  <a:pt x="2807970" y="251460"/>
                </a:lnTo>
                <a:lnTo>
                  <a:pt x="1404619" y="25146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995420" y="3420109"/>
            <a:ext cx="2807970" cy="251460"/>
          </a:xfrm>
          <a:prstGeom prst="rect">
            <a:avLst/>
          </a:prstGeom>
          <a:solidFill>
            <a:srgbClr val="DCDCDC"/>
          </a:solidFill>
          <a:ln w="3175">
            <a:solidFill>
              <a:srgbClr val="7F7F7F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657225">
              <a:lnSpc>
                <a:spcPct val="100000"/>
              </a:lnSpc>
              <a:spcBef>
                <a:spcPts val="200"/>
              </a:spcBef>
            </a:pPr>
            <a:r>
              <a:rPr dirty="0" sz="1200" spc="-5">
                <a:latin typeface="Arial"/>
                <a:cs typeface="Arial"/>
              </a:rPr>
              <a:t>Circulars </a:t>
            </a:r>
            <a:r>
              <a:rPr dirty="0" sz="120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Notices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95420" y="3671570"/>
            <a:ext cx="2807970" cy="972819"/>
          </a:xfrm>
          <a:custGeom>
            <a:avLst/>
            <a:gdLst/>
            <a:ahLst/>
            <a:cxnLst/>
            <a:rect l="l" t="t" r="r" b="b"/>
            <a:pathLst>
              <a:path w="2807970" h="972820">
                <a:moveTo>
                  <a:pt x="1404619" y="972819"/>
                </a:moveTo>
                <a:lnTo>
                  <a:pt x="0" y="972819"/>
                </a:lnTo>
                <a:lnTo>
                  <a:pt x="0" y="0"/>
                </a:lnTo>
                <a:lnTo>
                  <a:pt x="2807970" y="0"/>
                </a:lnTo>
                <a:lnTo>
                  <a:pt x="2807970" y="972819"/>
                </a:lnTo>
                <a:lnTo>
                  <a:pt x="1404619" y="97281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7550" y="5453823"/>
            <a:ext cx="2198370" cy="14943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384550" y="5472429"/>
            <a:ext cx="1511300" cy="21590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312420">
              <a:lnSpc>
                <a:spcPct val="100000"/>
              </a:lnSpc>
              <a:spcBef>
                <a:spcPts val="180"/>
              </a:spcBef>
            </a:pPr>
            <a:r>
              <a:rPr dirty="0" sz="1000" spc="-5">
                <a:latin typeface="Arial"/>
                <a:cs typeface="Arial"/>
              </a:rPr>
              <a:t>Message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Board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84550" y="5688329"/>
            <a:ext cx="1511300" cy="61214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88900" marR="485775">
              <a:lnSpc>
                <a:spcPts val="990"/>
              </a:lnSpc>
              <a:spcBef>
                <a:spcPts val="365"/>
              </a:spcBef>
            </a:pPr>
            <a:r>
              <a:rPr dirty="0" sz="900">
                <a:latin typeface="Arial"/>
                <a:cs typeface="Arial"/>
              </a:rPr>
              <a:t>Science </a:t>
            </a:r>
            <a:r>
              <a:rPr dirty="0" sz="900" spc="-5">
                <a:latin typeface="Arial"/>
                <a:cs typeface="Arial"/>
              </a:rPr>
              <a:t>Fest  </a:t>
            </a:r>
            <a:r>
              <a:rPr dirty="0" sz="900" spc="-10">
                <a:latin typeface="Arial"/>
                <a:cs typeface="Arial"/>
              </a:rPr>
              <a:t>Award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Distribution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84550" y="6443979"/>
            <a:ext cx="1511300" cy="50419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441959" marR="215265" indent="-251460">
              <a:lnSpc>
                <a:spcPts val="1570"/>
              </a:lnSpc>
              <a:spcBef>
                <a:spcPts val="365"/>
              </a:spcBef>
            </a:pPr>
            <a:r>
              <a:rPr dirty="0" sz="1400" spc="-5">
                <a:latin typeface="Arial"/>
                <a:cs typeface="Arial"/>
              </a:rPr>
              <a:t>1500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Enrolled  Students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27650" y="5472429"/>
            <a:ext cx="1475740" cy="82804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0170" marR="267335">
              <a:lnSpc>
                <a:spcPct val="93700"/>
              </a:lnSpc>
              <a:spcBef>
                <a:spcPts val="315"/>
              </a:spcBef>
            </a:pPr>
            <a:r>
              <a:rPr dirty="0" sz="1400" spc="-5">
                <a:latin typeface="Arial"/>
                <a:cs typeface="Arial"/>
              </a:rPr>
              <a:t>104 Active  Cohorts in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  </a:t>
            </a:r>
            <a:r>
              <a:rPr dirty="0" sz="1400" spc="-10">
                <a:latin typeface="Arial"/>
                <a:cs typeface="Arial"/>
              </a:rPr>
              <a:t>Campus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27650" y="6464300"/>
            <a:ext cx="1475740" cy="467359"/>
          </a:xfrm>
          <a:custGeom>
            <a:avLst/>
            <a:gdLst/>
            <a:ahLst/>
            <a:cxnLst/>
            <a:rect l="l" t="t" r="r" b="b"/>
            <a:pathLst>
              <a:path w="1475740" h="467359">
                <a:moveTo>
                  <a:pt x="1475740" y="0"/>
                </a:moveTo>
                <a:lnTo>
                  <a:pt x="0" y="0"/>
                </a:lnTo>
                <a:lnTo>
                  <a:pt x="0" y="467360"/>
                </a:lnTo>
                <a:lnTo>
                  <a:pt x="1475740" y="467360"/>
                </a:lnTo>
                <a:lnTo>
                  <a:pt x="147574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27650" y="6464300"/>
            <a:ext cx="1475740" cy="467359"/>
          </a:xfrm>
          <a:custGeom>
            <a:avLst/>
            <a:gdLst/>
            <a:ahLst/>
            <a:cxnLst/>
            <a:rect l="l" t="t" r="r" b="b"/>
            <a:pathLst>
              <a:path w="1475740" h="467359">
                <a:moveTo>
                  <a:pt x="737870" y="467360"/>
                </a:moveTo>
                <a:lnTo>
                  <a:pt x="0" y="467360"/>
                </a:lnTo>
                <a:lnTo>
                  <a:pt x="0" y="0"/>
                </a:lnTo>
                <a:lnTo>
                  <a:pt x="1475740" y="0"/>
                </a:lnTo>
                <a:lnTo>
                  <a:pt x="1475740" y="467360"/>
                </a:lnTo>
                <a:lnTo>
                  <a:pt x="737870" y="46736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95400" y="7307580"/>
            <a:ext cx="4968240" cy="2735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680" y="631190"/>
            <a:ext cx="5754370" cy="554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Page </a:t>
            </a:r>
            <a:r>
              <a:rPr dirty="0" sz="1800" spc="-10">
                <a:latin typeface="Arial"/>
                <a:cs typeface="Arial"/>
              </a:rPr>
              <a:t>that appears </a:t>
            </a:r>
            <a:r>
              <a:rPr dirty="0" sz="1800" spc="-5">
                <a:latin typeface="Arial"/>
                <a:cs typeface="Arial"/>
              </a:rPr>
              <a:t>on clicking </a:t>
            </a:r>
            <a:r>
              <a:rPr dirty="0" sz="1800" spc="-10">
                <a:latin typeface="Arial"/>
                <a:cs typeface="Arial"/>
              </a:rPr>
              <a:t>Fee/Account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  <a:p>
            <a:pPr marL="1876425">
              <a:lnSpc>
                <a:spcPts val="2085"/>
              </a:lnSpc>
            </a:pPr>
            <a:r>
              <a:rPr dirty="0" sz="1800" spc="-5">
                <a:latin typeface="Arial"/>
                <a:cs typeface="Arial"/>
              </a:rPr>
              <a:t>tab on </a:t>
            </a:r>
            <a:r>
              <a:rPr dirty="0" sz="1800" spc="-10">
                <a:latin typeface="Arial"/>
                <a:cs typeface="Arial"/>
              </a:rPr>
              <a:t>Management</a:t>
            </a:r>
            <a:r>
              <a:rPr dirty="0" sz="1800" spc="-5">
                <a:latin typeface="Arial"/>
                <a:cs typeface="Arial"/>
              </a:rPr>
              <a:t> tab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989" y="1548130"/>
            <a:ext cx="5759450" cy="323850"/>
          </a:xfrm>
          <a:prstGeom prst="rect">
            <a:avLst/>
          </a:prstGeom>
          <a:solidFill>
            <a:srgbClr val="CC99CC"/>
          </a:solidFill>
          <a:ln w="3175">
            <a:solidFill>
              <a:srgbClr val="7F7F7F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dirty="0" sz="1500">
                <a:latin typeface="Arial"/>
                <a:cs typeface="Arial"/>
              </a:rPr>
              <a:t>Manage </a:t>
            </a:r>
            <a:r>
              <a:rPr dirty="0" sz="1500" spc="-5">
                <a:latin typeface="Arial"/>
                <a:cs typeface="Arial"/>
              </a:rPr>
              <a:t>Fee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24300" y="2195829"/>
            <a:ext cx="2771140" cy="1944370"/>
          </a:xfrm>
          <a:custGeom>
            <a:avLst/>
            <a:gdLst/>
            <a:ahLst/>
            <a:cxnLst/>
            <a:rect l="l" t="t" r="r" b="b"/>
            <a:pathLst>
              <a:path w="2771140" h="1944370">
                <a:moveTo>
                  <a:pt x="0" y="1944370"/>
                </a:moveTo>
                <a:lnTo>
                  <a:pt x="2771140" y="1944370"/>
                </a:lnTo>
                <a:lnTo>
                  <a:pt x="2771140" y="0"/>
                </a:lnTo>
                <a:lnTo>
                  <a:pt x="0" y="0"/>
                </a:lnTo>
                <a:lnTo>
                  <a:pt x="0" y="194437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24300" y="1871979"/>
            <a:ext cx="2771140" cy="2268220"/>
          </a:xfrm>
          <a:custGeom>
            <a:avLst/>
            <a:gdLst/>
            <a:ahLst/>
            <a:cxnLst/>
            <a:rect l="l" t="t" r="r" b="b"/>
            <a:pathLst>
              <a:path w="2771140" h="2268220">
                <a:moveTo>
                  <a:pt x="1385570" y="2268220"/>
                </a:moveTo>
                <a:lnTo>
                  <a:pt x="0" y="2268220"/>
                </a:lnTo>
                <a:lnTo>
                  <a:pt x="0" y="0"/>
                </a:lnTo>
                <a:lnTo>
                  <a:pt x="2771140" y="0"/>
                </a:lnTo>
                <a:lnTo>
                  <a:pt x="2771140" y="2268220"/>
                </a:lnTo>
                <a:lnTo>
                  <a:pt x="1385570" y="226822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5989" y="1871979"/>
            <a:ext cx="2988310" cy="323850"/>
          </a:xfrm>
          <a:custGeom>
            <a:avLst/>
            <a:gdLst/>
            <a:ahLst/>
            <a:cxnLst/>
            <a:rect l="l" t="t" r="r" b="b"/>
            <a:pathLst>
              <a:path w="2988310" h="323850">
                <a:moveTo>
                  <a:pt x="1493520" y="323850"/>
                </a:moveTo>
                <a:lnTo>
                  <a:pt x="0" y="323850"/>
                </a:lnTo>
                <a:lnTo>
                  <a:pt x="0" y="0"/>
                </a:lnTo>
                <a:lnTo>
                  <a:pt x="2988310" y="0"/>
                </a:lnTo>
                <a:lnTo>
                  <a:pt x="2988310" y="323850"/>
                </a:lnTo>
                <a:lnTo>
                  <a:pt x="1493520" y="32385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35989" y="1871979"/>
            <a:ext cx="2879090" cy="318135"/>
          </a:xfrm>
          <a:prstGeom prst="rect">
            <a:avLst/>
          </a:prstGeom>
          <a:solidFill>
            <a:srgbClr val="9999CC"/>
          </a:solidFill>
        </p:spPr>
        <p:txBody>
          <a:bodyPr wrap="square" lIns="0" tIns="36830" rIns="0" bIns="0" rtlCol="0" vert="horz">
            <a:spAutoFit/>
          </a:bodyPr>
          <a:lstStyle/>
          <a:p>
            <a:pPr algn="ctr" marL="107950">
              <a:lnSpc>
                <a:spcPct val="100000"/>
              </a:lnSpc>
              <a:spcBef>
                <a:spcPts val="290"/>
              </a:spcBef>
            </a:pPr>
            <a:r>
              <a:rPr dirty="0" sz="1500" spc="-5">
                <a:latin typeface="Arial"/>
                <a:cs typeface="Arial"/>
              </a:rPr>
              <a:t>Invoices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6350" y="1871979"/>
            <a:ext cx="2879090" cy="323850"/>
          </a:xfrm>
          <a:custGeom>
            <a:avLst/>
            <a:gdLst/>
            <a:ahLst/>
            <a:cxnLst/>
            <a:rect l="l" t="t" r="r" b="b"/>
            <a:pathLst>
              <a:path w="2879090" h="323850">
                <a:moveTo>
                  <a:pt x="2879090" y="0"/>
                </a:moveTo>
                <a:lnTo>
                  <a:pt x="0" y="0"/>
                </a:lnTo>
                <a:lnTo>
                  <a:pt x="0" y="323850"/>
                </a:lnTo>
                <a:lnTo>
                  <a:pt x="2879090" y="323850"/>
                </a:lnTo>
                <a:lnTo>
                  <a:pt x="287909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16350" y="1871979"/>
            <a:ext cx="2879090" cy="323850"/>
          </a:xfrm>
          <a:custGeom>
            <a:avLst/>
            <a:gdLst/>
            <a:ahLst/>
            <a:cxnLst/>
            <a:rect l="l" t="t" r="r" b="b"/>
            <a:pathLst>
              <a:path w="2879090" h="323850">
                <a:moveTo>
                  <a:pt x="1440179" y="323850"/>
                </a:moveTo>
                <a:lnTo>
                  <a:pt x="0" y="323850"/>
                </a:lnTo>
                <a:lnTo>
                  <a:pt x="0" y="0"/>
                </a:lnTo>
                <a:lnTo>
                  <a:pt x="2879090" y="0"/>
                </a:lnTo>
                <a:lnTo>
                  <a:pt x="2879090" y="323850"/>
                </a:lnTo>
                <a:lnTo>
                  <a:pt x="1440179" y="32385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35989" y="2191067"/>
            <a:ext cx="719455" cy="688340"/>
          </a:xfrm>
          <a:prstGeom prst="rect">
            <a:avLst/>
          </a:prstGeom>
          <a:solidFill>
            <a:srgbClr val="9999CC"/>
          </a:solidFill>
        </p:spPr>
        <p:txBody>
          <a:bodyPr wrap="square" lIns="0" tIns="41910" rIns="0" bIns="0" rtlCol="0" vert="horz">
            <a:spAutoFit/>
          </a:bodyPr>
          <a:lstStyle/>
          <a:p>
            <a:pPr marL="89535" marR="158115">
              <a:lnSpc>
                <a:spcPts val="1570"/>
              </a:lnSpc>
              <a:spcBef>
                <a:spcPts val="330"/>
              </a:spcBef>
            </a:pPr>
            <a:r>
              <a:rPr dirty="0" sz="1400" spc="1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n</a:t>
            </a:r>
            <a:r>
              <a:rPr dirty="0" sz="1400" spc="-20">
                <a:latin typeface="Arial"/>
                <a:cs typeface="Arial"/>
              </a:rPr>
              <a:t>v</a:t>
            </a:r>
            <a:r>
              <a:rPr dirty="0" sz="1400" spc="-5">
                <a:latin typeface="Arial"/>
                <a:cs typeface="Arial"/>
              </a:rPr>
              <a:t>oi</a:t>
            </a:r>
            <a:r>
              <a:rPr dirty="0" sz="1400">
                <a:latin typeface="Arial"/>
                <a:cs typeface="Arial"/>
              </a:rPr>
              <a:t>c  </a:t>
            </a:r>
            <a:r>
              <a:rPr dirty="0" sz="1400" spc="-5">
                <a:latin typeface="Arial"/>
                <a:cs typeface="Arial"/>
              </a:rPr>
              <a:t>e_No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6714" y="2191067"/>
            <a:ext cx="717550" cy="688340"/>
          </a:xfrm>
          <a:prstGeom prst="rect">
            <a:avLst/>
          </a:prstGeom>
          <a:solidFill>
            <a:srgbClr val="9999CC"/>
          </a:solidFill>
        </p:spPr>
        <p:txBody>
          <a:bodyPr wrap="square" lIns="0" tIns="2349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85"/>
              </a:spcBef>
            </a:pPr>
            <a:r>
              <a:rPr dirty="0" sz="1400" spc="-5"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75535" y="2191067"/>
            <a:ext cx="718820" cy="688340"/>
          </a:xfrm>
          <a:prstGeom prst="rect">
            <a:avLst/>
          </a:prstGeom>
          <a:solidFill>
            <a:srgbClr val="9999CC"/>
          </a:solidFill>
        </p:spPr>
        <p:txBody>
          <a:bodyPr wrap="square" lIns="0" tIns="2349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85"/>
              </a:spcBef>
            </a:pPr>
            <a:r>
              <a:rPr dirty="0" sz="1400" spc="-5">
                <a:latin typeface="Arial"/>
                <a:cs typeface="Arial"/>
              </a:rPr>
              <a:t>Amt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95625" y="2191067"/>
            <a:ext cx="718820" cy="688340"/>
          </a:xfrm>
          <a:prstGeom prst="rect">
            <a:avLst/>
          </a:prstGeom>
          <a:solidFill>
            <a:srgbClr val="9999CC"/>
          </a:solidFill>
        </p:spPr>
        <p:txBody>
          <a:bodyPr wrap="square" lIns="0" tIns="2349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185"/>
              </a:spcBef>
            </a:pPr>
            <a:r>
              <a:rPr dirty="0" sz="1400">
                <a:latin typeface="Arial"/>
                <a:cs typeface="Arial"/>
              </a:rPr>
              <a:t>Status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15079" y="2185670"/>
            <a:ext cx="718820" cy="693420"/>
          </a:xfrm>
          <a:custGeom>
            <a:avLst/>
            <a:gdLst/>
            <a:ahLst/>
            <a:cxnLst/>
            <a:rect l="l" t="t" r="r" b="b"/>
            <a:pathLst>
              <a:path w="718820" h="693419">
                <a:moveTo>
                  <a:pt x="0" y="0"/>
                </a:moveTo>
                <a:lnTo>
                  <a:pt x="718820" y="0"/>
                </a:lnTo>
                <a:lnTo>
                  <a:pt x="718820" y="693420"/>
                </a:lnTo>
                <a:lnTo>
                  <a:pt x="0" y="69342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924300" y="2191067"/>
            <a:ext cx="608965" cy="687705"/>
          </a:xfrm>
          <a:prstGeom prst="rect">
            <a:avLst/>
          </a:prstGeom>
          <a:solidFill>
            <a:srgbClr val="9999CC"/>
          </a:solidFill>
        </p:spPr>
        <p:txBody>
          <a:bodyPr wrap="square" lIns="0" tIns="234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5"/>
              </a:spcBef>
            </a:pPr>
            <a:r>
              <a:rPr dirty="0" sz="1400" spc="-5">
                <a:latin typeface="Arial"/>
                <a:cs typeface="Arial"/>
              </a:rPr>
              <a:t>SrnNo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33900" y="2190432"/>
            <a:ext cx="720090" cy="688975"/>
          </a:xfrm>
          <a:prstGeom prst="rect">
            <a:avLst/>
          </a:prstGeom>
          <a:solidFill>
            <a:srgbClr val="9999CC"/>
          </a:solidFill>
          <a:ln w="3175">
            <a:solidFill>
              <a:srgbClr val="FFFFFF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90"/>
              </a:spcBef>
            </a:pPr>
            <a:r>
              <a:rPr dirty="0" sz="1400" spc="-5"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53990" y="2190432"/>
            <a:ext cx="720090" cy="688975"/>
          </a:xfrm>
          <a:prstGeom prst="rect">
            <a:avLst/>
          </a:prstGeom>
          <a:solidFill>
            <a:srgbClr val="9999CC"/>
          </a:solidFill>
          <a:ln w="3175">
            <a:solidFill>
              <a:srgbClr val="FFFFF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just" marL="90170" marR="107314">
              <a:lnSpc>
                <a:spcPct val="93800"/>
              </a:lnSpc>
              <a:spcBef>
                <a:spcPts val="295"/>
              </a:spcBef>
            </a:pPr>
            <a:r>
              <a:rPr dirty="0" sz="1400" spc="-5">
                <a:latin typeface="Arial"/>
                <a:cs typeface="Arial"/>
              </a:rPr>
              <a:t>Amt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of  conce  </a:t>
            </a:r>
            <a:r>
              <a:rPr dirty="0" sz="1400">
                <a:latin typeface="Arial"/>
                <a:cs typeface="Arial"/>
              </a:rPr>
              <a:t>ssion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74715" y="2191067"/>
            <a:ext cx="720725" cy="687705"/>
          </a:xfrm>
          <a:prstGeom prst="rect">
            <a:avLst/>
          </a:prstGeom>
          <a:solidFill>
            <a:srgbClr val="9999CC"/>
          </a:solidFill>
        </p:spPr>
        <p:txBody>
          <a:bodyPr wrap="square" lIns="0" tIns="41910" rIns="0" bIns="0" rtlCol="0" vert="horz">
            <a:spAutoFit/>
          </a:bodyPr>
          <a:lstStyle/>
          <a:p>
            <a:pPr marL="87630" marR="149225">
              <a:lnSpc>
                <a:spcPts val="1570"/>
              </a:lnSpc>
              <a:spcBef>
                <a:spcPts val="330"/>
              </a:spcBef>
            </a:pPr>
            <a:r>
              <a:rPr dirty="0" sz="1400" spc="-5">
                <a:latin typeface="Arial"/>
                <a:cs typeface="Arial"/>
              </a:rPr>
              <a:t>Ca</a:t>
            </a:r>
            <a:r>
              <a:rPr dirty="0" sz="1400" spc="10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eg  ory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5989" y="2879089"/>
            <a:ext cx="720090" cy="337820"/>
          </a:xfrm>
          <a:custGeom>
            <a:avLst/>
            <a:gdLst/>
            <a:ahLst/>
            <a:cxnLst/>
            <a:rect l="l" t="t" r="r" b="b"/>
            <a:pathLst>
              <a:path w="720089" h="337819">
                <a:moveTo>
                  <a:pt x="0" y="0"/>
                </a:moveTo>
                <a:lnTo>
                  <a:pt x="720090" y="0"/>
                </a:lnTo>
                <a:lnTo>
                  <a:pt x="720090" y="337819"/>
                </a:lnTo>
                <a:lnTo>
                  <a:pt x="0" y="337819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56079" y="2879089"/>
            <a:ext cx="718820" cy="337820"/>
          </a:xfrm>
          <a:custGeom>
            <a:avLst/>
            <a:gdLst/>
            <a:ahLst/>
            <a:cxnLst/>
            <a:rect l="l" t="t" r="r" b="b"/>
            <a:pathLst>
              <a:path w="718819" h="337819">
                <a:moveTo>
                  <a:pt x="0" y="0"/>
                </a:moveTo>
                <a:lnTo>
                  <a:pt x="718819" y="0"/>
                </a:lnTo>
                <a:lnTo>
                  <a:pt x="718819" y="337819"/>
                </a:lnTo>
                <a:lnTo>
                  <a:pt x="0" y="337819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13460" y="2893059"/>
            <a:ext cx="10496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2155" algn="l"/>
              </a:tabLst>
            </a:pPr>
            <a:r>
              <a:rPr dirty="0" sz="1500">
                <a:latin typeface="Arial"/>
                <a:cs typeface="Arial"/>
              </a:rPr>
              <a:t>1458	</a:t>
            </a:r>
            <a:r>
              <a:rPr dirty="0" sz="1500" spc="-10">
                <a:latin typeface="Arial"/>
                <a:cs typeface="Arial"/>
              </a:rPr>
              <a:t>Z</a:t>
            </a:r>
            <a:r>
              <a:rPr dirty="0" sz="1500" spc="-20">
                <a:latin typeface="Arial"/>
                <a:cs typeface="Arial"/>
              </a:rPr>
              <a:t>y</a:t>
            </a:r>
            <a:r>
              <a:rPr dirty="0" sz="1500"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74900" y="2879089"/>
            <a:ext cx="720090" cy="337820"/>
          </a:xfrm>
          <a:custGeom>
            <a:avLst/>
            <a:gdLst/>
            <a:ahLst/>
            <a:cxnLst/>
            <a:rect l="l" t="t" r="r" b="b"/>
            <a:pathLst>
              <a:path w="720089" h="337819">
                <a:moveTo>
                  <a:pt x="0" y="0"/>
                </a:moveTo>
                <a:lnTo>
                  <a:pt x="720089" y="0"/>
                </a:lnTo>
                <a:lnTo>
                  <a:pt x="720089" y="337819"/>
                </a:lnTo>
                <a:lnTo>
                  <a:pt x="0" y="337819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94989" y="2879089"/>
            <a:ext cx="720090" cy="337820"/>
          </a:xfrm>
          <a:custGeom>
            <a:avLst/>
            <a:gdLst/>
            <a:ahLst/>
            <a:cxnLst/>
            <a:rect l="l" t="t" r="r" b="b"/>
            <a:pathLst>
              <a:path w="720089" h="337819">
                <a:moveTo>
                  <a:pt x="0" y="0"/>
                </a:moveTo>
                <a:lnTo>
                  <a:pt x="720089" y="0"/>
                </a:lnTo>
                <a:lnTo>
                  <a:pt x="720089" y="337819"/>
                </a:lnTo>
                <a:lnTo>
                  <a:pt x="0" y="337819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452370" y="2893059"/>
            <a:ext cx="11271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2155" algn="l"/>
              </a:tabLst>
            </a:pPr>
            <a:r>
              <a:rPr dirty="0" sz="1500">
                <a:latin typeface="Arial"/>
                <a:cs typeface="Arial"/>
              </a:rPr>
              <a:t>75000	</a:t>
            </a:r>
            <a:r>
              <a:rPr dirty="0" sz="1500" spc="-15">
                <a:latin typeface="Arial"/>
                <a:cs typeface="Arial"/>
              </a:rPr>
              <a:t>P</a:t>
            </a:r>
            <a:r>
              <a:rPr dirty="0" sz="1500">
                <a:latin typeface="Arial"/>
                <a:cs typeface="Arial"/>
              </a:rPr>
              <a:t>a</a:t>
            </a:r>
            <a:r>
              <a:rPr dirty="0" sz="1500" spc="5">
                <a:latin typeface="Arial"/>
                <a:cs typeface="Arial"/>
              </a:rPr>
              <a:t>i</a:t>
            </a:r>
            <a:r>
              <a:rPr dirty="0" sz="1500">
                <a:latin typeface="Arial"/>
                <a:cs typeface="Arial"/>
              </a:rPr>
              <a:t>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15079" y="2879089"/>
            <a:ext cx="718820" cy="337820"/>
          </a:xfrm>
          <a:custGeom>
            <a:avLst/>
            <a:gdLst/>
            <a:ahLst/>
            <a:cxnLst/>
            <a:rect l="l" t="t" r="r" b="b"/>
            <a:pathLst>
              <a:path w="718820" h="337819">
                <a:moveTo>
                  <a:pt x="0" y="0"/>
                </a:moveTo>
                <a:lnTo>
                  <a:pt x="718820" y="0"/>
                </a:lnTo>
                <a:lnTo>
                  <a:pt x="718820" y="337819"/>
                </a:lnTo>
                <a:lnTo>
                  <a:pt x="0" y="337819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924300" y="2879725"/>
            <a:ext cx="608965" cy="337185"/>
          </a:xfrm>
          <a:prstGeom prst="rect">
            <a:avLst/>
          </a:prstGeom>
          <a:solidFill>
            <a:srgbClr val="E5E5FF"/>
          </a:solidFill>
        </p:spPr>
        <p:txBody>
          <a:bodyPr wrap="square" lIns="0" tIns="2603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</a:pPr>
            <a:r>
              <a:rPr dirty="0" sz="1500">
                <a:latin typeface="Arial"/>
                <a:cs typeface="Arial"/>
              </a:rPr>
              <a:t>045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33900" y="2879089"/>
            <a:ext cx="720090" cy="337820"/>
          </a:xfrm>
          <a:prstGeom prst="rect">
            <a:avLst/>
          </a:prstGeom>
          <a:solidFill>
            <a:srgbClr val="E5E5FF"/>
          </a:solidFill>
          <a:ln w="3175">
            <a:solidFill>
              <a:srgbClr val="FFFFFF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09"/>
              </a:spcBef>
            </a:pPr>
            <a:r>
              <a:rPr dirty="0" sz="1500" spc="-10">
                <a:latin typeface="Arial"/>
                <a:cs typeface="Arial"/>
              </a:rPr>
              <a:t>Zyx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53990" y="2879089"/>
            <a:ext cx="720090" cy="337820"/>
          </a:xfrm>
          <a:prstGeom prst="rect">
            <a:avLst/>
          </a:prstGeom>
          <a:solidFill>
            <a:srgbClr val="E5E5FF"/>
          </a:solidFill>
          <a:ln w="3175">
            <a:solidFill>
              <a:srgbClr val="FFFFFF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09"/>
              </a:spcBef>
            </a:pPr>
            <a:r>
              <a:rPr dirty="0" sz="1500">
                <a:latin typeface="Arial"/>
                <a:cs typeface="Arial"/>
              </a:rPr>
              <a:t>7500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74715" y="2879725"/>
            <a:ext cx="720725" cy="336550"/>
          </a:xfrm>
          <a:prstGeom prst="rect">
            <a:avLst/>
          </a:prstGeom>
          <a:solidFill>
            <a:srgbClr val="E5E5FF"/>
          </a:solidFill>
        </p:spPr>
        <p:txBody>
          <a:bodyPr wrap="square" lIns="0" tIns="26034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204"/>
              </a:spcBef>
            </a:pPr>
            <a:r>
              <a:rPr dirty="0" sz="1500">
                <a:latin typeface="Arial"/>
                <a:cs typeface="Arial"/>
              </a:rPr>
              <a:t>Mrd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15079" y="3216910"/>
            <a:ext cx="718820" cy="350520"/>
          </a:xfrm>
          <a:custGeom>
            <a:avLst/>
            <a:gdLst/>
            <a:ahLst/>
            <a:cxnLst/>
            <a:rect l="l" t="t" r="r" b="b"/>
            <a:pathLst>
              <a:path w="718820" h="350520">
                <a:moveTo>
                  <a:pt x="0" y="0"/>
                </a:moveTo>
                <a:lnTo>
                  <a:pt x="718820" y="0"/>
                </a:lnTo>
                <a:lnTo>
                  <a:pt x="71882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33900" y="3216910"/>
            <a:ext cx="720090" cy="350520"/>
          </a:xfrm>
          <a:custGeom>
            <a:avLst/>
            <a:gdLst/>
            <a:ahLst/>
            <a:cxnLst/>
            <a:rect l="l" t="t" r="r" b="b"/>
            <a:pathLst>
              <a:path w="720089" h="350520">
                <a:moveTo>
                  <a:pt x="0" y="0"/>
                </a:moveTo>
                <a:lnTo>
                  <a:pt x="720089" y="0"/>
                </a:lnTo>
                <a:lnTo>
                  <a:pt x="720089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53990" y="3216910"/>
            <a:ext cx="720090" cy="350520"/>
          </a:xfrm>
          <a:custGeom>
            <a:avLst/>
            <a:gdLst/>
            <a:ahLst/>
            <a:cxnLst/>
            <a:rect l="l" t="t" r="r" b="b"/>
            <a:pathLst>
              <a:path w="720089" h="350520">
                <a:moveTo>
                  <a:pt x="0" y="0"/>
                </a:moveTo>
                <a:lnTo>
                  <a:pt x="720089" y="0"/>
                </a:lnTo>
                <a:lnTo>
                  <a:pt x="720089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974079" y="3216910"/>
            <a:ext cx="721360" cy="350520"/>
          </a:xfrm>
          <a:custGeom>
            <a:avLst/>
            <a:gdLst/>
            <a:ahLst/>
            <a:cxnLst/>
            <a:rect l="l" t="t" r="r" b="b"/>
            <a:pathLst>
              <a:path w="721359" h="350520">
                <a:moveTo>
                  <a:pt x="0" y="0"/>
                </a:moveTo>
                <a:lnTo>
                  <a:pt x="721360" y="0"/>
                </a:lnTo>
                <a:lnTo>
                  <a:pt x="7213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35989" y="3567429"/>
            <a:ext cx="720090" cy="349250"/>
          </a:xfrm>
          <a:custGeom>
            <a:avLst/>
            <a:gdLst/>
            <a:ahLst/>
            <a:cxnLst/>
            <a:rect l="l" t="t" r="r" b="b"/>
            <a:pathLst>
              <a:path w="720089" h="349250">
                <a:moveTo>
                  <a:pt x="0" y="0"/>
                </a:moveTo>
                <a:lnTo>
                  <a:pt x="720090" y="0"/>
                </a:lnTo>
                <a:lnTo>
                  <a:pt x="720090" y="349250"/>
                </a:lnTo>
                <a:lnTo>
                  <a:pt x="0" y="34925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656079" y="3567429"/>
            <a:ext cx="718820" cy="349250"/>
          </a:xfrm>
          <a:custGeom>
            <a:avLst/>
            <a:gdLst/>
            <a:ahLst/>
            <a:cxnLst/>
            <a:rect l="l" t="t" r="r" b="b"/>
            <a:pathLst>
              <a:path w="718819" h="349250">
                <a:moveTo>
                  <a:pt x="0" y="0"/>
                </a:moveTo>
                <a:lnTo>
                  <a:pt x="718819" y="0"/>
                </a:lnTo>
                <a:lnTo>
                  <a:pt x="718819" y="349250"/>
                </a:lnTo>
                <a:lnTo>
                  <a:pt x="0" y="34925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374900" y="3567429"/>
            <a:ext cx="720090" cy="349250"/>
          </a:xfrm>
          <a:custGeom>
            <a:avLst/>
            <a:gdLst/>
            <a:ahLst/>
            <a:cxnLst/>
            <a:rect l="l" t="t" r="r" b="b"/>
            <a:pathLst>
              <a:path w="720089" h="349250">
                <a:moveTo>
                  <a:pt x="0" y="0"/>
                </a:moveTo>
                <a:lnTo>
                  <a:pt x="720089" y="0"/>
                </a:lnTo>
                <a:lnTo>
                  <a:pt x="720089" y="349250"/>
                </a:lnTo>
                <a:lnTo>
                  <a:pt x="0" y="34925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94989" y="3567429"/>
            <a:ext cx="720090" cy="349250"/>
          </a:xfrm>
          <a:custGeom>
            <a:avLst/>
            <a:gdLst/>
            <a:ahLst/>
            <a:cxnLst/>
            <a:rect l="l" t="t" r="r" b="b"/>
            <a:pathLst>
              <a:path w="720089" h="349250">
                <a:moveTo>
                  <a:pt x="0" y="0"/>
                </a:moveTo>
                <a:lnTo>
                  <a:pt x="720089" y="0"/>
                </a:lnTo>
                <a:lnTo>
                  <a:pt x="720089" y="349250"/>
                </a:lnTo>
                <a:lnTo>
                  <a:pt x="0" y="34925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815079" y="3567429"/>
            <a:ext cx="718820" cy="349250"/>
          </a:xfrm>
          <a:custGeom>
            <a:avLst/>
            <a:gdLst/>
            <a:ahLst/>
            <a:cxnLst/>
            <a:rect l="l" t="t" r="r" b="b"/>
            <a:pathLst>
              <a:path w="718820" h="349250">
                <a:moveTo>
                  <a:pt x="0" y="0"/>
                </a:moveTo>
                <a:lnTo>
                  <a:pt x="718820" y="0"/>
                </a:lnTo>
                <a:lnTo>
                  <a:pt x="718820" y="349250"/>
                </a:lnTo>
                <a:lnTo>
                  <a:pt x="0" y="34925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33900" y="3567429"/>
            <a:ext cx="720090" cy="349250"/>
          </a:xfrm>
          <a:custGeom>
            <a:avLst/>
            <a:gdLst/>
            <a:ahLst/>
            <a:cxnLst/>
            <a:rect l="l" t="t" r="r" b="b"/>
            <a:pathLst>
              <a:path w="720089" h="349250">
                <a:moveTo>
                  <a:pt x="0" y="0"/>
                </a:moveTo>
                <a:lnTo>
                  <a:pt x="720089" y="0"/>
                </a:lnTo>
                <a:lnTo>
                  <a:pt x="720089" y="349250"/>
                </a:lnTo>
                <a:lnTo>
                  <a:pt x="0" y="34925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253990" y="3567429"/>
            <a:ext cx="720090" cy="349250"/>
          </a:xfrm>
          <a:custGeom>
            <a:avLst/>
            <a:gdLst/>
            <a:ahLst/>
            <a:cxnLst/>
            <a:rect l="l" t="t" r="r" b="b"/>
            <a:pathLst>
              <a:path w="720089" h="349250">
                <a:moveTo>
                  <a:pt x="0" y="0"/>
                </a:moveTo>
                <a:lnTo>
                  <a:pt x="720089" y="0"/>
                </a:lnTo>
                <a:lnTo>
                  <a:pt x="720089" y="349250"/>
                </a:lnTo>
                <a:lnTo>
                  <a:pt x="0" y="34925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74079" y="3567429"/>
            <a:ext cx="721360" cy="349250"/>
          </a:xfrm>
          <a:custGeom>
            <a:avLst/>
            <a:gdLst/>
            <a:ahLst/>
            <a:cxnLst/>
            <a:rect l="l" t="t" r="r" b="b"/>
            <a:pathLst>
              <a:path w="721359" h="349250">
                <a:moveTo>
                  <a:pt x="0" y="0"/>
                </a:moveTo>
                <a:lnTo>
                  <a:pt x="721360" y="0"/>
                </a:lnTo>
                <a:lnTo>
                  <a:pt x="721360" y="349250"/>
                </a:lnTo>
                <a:lnTo>
                  <a:pt x="0" y="34925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815079" y="3916679"/>
            <a:ext cx="718820" cy="350520"/>
          </a:xfrm>
          <a:custGeom>
            <a:avLst/>
            <a:gdLst/>
            <a:ahLst/>
            <a:cxnLst/>
            <a:rect l="l" t="t" r="r" b="b"/>
            <a:pathLst>
              <a:path w="718820" h="350520">
                <a:moveTo>
                  <a:pt x="0" y="0"/>
                </a:moveTo>
                <a:lnTo>
                  <a:pt x="718820" y="0"/>
                </a:lnTo>
                <a:lnTo>
                  <a:pt x="71882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533900" y="3916679"/>
            <a:ext cx="720090" cy="350520"/>
          </a:xfrm>
          <a:custGeom>
            <a:avLst/>
            <a:gdLst/>
            <a:ahLst/>
            <a:cxnLst/>
            <a:rect l="l" t="t" r="r" b="b"/>
            <a:pathLst>
              <a:path w="720089" h="350520">
                <a:moveTo>
                  <a:pt x="0" y="0"/>
                </a:moveTo>
                <a:lnTo>
                  <a:pt x="720089" y="0"/>
                </a:lnTo>
                <a:lnTo>
                  <a:pt x="720089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253990" y="3916679"/>
            <a:ext cx="720090" cy="350520"/>
          </a:xfrm>
          <a:custGeom>
            <a:avLst/>
            <a:gdLst/>
            <a:ahLst/>
            <a:cxnLst/>
            <a:rect l="l" t="t" r="r" b="b"/>
            <a:pathLst>
              <a:path w="720089" h="350520">
                <a:moveTo>
                  <a:pt x="0" y="0"/>
                </a:moveTo>
                <a:lnTo>
                  <a:pt x="720089" y="0"/>
                </a:lnTo>
                <a:lnTo>
                  <a:pt x="720089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974079" y="3916679"/>
            <a:ext cx="721360" cy="350520"/>
          </a:xfrm>
          <a:custGeom>
            <a:avLst/>
            <a:gdLst/>
            <a:ahLst/>
            <a:cxnLst/>
            <a:rect l="l" t="t" r="r" b="b"/>
            <a:pathLst>
              <a:path w="721359" h="350520">
                <a:moveTo>
                  <a:pt x="0" y="0"/>
                </a:moveTo>
                <a:lnTo>
                  <a:pt x="721360" y="0"/>
                </a:lnTo>
                <a:lnTo>
                  <a:pt x="7213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35989" y="4267200"/>
            <a:ext cx="720090" cy="350520"/>
          </a:xfrm>
          <a:custGeom>
            <a:avLst/>
            <a:gdLst/>
            <a:ahLst/>
            <a:cxnLst/>
            <a:rect l="l" t="t" r="r" b="b"/>
            <a:pathLst>
              <a:path w="720089" h="350520">
                <a:moveTo>
                  <a:pt x="0" y="0"/>
                </a:moveTo>
                <a:lnTo>
                  <a:pt x="720090" y="0"/>
                </a:lnTo>
                <a:lnTo>
                  <a:pt x="72009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656079" y="4267200"/>
            <a:ext cx="718820" cy="350520"/>
          </a:xfrm>
          <a:custGeom>
            <a:avLst/>
            <a:gdLst/>
            <a:ahLst/>
            <a:cxnLst/>
            <a:rect l="l" t="t" r="r" b="b"/>
            <a:pathLst>
              <a:path w="718819" h="350520">
                <a:moveTo>
                  <a:pt x="0" y="0"/>
                </a:moveTo>
                <a:lnTo>
                  <a:pt x="718819" y="0"/>
                </a:lnTo>
                <a:lnTo>
                  <a:pt x="718819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374900" y="4267200"/>
            <a:ext cx="720090" cy="350520"/>
          </a:xfrm>
          <a:custGeom>
            <a:avLst/>
            <a:gdLst/>
            <a:ahLst/>
            <a:cxnLst/>
            <a:rect l="l" t="t" r="r" b="b"/>
            <a:pathLst>
              <a:path w="720089" h="350520">
                <a:moveTo>
                  <a:pt x="0" y="0"/>
                </a:moveTo>
                <a:lnTo>
                  <a:pt x="720089" y="0"/>
                </a:lnTo>
                <a:lnTo>
                  <a:pt x="720089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094989" y="4267200"/>
            <a:ext cx="720090" cy="350520"/>
          </a:xfrm>
          <a:custGeom>
            <a:avLst/>
            <a:gdLst/>
            <a:ahLst/>
            <a:cxnLst/>
            <a:rect l="l" t="t" r="r" b="b"/>
            <a:pathLst>
              <a:path w="720089" h="350520">
                <a:moveTo>
                  <a:pt x="0" y="0"/>
                </a:moveTo>
                <a:lnTo>
                  <a:pt x="720089" y="0"/>
                </a:lnTo>
                <a:lnTo>
                  <a:pt x="720089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15079" y="4267200"/>
            <a:ext cx="718820" cy="350520"/>
          </a:xfrm>
          <a:custGeom>
            <a:avLst/>
            <a:gdLst/>
            <a:ahLst/>
            <a:cxnLst/>
            <a:rect l="l" t="t" r="r" b="b"/>
            <a:pathLst>
              <a:path w="718820" h="350520">
                <a:moveTo>
                  <a:pt x="0" y="0"/>
                </a:moveTo>
                <a:lnTo>
                  <a:pt x="718820" y="0"/>
                </a:lnTo>
                <a:lnTo>
                  <a:pt x="71882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533900" y="4267200"/>
            <a:ext cx="720090" cy="350520"/>
          </a:xfrm>
          <a:custGeom>
            <a:avLst/>
            <a:gdLst/>
            <a:ahLst/>
            <a:cxnLst/>
            <a:rect l="l" t="t" r="r" b="b"/>
            <a:pathLst>
              <a:path w="720089" h="350520">
                <a:moveTo>
                  <a:pt x="0" y="0"/>
                </a:moveTo>
                <a:lnTo>
                  <a:pt x="720089" y="0"/>
                </a:lnTo>
                <a:lnTo>
                  <a:pt x="720089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253990" y="4267200"/>
            <a:ext cx="720090" cy="350520"/>
          </a:xfrm>
          <a:custGeom>
            <a:avLst/>
            <a:gdLst/>
            <a:ahLst/>
            <a:cxnLst/>
            <a:rect l="l" t="t" r="r" b="b"/>
            <a:pathLst>
              <a:path w="720089" h="350520">
                <a:moveTo>
                  <a:pt x="0" y="0"/>
                </a:moveTo>
                <a:lnTo>
                  <a:pt x="720089" y="0"/>
                </a:lnTo>
                <a:lnTo>
                  <a:pt x="720089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974079" y="4267200"/>
            <a:ext cx="721360" cy="350520"/>
          </a:xfrm>
          <a:custGeom>
            <a:avLst/>
            <a:gdLst/>
            <a:ahLst/>
            <a:cxnLst/>
            <a:rect l="l" t="t" r="r" b="b"/>
            <a:pathLst>
              <a:path w="721359" h="350520">
                <a:moveTo>
                  <a:pt x="0" y="0"/>
                </a:moveTo>
                <a:lnTo>
                  <a:pt x="721360" y="0"/>
                </a:lnTo>
                <a:lnTo>
                  <a:pt x="7213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656079" y="2185670"/>
            <a:ext cx="0" cy="693420"/>
          </a:xfrm>
          <a:custGeom>
            <a:avLst/>
            <a:gdLst/>
            <a:ahLst/>
            <a:cxnLst/>
            <a:rect l="l" t="t" r="r" b="b"/>
            <a:pathLst>
              <a:path w="0" h="693419">
                <a:moveTo>
                  <a:pt x="0" y="0"/>
                </a:moveTo>
                <a:lnTo>
                  <a:pt x="0" y="6934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35989" y="2185670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 h="0">
                <a:moveTo>
                  <a:pt x="0" y="0"/>
                </a:moveTo>
                <a:lnTo>
                  <a:pt x="72009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656079" y="2185670"/>
            <a:ext cx="0" cy="693420"/>
          </a:xfrm>
          <a:custGeom>
            <a:avLst/>
            <a:gdLst/>
            <a:ahLst/>
            <a:cxnLst/>
            <a:rect l="l" t="t" r="r" b="b"/>
            <a:pathLst>
              <a:path w="0" h="693419">
                <a:moveTo>
                  <a:pt x="0" y="0"/>
                </a:moveTo>
                <a:lnTo>
                  <a:pt x="0" y="6934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374900" y="2185670"/>
            <a:ext cx="0" cy="693420"/>
          </a:xfrm>
          <a:custGeom>
            <a:avLst/>
            <a:gdLst/>
            <a:ahLst/>
            <a:cxnLst/>
            <a:rect l="l" t="t" r="r" b="b"/>
            <a:pathLst>
              <a:path w="0" h="693419">
                <a:moveTo>
                  <a:pt x="0" y="0"/>
                </a:moveTo>
                <a:lnTo>
                  <a:pt x="0" y="6934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656079" y="2185670"/>
            <a:ext cx="718820" cy="0"/>
          </a:xfrm>
          <a:custGeom>
            <a:avLst/>
            <a:gdLst/>
            <a:ahLst/>
            <a:cxnLst/>
            <a:rect l="l" t="t" r="r" b="b"/>
            <a:pathLst>
              <a:path w="718819" h="0">
                <a:moveTo>
                  <a:pt x="0" y="0"/>
                </a:moveTo>
                <a:lnTo>
                  <a:pt x="71881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374900" y="2185670"/>
            <a:ext cx="0" cy="693420"/>
          </a:xfrm>
          <a:custGeom>
            <a:avLst/>
            <a:gdLst/>
            <a:ahLst/>
            <a:cxnLst/>
            <a:rect l="l" t="t" r="r" b="b"/>
            <a:pathLst>
              <a:path w="0" h="693419">
                <a:moveTo>
                  <a:pt x="0" y="0"/>
                </a:moveTo>
                <a:lnTo>
                  <a:pt x="0" y="6934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094989" y="2185670"/>
            <a:ext cx="0" cy="693420"/>
          </a:xfrm>
          <a:custGeom>
            <a:avLst/>
            <a:gdLst/>
            <a:ahLst/>
            <a:cxnLst/>
            <a:rect l="l" t="t" r="r" b="b"/>
            <a:pathLst>
              <a:path w="0" h="693419">
                <a:moveTo>
                  <a:pt x="0" y="0"/>
                </a:moveTo>
                <a:lnTo>
                  <a:pt x="0" y="6934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374900" y="2185670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 h="0">
                <a:moveTo>
                  <a:pt x="0" y="0"/>
                </a:moveTo>
                <a:lnTo>
                  <a:pt x="72008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094989" y="2185670"/>
            <a:ext cx="0" cy="693420"/>
          </a:xfrm>
          <a:custGeom>
            <a:avLst/>
            <a:gdLst/>
            <a:ahLst/>
            <a:cxnLst/>
            <a:rect l="l" t="t" r="r" b="b"/>
            <a:pathLst>
              <a:path w="0" h="693419">
                <a:moveTo>
                  <a:pt x="0" y="0"/>
                </a:moveTo>
                <a:lnTo>
                  <a:pt x="0" y="6934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815079" y="2185670"/>
            <a:ext cx="0" cy="693420"/>
          </a:xfrm>
          <a:custGeom>
            <a:avLst/>
            <a:gdLst/>
            <a:ahLst/>
            <a:cxnLst/>
            <a:rect l="l" t="t" r="r" b="b"/>
            <a:pathLst>
              <a:path w="0" h="693419">
                <a:moveTo>
                  <a:pt x="0" y="0"/>
                </a:moveTo>
                <a:lnTo>
                  <a:pt x="0" y="6934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094989" y="2185670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 h="0">
                <a:moveTo>
                  <a:pt x="0" y="0"/>
                </a:moveTo>
                <a:lnTo>
                  <a:pt x="72008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815079" y="2185670"/>
            <a:ext cx="0" cy="693420"/>
          </a:xfrm>
          <a:custGeom>
            <a:avLst/>
            <a:gdLst/>
            <a:ahLst/>
            <a:cxnLst/>
            <a:rect l="l" t="t" r="r" b="b"/>
            <a:pathLst>
              <a:path w="0" h="693419">
                <a:moveTo>
                  <a:pt x="0" y="0"/>
                </a:moveTo>
                <a:lnTo>
                  <a:pt x="0" y="6934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815079" y="2879089"/>
            <a:ext cx="718820" cy="0"/>
          </a:xfrm>
          <a:custGeom>
            <a:avLst/>
            <a:gdLst/>
            <a:ahLst/>
            <a:cxnLst/>
            <a:rect l="l" t="t" r="r" b="b"/>
            <a:pathLst>
              <a:path w="718820" h="0">
                <a:moveTo>
                  <a:pt x="0" y="0"/>
                </a:moveTo>
                <a:lnTo>
                  <a:pt x="71882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815079" y="2185670"/>
            <a:ext cx="718820" cy="0"/>
          </a:xfrm>
          <a:custGeom>
            <a:avLst/>
            <a:gdLst/>
            <a:ahLst/>
            <a:cxnLst/>
            <a:rect l="l" t="t" r="r" b="b"/>
            <a:pathLst>
              <a:path w="718820" h="0">
                <a:moveTo>
                  <a:pt x="0" y="0"/>
                </a:moveTo>
                <a:lnTo>
                  <a:pt x="71882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974079" y="2185670"/>
            <a:ext cx="0" cy="693420"/>
          </a:xfrm>
          <a:custGeom>
            <a:avLst/>
            <a:gdLst/>
            <a:ahLst/>
            <a:cxnLst/>
            <a:rect l="l" t="t" r="r" b="b"/>
            <a:pathLst>
              <a:path w="0" h="693419">
                <a:moveTo>
                  <a:pt x="0" y="0"/>
                </a:moveTo>
                <a:lnTo>
                  <a:pt x="0" y="6934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974079" y="2185670"/>
            <a:ext cx="0" cy="693420"/>
          </a:xfrm>
          <a:custGeom>
            <a:avLst/>
            <a:gdLst/>
            <a:ahLst/>
            <a:cxnLst/>
            <a:rect l="l" t="t" r="r" b="b"/>
            <a:pathLst>
              <a:path w="0" h="693419">
                <a:moveTo>
                  <a:pt x="0" y="0"/>
                </a:moveTo>
                <a:lnTo>
                  <a:pt x="0" y="6934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974079" y="2879089"/>
            <a:ext cx="721360" cy="0"/>
          </a:xfrm>
          <a:custGeom>
            <a:avLst/>
            <a:gdLst/>
            <a:ahLst/>
            <a:cxnLst/>
            <a:rect l="l" t="t" r="r" b="b"/>
            <a:pathLst>
              <a:path w="721359" h="0">
                <a:moveTo>
                  <a:pt x="0" y="0"/>
                </a:moveTo>
                <a:lnTo>
                  <a:pt x="72136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974079" y="2185670"/>
            <a:ext cx="721360" cy="0"/>
          </a:xfrm>
          <a:custGeom>
            <a:avLst/>
            <a:gdLst/>
            <a:ahLst/>
            <a:cxnLst/>
            <a:rect l="l" t="t" r="r" b="b"/>
            <a:pathLst>
              <a:path w="721359" h="0">
                <a:moveTo>
                  <a:pt x="0" y="0"/>
                </a:moveTo>
                <a:lnTo>
                  <a:pt x="72136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815079" y="3216910"/>
            <a:ext cx="718820" cy="0"/>
          </a:xfrm>
          <a:custGeom>
            <a:avLst/>
            <a:gdLst/>
            <a:ahLst/>
            <a:cxnLst/>
            <a:rect l="l" t="t" r="r" b="b"/>
            <a:pathLst>
              <a:path w="718820" h="0">
                <a:moveTo>
                  <a:pt x="0" y="0"/>
                </a:moveTo>
                <a:lnTo>
                  <a:pt x="71882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815079" y="2879089"/>
            <a:ext cx="718820" cy="0"/>
          </a:xfrm>
          <a:custGeom>
            <a:avLst/>
            <a:gdLst/>
            <a:ahLst/>
            <a:cxnLst/>
            <a:rect l="l" t="t" r="r" b="b"/>
            <a:pathLst>
              <a:path w="718820" h="0">
                <a:moveTo>
                  <a:pt x="0" y="0"/>
                </a:moveTo>
                <a:lnTo>
                  <a:pt x="71882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533900" y="3216910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 h="0">
                <a:moveTo>
                  <a:pt x="0" y="0"/>
                </a:moveTo>
                <a:lnTo>
                  <a:pt x="72008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253990" y="3216910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 h="0">
                <a:moveTo>
                  <a:pt x="0" y="0"/>
                </a:moveTo>
                <a:lnTo>
                  <a:pt x="72008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974079" y="2879089"/>
            <a:ext cx="0" cy="337820"/>
          </a:xfrm>
          <a:custGeom>
            <a:avLst/>
            <a:gdLst/>
            <a:ahLst/>
            <a:cxnLst/>
            <a:rect l="l" t="t" r="r" b="b"/>
            <a:pathLst>
              <a:path w="0" h="337819">
                <a:moveTo>
                  <a:pt x="0" y="0"/>
                </a:moveTo>
                <a:lnTo>
                  <a:pt x="0" y="33781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974079" y="2879089"/>
            <a:ext cx="0" cy="337820"/>
          </a:xfrm>
          <a:custGeom>
            <a:avLst/>
            <a:gdLst/>
            <a:ahLst/>
            <a:cxnLst/>
            <a:rect l="l" t="t" r="r" b="b"/>
            <a:pathLst>
              <a:path w="0" h="337819">
                <a:moveTo>
                  <a:pt x="0" y="0"/>
                </a:moveTo>
                <a:lnTo>
                  <a:pt x="0" y="33781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974079" y="3216910"/>
            <a:ext cx="721360" cy="0"/>
          </a:xfrm>
          <a:custGeom>
            <a:avLst/>
            <a:gdLst/>
            <a:ahLst/>
            <a:cxnLst/>
            <a:rect l="l" t="t" r="r" b="b"/>
            <a:pathLst>
              <a:path w="721359" h="0">
                <a:moveTo>
                  <a:pt x="0" y="0"/>
                </a:moveTo>
                <a:lnTo>
                  <a:pt x="72136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974079" y="2879089"/>
            <a:ext cx="721360" cy="0"/>
          </a:xfrm>
          <a:custGeom>
            <a:avLst/>
            <a:gdLst/>
            <a:ahLst/>
            <a:cxnLst/>
            <a:rect l="l" t="t" r="r" b="b"/>
            <a:pathLst>
              <a:path w="721359" h="0">
                <a:moveTo>
                  <a:pt x="0" y="0"/>
                </a:moveTo>
                <a:lnTo>
                  <a:pt x="72136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815079" y="3567429"/>
            <a:ext cx="718820" cy="0"/>
          </a:xfrm>
          <a:custGeom>
            <a:avLst/>
            <a:gdLst/>
            <a:ahLst/>
            <a:cxnLst/>
            <a:rect l="l" t="t" r="r" b="b"/>
            <a:pathLst>
              <a:path w="718820" h="0">
                <a:moveTo>
                  <a:pt x="0" y="0"/>
                </a:moveTo>
                <a:lnTo>
                  <a:pt x="71882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533900" y="3216910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5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815079" y="3216910"/>
            <a:ext cx="718820" cy="0"/>
          </a:xfrm>
          <a:custGeom>
            <a:avLst/>
            <a:gdLst/>
            <a:ahLst/>
            <a:cxnLst/>
            <a:rect l="l" t="t" r="r" b="b"/>
            <a:pathLst>
              <a:path w="718820" h="0">
                <a:moveTo>
                  <a:pt x="0" y="0"/>
                </a:moveTo>
                <a:lnTo>
                  <a:pt x="71882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533900" y="3216910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5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533900" y="3567429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 h="0">
                <a:moveTo>
                  <a:pt x="0" y="0"/>
                </a:moveTo>
                <a:lnTo>
                  <a:pt x="72008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253990" y="3216910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5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533900" y="3216910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 h="0">
                <a:moveTo>
                  <a:pt x="0" y="0"/>
                </a:moveTo>
                <a:lnTo>
                  <a:pt x="72008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253990" y="3216910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5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253990" y="3567429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 h="0">
                <a:moveTo>
                  <a:pt x="0" y="0"/>
                </a:moveTo>
                <a:lnTo>
                  <a:pt x="72008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974079" y="3216910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5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253990" y="3216910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 h="0">
                <a:moveTo>
                  <a:pt x="0" y="0"/>
                </a:moveTo>
                <a:lnTo>
                  <a:pt x="72008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974079" y="3216910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5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974079" y="3567429"/>
            <a:ext cx="721360" cy="0"/>
          </a:xfrm>
          <a:custGeom>
            <a:avLst/>
            <a:gdLst/>
            <a:ahLst/>
            <a:cxnLst/>
            <a:rect l="l" t="t" r="r" b="b"/>
            <a:pathLst>
              <a:path w="721359" h="0">
                <a:moveTo>
                  <a:pt x="0" y="0"/>
                </a:moveTo>
                <a:lnTo>
                  <a:pt x="72136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974079" y="3216910"/>
            <a:ext cx="721360" cy="0"/>
          </a:xfrm>
          <a:custGeom>
            <a:avLst/>
            <a:gdLst/>
            <a:ahLst/>
            <a:cxnLst/>
            <a:rect l="l" t="t" r="r" b="b"/>
            <a:pathLst>
              <a:path w="721359" h="0">
                <a:moveTo>
                  <a:pt x="0" y="0"/>
                </a:moveTo>
                <a:lnTo>
                  <a:pt x="72136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815079" y="3916679"/>
            <a:ext cx="718820" cy="0"/>
          </a:xfrm>
          <a:custGeom>
            <a:avLst/>
            <a:gdLst/>
            <a:ahLst/>
            <a:cxnLst/>
            <a:rect l="l" t="t" r="r" b="b"/>
            <a:pathLst>
              <a:path w="718820" h="0">
                <a:moveTo>
                  <a:pt x="0" y="0"/>
                </a:moveTo>
                <a:lnTo>
                  <a:pt x="71882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533900" y="3567429"/>
            <a:ext cx="0" cy="349250"/>
          </a:xfrm>
          <a:custGeom>
            <a:avLst/>
            <a:gdLst/>
            <a:ahLst/>
            <a:cxnLst/>
            <a:rect l="l" t="t" r="r" b="b"/>
            <a:pathLst>
              <a:path w="0" h="349250">
                <a:moveTo>
                  <a:pt x="0" y="0"/>
                </a:moveTo>
                <a:lnTo>
                  <a:pt x="0" y="34925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815079" y="3567429"/>
            <a:ext cx="718820" cy="0"/>
          </a:xfrm>
          <a:custGeom>
            <a:avLst/>
            <a:gdLst/>
            <a:ahLst/>
            <a:cxnLst/>
            <a:rect l="l" t="t" r="r" b="b"/>
            <a:pathLst>
              <a:path w="718820" h="0">
                <a:moveTo>
                  <a:pt x="0" y="0"/>
                </a:moveTo>
                <a:lnTo>
                  <a:pt x="71882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533900" y="3567429"/>
            <a:ext cx="0" cy="349250"/>
          </a:xfrm>
          <a:custGeom>
            <a:avLst/>
            <a:gdLst/>
            <a:ahLst/>
            <a:cxnLst/>
            <a:rect l="l" t="t" r="r" b="b"/>
            <a:pathLst>
              <a:path w="0" h="349250">
                <a:moveTo>
                  <a:pt x="0" y="0"/>
                </a:moveTo>
                <a:lnTo>
                  <a:pt x="0" y="34925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533900" y="3916679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 h="0">
                <a:moveTo>
                  <a:pt x="0" y="0"/>
                </a:moveTo>
                <a:lnTo>
                  <a:pt x="72008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253990" y="3567429"/>
            <a:ext cx="0" cy="349250"/>
          </a:xfrm>
          <a:custGeom>
            <a:avLst/>
            <a:gdLst/>
            <a:ahLst/>
            <a:cxnLst/>
            <a:rect l="l" t="t" r="r" b="b"/>
            <a:pathLst>
              <a:path w="0" h="349250">
                <a:moveTo>
                  <a:pt x="0" y="0"/>
                </a:moveTo>
                <a:lnTo>
                  <a:pt x="0" y="34925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533900" y="3567429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 h="0">
                <a:moveTo>
                  <a:pt x="0" y="0"/>
                </a:moveTo>
                <a:lnTo>
                  <a:pt x="72008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253990" y="3567429"/>
            <a:ext cx="0" cy="349250"/>
          </a:xfrm>
          <a:custGeom>
            <a:avLst/>
            <a:gdLst/>
            <a:ahLst/>
            <a:cxnLst/>
            <a:rect l="l" t="t" r="r" b="b"/>
            <a:pathLst>
              <a:path w="0" h="349250">
                <a:moveTo>
                  <a:pt x="0" y="0"/>
                </a:moveTo>
                <a:lnTo>
                  <a:pt x="0" y="34925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253990" y="3916679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 h="0">
                <a:moveTo>
                  <a:pt x="0" y="0"/>
                </a:moveTo>
                <a:lnTo>
                  <a:pt x="72008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974079" y="3567429"/>
            <a:ext cx="0" cy="349250"/>
          </a:xfrm>
          <a:custGeom>
            <a:avLst/>
            <a:gdLst/>
            <a:ahLst/>
            <a:cxnLst/>
            <a:rect l="l" t="t" r="r" b="b"/>
            <a:pathLst>
              <a:path w="0" h="349250">
                <a:moveTo>
                  <a:pt x="0" y="0"/>
                </a:moveTo>
                <a:lnTo>
                  <a:pt x="0" y="34925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253990" y="3567429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 h="0">
                <a:moveTo>
                  <a:pt x="0" y="0"/>
                </a:moveTo>
                <a:lnTo>
                  <a:pt x="72008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974079" y="3567429"/>
            <a:ext cx="0" cy="349250"/>
          </a:xfrm>
          <a:custGeom>
            <a:avLst/>
            <a:gdLst/>
            <a:ahLst/>
            <a:cxnLst/>
            <a:rect l="l" t="t" r="r" b="b"/>
            <a:pathLst>
              <a:path w="0" h="349250">
                <a:moveTo>
                  <a:pt x="0" y="0"/>
                </a:moveTo>
                <a:lnTo>
                  <a:pt x="0" y="34925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974079" y="3916679"/>
            <a:ext cx="721360" cy="0"/>
          </a:xfrm>
          <a:custGeom>
            <a:avLst/>
            <a:gdLst/>
            <a:ahLst/>
            <a:cxnLst/>
            <a:rect l="l" t="t" r="r" b="b"/>
            <a:pathLst>
              <a:path w="721359" h="0">
                <a:moveTo>
                  <a:pt x="0" y="0"/>
                </a:moveTo>
                <a:lnTo>
                  <a:pt x="72136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974079" y="3567429"/>
            <a:ext cx="721360" cy="0"/>
          </a:xfrm>
          <a:custGeom>
            <a:avLst/>
            <a:gdLst/>
            <a:ahLst/>
            <a:cxnLst/>
            <a:rect l="l" t="t" r="r" b="b"/>
            <a:pathLst>
              <a:path w="721359" h="0">
                <a:moveTo>
                  <a:pt x="0" y="0"/>
                </a:moveTo>
                <a:lnTo>
                  <a:pt x="72136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533900" y="3916679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5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815079" y="3916679"/>
            <a:ext cx="718820" cy="0"/>
          </a:xfrm>
          <a:custGeom>
            <a:avLst/>
            <a:gdLst/>
            <a:ahLst/>
            <a:cxnLst/>
            <a:rect l="l" t="t" r="r" b="b"/>
            <a:pathLst>
              <a:path w="718820" h="0">
                <a:moveTo>
                  <a:pt x="0" y="0"/>
                </a:moveTo>
                <a:lnTo>
                  <a:pt x="71882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533900" y="3916679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5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253990" y="3916679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5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533900" y="3916679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 h="0">
                <a:moveTo>
                  <a:pt x="0" y="0"/>
                </a:moveTo>
                <a:lnTo>
                  <a:pt x="72008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253990" y="3916679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5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974079" y="3916679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5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253990" y="3916679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 h="0">
                <a:moveTo>
                  <a:pt x="0" y="0"/>
                </a:moveTo>
                <a:lnTo>
                  <a:pt x="72008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974079" y="3916679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5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974079" y="3916679"/>
            <a:ext cx="721360" cy="0"/>
          </a:xfrm>
          <a:custGeom>
            <a:avLst/>
            <a:gdLst/>
            <a:ahLst/>
            <a:cxnLst/>
            <a:rect l="l" t="t" r="r" b="b"/>
            <a:pathLst>
              <a:path w="721359" h="0">
                <a:moveTo>
                  <a:pt x="0" y="0"/>
                </a:moveTo>
                <a:lnTo>
                  <a:pt x="72136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3924300" y="1871979"/>
            <a:ext cx="2771140" cy="318135"/>
          </a:xfrm>
          <a:prstGeom prst="rect">
            <a:avLst/>
          </a:prstGeom>
          <a:solidFill>
            <a:srgbClr val="9999CC"/>
          </a:solidFill>
        </p:spPr>
        <p:txBody>
          <a:bodyPr wrap="square" lIns="0" tIns="25400" rIns="0" bIns="0" rtlCol="0" vert="horz">
            <a:spAutoFit/>
          </a:bodyPr>
          <a:lstStyle/>
          <a:p>
            <a:pPr marL="702310">
              <a:lnSpc>
                <a:spcPct val="100000"/>
              </a:lnSpc>
              <a:spcBef>
                <a:spcPts val="200"/>
              </a:spcBef>
            </a:pPr>
            <a:r>
              <a:rPr dirty="0" sz="1500" spc="-5">
                <a:latin typeface="Arial"/>
                <a:cs typeface="Arial"/>
              </a:rPr>
              <a:t>Scholarship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87730" y="6624319"/>
            <a:ext cx="741680" cy="350520"/>
          </a:xfrm>
          <a:custGeom>
            <a:avLst/>
            <a:gdLst/>
            <a:ahLst/>
            <a:cxnLst/>
            <a:rect l="l" t="t" r="r" b="b"/>
            <a:pathLst>
              <a:path w="741680" h="350520">
                <a:moveTo>
                  <a:pt x="0" y="0"/>
                </a:moveTo>
                <a:lnTo>
                  <a:pt x="741680" y="0"/>
                </a:lnTo>
                <a:lnTo>
                  <a:pt x="741680" y="350519"/>
                </a:lnTo>
                <a:lnTo>
                  <a:pt x="0" y="350519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629410" y="6624319"/>
            <a:ext cx="741680" cy="350520"/>
          </a:xfrm>
          <a:custGeom>
            <a:avLst/>
            <a:gdLst/>
            <a:ahLst/>
            <a:cxnLst/>
            <a:rect l="l" t="t" r="r" b="b"/>
            <a:pathLst>
              <a:path w="741680" h="350520">
                <a:moveTo>
                  <a:pt x="0" y="0"/>
                </a:moveTo>
                <a:lnTo>
                  <a:pt x="741679" y="0"/>
                </a:lnTo>
                <a:lnTo>
                  <a:pt x="741679" y="350519"/>
                </a:lnTo>
                <a:lnTo>
                  <a:pt x="0" y="350519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371089" y="6624319"/>
            <a:ext cx="740410" cy="350520"/>
          </a:xfrm>
          <a:custGeom>
            <a:avLst/>
            <a:gdLst/>
            <a:ahLst/>
            <a:cxnLst/>
            <a:rect l="l" t="t" r="r" b="b"/>
            <a:pathLst>
              <a:path w="740410" h="350520">
                <a:moveTo>
                  <a:pt x="0" y="0"/>
                </a:moveTo>
                <a:lnTo>
                  <a:pt x="740410" y="0"/>
                </a:lnTo>
                <a:lnTo>
                  <a:pt x="740410" y="350519"/>
                </a:lnTo>
                <a:lnTo>
                  <a:pt x="0" y="350519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111500" y="6624319"/>
            <a:ext cx="740410" cy="350520"/>
          </a:xfrm>
          <a:custGeom>
            <a:avLst/>
            <a:gdLst/>
            <a:ahLst/>
            <a:cxnLst/>
            <a:rect l="l" t="t" r="r" b="b"/>
            <a:pathLst>
              <a:path w="740410" h="350520">
                <a:moveTo>
                  <a:pt x="0" y="0"/>
                </a:moveTo>
                <a:lnTo>
                  <a:pt x="740410" y="0"/>
                </a:lnTo>
                <a:lnTo>
                  <a:pt x="740410" y="350519"/>
                </a:lnTo>
                <a:lnTo>
                  <a:pt x="0" y="350519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87730" y="7324090"/>
            <a:ext cx="741680" cy="350520"/>
          </a:xfrm>
          <a:custGeom>
            <a:avLst/>
            <a:gdLst/>
            <a:ahLst/>
            <a:cxnLst/>
            <a:rect l="l" t="t" r="r" b="b"/>
            <a:pathLst>
              <a:path w="741680" h="350520">
                <a:moveTo>
                  <a:pt x="0" y="0"/>
                </a:moveTo>
                <a:lnTo>
                  <a:pt x="741680" y="0"/>
                </a:lnTo>
                <a:lnTo>
                  <a:pt x="741680" y="350519"/>
                </a:lnTo>
                <a:lnTo>
                  <a:pt x="0" y="350519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629410" y="7324090"/>
            <a:ext cx="741680" cy="350520"/>
          </a:xfrm>
          <a:custGeom>
            <a:avLst/>
            <a:gdLst/>
            <a:ahLst/>
            <a:cxnLst/>
            <a:rect l="l" t="t" r="r" b="b"/>
            <a:pathLst>
              <a:path w="741680" h="350520">
                <a:moveTo>
                  <a:pt x="0" y="0"/>
                </a:moveTo>
                <a:lnTo>
                  <a:pt x="741679" y="0"/>
                </a:lnTo>
                <a:lnTo>
                  <a:pt x="741679" y="350519"/>
                </a:lnTo>
                <a:lnTo>
                  <a:pt x="0" y="350519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371089" y="7324090"/>
            <a:ext cx="740410" cy="350520"/>
          </a:xfrm>
          <a:custGeom>
            <a:avLst/>
            <a:gdLst/>
            <a:ahLst/>
            <a:cxnLst/>
            <a:rect l="l" t="t" r="r" b="b"/>
            <a:pathLst>
              <a:path w="740410" h="350520">
                <a:moveTo>
                  <a:pt x="0" y="0"/>
                </a:moveTo>
                <a:lnTo>
                  <a:pt x="740410" y="0"/>
                </a:lnTo>
                <a:lnTo>
                  <a:pt x="740410" y="350519"/>
                </a:lnTo>
                <a:lnTo>
                  <a:pt x="0" y="350519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111500" y="7324090"/>
            <a:ext cx="740410" cy="350520"/>
          </a:xfrm>
          <a:custGeom>
            <a:avLst/>
            <a:gdLst/>
            <a:ahLst/>
            <a:cxnLst/>
            <a:rect l="l" t="t" r="r" b="b"/>
            <a:pathLst>
              <a:path w="740410" h="350520">
                <a:moveTo>
                  <a:pt x="0" y="0"/>
                </a:moveTo>
                <a:lnTo>
                  <a:pt x="740410" y="0"/>
                </a:lnTo>
                <a:lnTo>
                  <a:pt x="740410" y="350519"/>
                </a:lnTo>
                <a:lnTo>
                  <a:pt x="0" y="350519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851909" y="6617969"/>
            <a:ext cx="953769" cy="350520"/>
          </a:xfrm>
          <a:custGeom>
            <a:avLst/>
            <a:gdLst/>
            <a:ahLst/>
            <a:cxnLst/>
            <a:rect l="l" t="t" r="r" b="b"/>
            <a:pathLst>
              <a:path w="953770" h="350520">
                <a:moveTo>
                  <a:pt x="0" y="0"/>
                </a:moveTo>
                <a:lnTo>
                  <a:pt x="953769" y="0"/>
                </a:lnTo>
                <a:lnTo>
                  <a:pt x="953769" y="350519"/>
                </a:lnTo>
                <a:lnTo>
                  <a:pt x="0" y="350519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805679" y="6617969"/>
            <a:ext cx="953769" cy="350520"/>
          </a:xfrm>
          <a:custGeom>
            <a:avLst/>
            <a:gdLst/>
            <a:ahLst/>
            <a:cxnLst/>
            <a:rect l="l" t="t" r="r" b="b"/>
            <a:pathLst>
              <a:path w="953770" h="350520">
                <a:moveTo>
                  <a:pt x="0" y="0"/>
                </a:moveTo>
                <a:lnTo>
                  <a:pt x="953770" y="0"/>
                </a:lnTo>
                <a:lnTo>
                  <a:pt x="953770" y="350519"/>
                </a:lnTo>
                <a:lnTo>
                  <a:pt x="0" y="350519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759450" y="6617969"/>
            <a:ext cx="953769" cy="350520"/>
          </a:xfrm>
          <a:custGeom>
            <a:avLst/>
            <a:gdLst/>
            <a:ahLst/>
            <a:cxnLst/>
            <a:rect l="l" t="t" r="r" b="b"/>
            <a:pathLst>
              <a:path w="953770" h="350520">
                <a:moveTo>
                  <a:pt x="0" y="0"/>
                </a:moveTo>
                <a:lnTo>
                  <a:pt x="953770" y="0"/>
                </a:lnTo>
                <a:lnTo>
                  <a:pt x="953770" y="350519"/>
                </a:lnTo>
                <a:lnTo>
                  <a:pt x="0" y="350519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851909" y="7319009"/>
            <a:ext cx="953769" cy="350520"/>
          </a:xfrm>
          <a:custGeom>
            <a:avLst/>
            <a:gdLst/>
            <a:ahLst/>
            <a:cxnLst/>
            <a:rect l="l" t="t" r="r" b="b"/>
            <a:pathLst>
              <a:path w="953770" h="350520">
                <a:moveTo>
                  <a:pt x="0" y="0"/>
                </a:moveTo>
                <a:lnTo>
                  <a:pt x="953769" y="0"/>
                </a:lnTo>
                <a:lnTo>
                  <a:pt x="953769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805679" y="7319009"/>
            <a:ext cx="953769" cy="350520"/>
          </a:xfrm>
          <a:custGeom>
            <a:avLst/>
            <a:gdLst/>
            <a:ahLst/>
            <a:cxnLst/>
            <a:rect l="l" t="t" r="r" b="b"/>
            <a:pathLst>
              <a:path w="953770" h="350520">
                <a:moveTo>
                  <a:pt x="0" y="0"/>
                </a:moveTo>
                <a:lnTo>
                  <a:pt x="953770" y="0"/>
                </a:lnTo>
                <a:lnTo>
                  <a:pt x="95377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759450" y="7319009"/>
            <a:ext cx="953769" cy="350520"/>
          </a:xfrm>
          <a:custGeom>
            <a:avLst/>
            <a:gdLst/>
            <a:ahLst/>
            <a:cxnLst/>
            <a:rect l="l" t="t" r="r" b="b"/>
            <a:pathLst>
              <a:path w="953770" h="350520">
                <a:moveTo>
                  <a:pt x="0" y="0"/>
                </a:moveTo>
                <a:lnTo>
                  <a:pt x="953770" y="0"/>
                </a:lnTo>
                <a:lnTo>
                  <a:pt x="95377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33" name="object 133"/>
          <p:cNvGraphicFramePr>
            <a:graphicFrameLocks noGrp="1"/>
          </p:cNvGraphicFramePr>
          <p:nvPr/>
        </p:nvGraphicFramePr>
        <p:xfrm>
          <a:off x="900430" y="4895850"/>
          <a:ext cx="5795010" cy="1377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/>
                <a:gridCol w="708660"/>
                <a:gridCol w="770254"/>
                <a:gridCol w="755014"/>
                <a:gridCol w="953770"/>
                <a:gridCol w="953770"/>
                <a:gridCol w="935989"/>
              </a:tblGrid>
              <a:tr h="360045"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Manage</a:t>
                      </a:r>
                      <a:r>
                        <a:rPr dirty="0" sz="18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Accounts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3175">
                      <a:solidFill>
                        <a:srgbClr val="7F7F7F"/>
                      </a:solidFill>
                      <a:prstDash val="solid"/>
                    </a:lnL>
                    <a:lnR w="3175">
                      <a:solidFill>
                        <a:srgbClr val="7F7F7F"/>
                      </a:solidFill>
                      <a:prstDash val="solid"/>
                    </a:lnR>
                    <a:lnT w="3175">
                      <a:solidFill>
                        <a:srgbClr val="7F7F7F"/>
                      </a:solidFill>
                      <a:prstDash val="solid"/>
                    </a:lnT>
                    <a:solidFill>
                      <a:srgbClr val="CC99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4485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Payment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3175">
                      <a:solidFill>
                        <a:srgbClr val="7F7F7F"/>
                      </a:solidFill>
                      <a:prstDash val="solid"/>
                    </a:lnL>
                    <a:lnR w="3175">
                      <a:solidFill>
                        <a:srgbClr val="7F7F7F"/>
                      </a:solidFill>
                      <a:prstDash val="solid"/>
                    </a:lnR>
                    <a:lnT w="3175">
                      <a:solidFill>
                        <a:srgbClr val="7F7F7F"/>
                      </a:solidFill>
                      <a:prstDash val="solid"/>
                    </a:lnT>
                    <a:solidFill>
                      <a:srgbClr val="9999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880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Credit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Notes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3175">
                      <a:solidFill>
                        <a:srgbClr val="7F7F7F"/>
                      </a:solidFill>
                      <a:prstDash val="solid"/>
                    </a:lnL>
                    <a:lnR w="3175">
                      <a:solidFill>
                        <a:srgbClr val="7F7F7F"/>
                      </a:solidFill>
                      <a:prstDash val="solid"/>
                    </a:lnR>
                    <a:lnT w="3175">
                      <a:solidFill>
                        <a:srgbClr val="7F7F7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99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925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20">
                          <a:latin typeface="Arial"/>
                          <a:cs typeface="Arial"/>
                        </a:rPr>
                        <a:t>Trn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Amt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T w="3175">
                      <a:solidFill>
                        <a:srgbClr val="7F7F7F"/>
                      </a:solidFill>
                      <a:prstDash val="solid"/>
                    </a:lnT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T w="3175">
                      <a:solidFill>
                        <a:srgbClr val="7F7F7F"/>
                      </a:solidFill>
                      <a:prstDash val="solid"/>
                    </a:lnT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Trn_No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Loan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Status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3175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9999CC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014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500" spc="-5">
                          <a:latin typeface="Arial"/>
                          <a:cs typeface="Arial"/>
                        </a:rPr>
                        <a:t>Abc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54000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05-04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014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80000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500" spc="-5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5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5">
                          <a:latin typeface="Arial"/>
                          <a:cs typeface="Arial"/>
                        </a:rPr>
                        <a:t>paid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solidFill>
                      <a:srgbClr val="E5E5FF"/>
                    </a:solidFill>
                  </a:tcPr>
                </a:tc>
              </a:tr>
            </a:tbl>
          </a:graphicData>
        </a:graphic>
      </p:graphicFrame>
      <p:sp>
        <p:nvSpPr>
          <p:cNvPr id="134" name="object 134"/>
          <p:cNvSpPr txBox="1"/>
          <p:nvPr/>
        </p:nvSpPr>
        <p:spPr>
          <a:xfrm>
            <a:off x="4685029" y="8469630"/>
            <a:ext cx="2019300" cy="73914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 indent="450850">
              <a:lnSpc>
                <a:spcPts val="2740"/>
              </a:lnSpc>
              <a:spcBef>
                <a:spcPts val="305"/>
              </a:spcBef>
            </a:pPr>
            <a:r>
              <a:rPr dirty="0" sz="2400" spc="-10" b="1">
                <a:latin typeface="Arial"/>
                <a:cs typeface="Arial"/>
              </a:rPr>
              <a:t>AACSB  </a:t>
            </a:r>
            <a:r>
              <a:rPr dirty="0" sz="2400" spc="-5" b="1">
                <a:latin typeface="Arial"/>
                <a:cs typeface="Arial"/>
              </a:rPr>
              <a:t>ACC</a:t>
            </a:r>
            <a:r>
              <a:rPr dirty="0" sz="2400" spc="-15" b="1">
                <a:latin typeface="Arial"/>
                <a:cs typeface="Arial"/>
              </a:rPr>
              <a:t>R</a:t>
            </a:r>
            <a:r>
              <a:rPr dirty="0" sz="2400" spc="-5" b="1">
                <a:latin typeface="Arial"/>
                <a:cs typeface="Arial"/>
              </a:rPr>
              <a:t>ED</a:t>
            </a:r>
            <a:r>
              <a:rPr dirty="0" sz="2400" b="1">
                <a:latin typeface="Arial"/>
                <a:cs typeface="Arial"/>
              </a:rPr>
              <a:t>IT</a:t>
            </a:r>
            <a:r>
              <a:rPr dirty="0" sz="2400" spc="-15" b="1">
                <a:latin typeface="Arial"/>
                <a:cs typeface="Arial"/>
              </a:rPr>
              <a:t>E</a:t>
            </a:r>
            <a:r>
              <a:rPr dirty="0" sz="2400" b="1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7900" y="726440"/>
            <a:ext cx="5321300" cy="61595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52400" marR="5080" indent="-139700">
              <a:lnSpc>
                <a:spcPts val="2250"/>
              </a:lnSpc>
              <a:spcBef>
                <a:spcPts val="300"/>
              </a:spcBef>
            </a:pPr>
            <a:r>
              <a:rPr dirty="0" sz="2000" spc="-5">
                <a:latin typeface="Arial"/>
                <a:cs typeface="Arial"/>
              </a:rPr>
              <a:t>Webpage </a:t>
            </a:r>
            <a:r>
              <a:rPr dirty="0" sz="2000">
                <a:latin typeface="Arial"/>
                <a:cs typeface="Arial"/>
              </a:rPr>
              <a:t>that appears on clicking </a:t>
            </a:r>
            <a:r>
              <a:rPr dirty="0" sz="2000" spc="-5">
                <a:latin typeface="Arial"/>
                <a:cs typeface="Arial"/>
              </a:rPr>
              <a:t>Examination  </a:t>
            </a:r>
            <a:r>
              <a:rPr dirty="0" sz="2000">
                <a:latin typeface="Arial"/>
                <a:cs typeface="Arial"/>
              </a:rPr>
              <a:t>Management </a:t>
            </a:r>
            <a:r>
              <a:rPr dirty="0" sz="2000" spc="-5">
                <a:latin typeface="Arial"/>
                <a:cs typeface="Arial"/>
              </a:rPr>
              <a:t>tab on the Management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Portal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4869" y="2189479"/>
          <a:ext cx="5904230" cy="6264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7410"/>
                <a:gridCol w="1027429"/>
                <a:gridCol w="885189"/>
                <a:gridCol w="1116964"/>
                <a:gridCol w="1003935"/>
                <a:gridCol w="1000760"/>
              </a:tblGrid>
              <a:tr h="84201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Sub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Time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205104" marR="79375">
                        <a:lnSpc>
                          <a:spcPct val="93300"/>
                        </a:lnSpc>
                        <a:spcBef>
                          <a:spcPts val="254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Room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Al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otmnt 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(Usn</a:t>
                      </a:r>
                      <a:r>
                        <a:rPr dirty="0" sz="1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93345">
                        <a:lnSpc>
                          <a:spcPts val="2020"/>
                        </a:lnSpc>
                        <a:spcBef>
                          <a:spcPts val="434"/>
                        </a:spcBef>
                      </a:pPr>
                      <a:r>
                        <a:rPr dirty="0" sz="1800" spc="-19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ac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er 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allotmnt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165100">
                        <a:lnSpc>
                          <a:spcPts val="2020"/>
                        </a:lnSpc>
                        <a:spcBef>
                          <a:spcPts val="3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Su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itu-  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solidFill>
                      <a:srgbClr val="9999FF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14/05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DBMS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ts val="209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1:30-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62560">
                        <a:lnSpc>
                          <a:spcPts val="209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5:30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260350" marR="177165">
                        <a:lnSpc>
                          <a:spcPts val="2020"/>
                        </a:lnSpc>
                        <a:spcBef>
                          <a:spcPts val="3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B-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06: 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B-401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Xyz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Abc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CCCCFF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90170">
                        <a:lnSpc>
                          <a:spcPts val="2085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16/05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2085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KM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ts val="2085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1:30-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2085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B-201: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85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Abc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2085"/>
                        </a:lnSpc>
                        <a:spcBef>
                          <a:spcPts val="190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Xyz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E5E5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ts val="1995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5:30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995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B-501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5E5FF"/>
                    </a:solidFill>
                  </a:tcPr>
                </a:tc>
              </a:tr>
              <a:tr h="600075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0071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5E5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00075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9944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5E5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00075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0071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5E5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06425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836420" y="8855709"/>
            <a:ext cx="3959860" cy="75692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227330" rIns="0" bIns="0" rtlCol="0" vert="horz">
            <a:spAutoFit/>
          </a:bodyPr>
          <a:lstStyle/>
          <a:p>
            <a:pPr marL="932180">
              <a:lnSpc>
                <a:spcPct val="100000"/>
              </a:lnSpc>
              <a:spcBef>
                <a:spcPts val="1790"/>
              </a:spcBef>
            </a:pPr>
            <a:r>
              <a:rPr dirty="0" sz="1800" spc="-10">
                <a:latin typeface="Arial"/>
                <a:cs typeface="Arial"/>
              </a:rPr>
              <a:t>ADVERTISEMENTS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59" y="3972559"/>
            <a:ext cx="1064260" cy="68326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1841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dirty="0" sz="1900" spc="10">
                <a:latin typeface="Arial"/>
                <a:cs typeface="Arial"/>
              </a:rPr>
              <a:t>UI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4700" y="2166620"/>
            <a:ext cx="1774189" cy="829310"/>
          </a:xfrm>
          <a:custGeom>
            <a:avLst/>
            <a:gdLst/>
            <a:ahLst/>
            <a:cxnLst/>
            <a:rect l="l" t="t" r="r" b="b"/>
            <a:pathLst>
              <a:path w="1774189" h="829310">
                <a:moveTo>
                  <a:pt x="1774189" y="0"/>
                </a:moveTo>
                <a:lnTo>
                  <a:pt x="0" y="0"/>
                </a:lnTo>
                <a:lnTo>
                  <a:pt x="0" y="829309"/>
                </a:lnTo>
                <a:lnTo>
                  <a:pt x="1774189" y="829309"/>
                </a:lnTo>
                <a:lnTo>
                  <a:pt x="17741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44700" y="2166620"/>
            <a:ext cx="1774189" cy="829310"/>
          </a:xfrm>
          <a:custGeom>
            <a:avLst/>
            <a:gdLst/>
            <a:ahLst/>
            <a:cxnLst/>
            <a:rect l="l" t="t" r="r" b="b"/>
            <a:pathLst>
              <a:path w="1774189" h="829310">
                <a:moveTo>
                  <a:pt x="887730" y="829309"/>
                </a:moveTo>
                <a:lnTo>
                  <a:pt x="0" y="829309"/>
                </a:lnTo>
                <a:lnTo>
                  <a:pt x="0" y="0"/>
                </a:lnTo>
                <a:lnTo>
                  <a:pt x="1774189" y="0"/>
                </a:lnTo>
                <a:lnTo>
                  <a:pt x="1774189" y="829309"/>
                </a:lnTo>
                <a:lnTo>
                  <a:pt x="887730" y="82930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44700" y="2273300"/>
            <a:ext cx="1774189" cy="58864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02260" marR="87630" indent="-208279">
              <a:lnSpc>
                <a:spcPts val="2130"/>
              </a:lnSpc>
              <a:spcBef>
                <a:spcPts val="315"/>
              </a:spcBef>
            </a:pPr>
            <a:r>
              <a:rPr dirty="0" sz="1900" spc="5">
                <a:latin typeface="Arial"/>
                <a:cs typeface="Arial"/>
              </a:rPr>
              <a:t>K</a:t>
            </a:r>
            <a:r>
              <a:rPr dirty="0" sz="1900" spc="10">
                <a:latin typeface="Arial"/>
                <a:cs typeface="Arial"/>
              </a:rPr>
              <a:t>N</a:t>
            </a:r>
            <a:r>
              <a:rPr dirty="0" sz="1900" spc="10">
                <a:latin typeface="Arial"/>
                <a:cs typeface="Arial"/>
              </a:rPr>
              <a:t>OWL</a:t>
            </a:r>
            <a:r>
              <a:rPr dirty="0" sz="1900" spc="15">
                <a:latin typeface="Arial"/>
                <a:cs typeface="Arial"/>
              </a:rPr>
              <a:t>E</a:t>
            </a:r>
            <a:r>
              <a:rPr dirty="0" sz="1900" spc="10">
                <a:latin typeface="Arial"/>
                <a:cs typeface="Arial"/>
              </a:rPr>
              <a:t>D</a:t>
            </a:r>
            <a:r>
              <a:rPr dirty="0" sz="1900" spc="10">
                <a:latin typeface="Arial"/>
                <a:cs typeface="Arial"/>
              </a:rPr>
              <a:t>G</a:t>
            </a:r>
            <a:r>
              <a:rPr dirty="0" sz="1900" spc="5">
                <a:latin typeface="Arial"/>
                <a:cs typeface="Arial"/>
              </a:rPr>
              <a:t>E  </a:t>
            </a:r>
            <a:r>
              <a:rPr dirty="0" sz="1900" spc="10">
                <a:latin typeface="Arial"/>
                <a:cs typeface="Arial"/>
              </a:rPr>
              <a:t>CAPTURE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13279" y="5345429"/>
            <a:ext cx="1774189" cy="878840"/>
          </a:xfrm>
          <a:custGeom>
            <a:avLst/>
            <a:gdLst/>
            <a:ahLst/>
            <a:cxnLst/>
            <a:rect l="l" t="t" r="r" b="b"/>
            <a:pathLst>
              <a:path w="1774189" h="878839">
                <a:moveTo>
                  <a:pt x="1774190" y="0"/>
                </a:moveTo>
                <a:lnTo>
                  <a:pt x="0" y="0"/>
                </a:lnTo>
                <a:lnTo>
                  <a:pt x="0" y="878840"/>
                </a:lnTo>
                <a:lnTo>
                  <a:pt x="1774190" y="878840"/>
                </a:lnTo>
                <a:lnTo>
                  <a:pt x="17741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3279" y="5345429"/>
            <a:ext cx="1774189" cy="878840"/>
          </a:xfrm>
          <a:custGeom>
            <a:avLst/>
            <a:gdLst/>
            <a:ahLst/>
            <a:cxnLst/>
            <a:rect l="l" t="t" r="r" b="b"/>
            <a:pathLst>
              <a:path w="1774189" h="878839">
                <a:moveTo>
                  <a:pt x="887730" y="878840"/>
                </a:moveTo>
                <a:lnTo>
                  <a:pt x="0" y="878840"/>
                </a:lnTo>
                <a:lnTo>
                  <a:pt x="0" y="0"/>
                </a:lnTo>
                <a:lnTo>
                  <a:pt x="1774190" y="0"/>
                </a:lnTo>
                <a:lnTo>
                  <a:pt x="1774190" y="878840"/>
                </a:lnTo>
                <a:lnTo>
                  <a:pt x="887730" y="87884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94560" y="5476239"/>
            <a:ext cx="161036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5">
                <a:latin typeface="Arial"/>
                <a:cs typeface="Arial"/>
              </a:rPr>
              <a:t>K</a:t>
            </a:r>
            <a:r>
              <a:rPr dirty="0" sz="1900" spc="15">
                <a:latin typeface="Arial"/>
                <a:cs typeface="Arial"/>
              </a:rPr>
              <a:t>N</a:t>
            </a:r>
            <a:r>
              <a:rPr dirty="0" sz="1900">
                <a:latin typeface="Arial"/>
                <a:cs typeface="Arial"/>
              </a:rPr>
              <a:t>O</a:t>
            </a:r>
            <a:r>
              <a:rPr dirty="0" sz="1900" spc="10">
                <a:latin typeface="Arial"/>
                <a:cs typeface="Arial"/>
              </a:rPr>
              <a:t>WL</a:t>
            </a:r>
            <a:r>
              <a:rPr dirty="0" sz="1900" spc="15">
                <a:latin typeface="Arial"/>
                <a:cs typeface="Arial"/>
              </a:rPr>
              <a:t>E</a:t>
            </a:r>
            <a:r>
              <a:rPr dirty="0" sz="1900" spc="10">
                <a:latin typeface="Arial"/>
                <a:cs typeface="Arial"/>
              </a:rPr>
              <a:t>D</a:t>
            </a:r>
            <a:r>
              <a:rPr dirty="0" sz="1900" spc="10">
                <a:latin typeface="Arial"/>
                <a:cs typeface="Arial"/>
              </a:rPr>
              <a:t>G</a:t>
            </a:r>
            <a:r>
              <a:rPr dirty="0" sz="1900" spc="10">
                <a:latin typeface="Arial"/>
                <a:cs typeface="Arial"/>
              </a:rPr>
              <a:t>E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4539" y="5748019"/>
            <a:ext cx="193040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5">
                <a:latin typeface="Arial"/>
                <a:cs typeface="Arial"/>
              </a:rPr>
              <a:t>DISSEMINATION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0829" y="2117089"/>
            <a:ext cx="1596390" cy="83058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145415" rIns="0" bIns="0" rtlCol="0" vert="horz">
            <a:spAutoFit/>
          </a:bodyPr>
          <a:lstStyle/>
          <a:p>
            <a:pPr marL="275590" marR="158115" indent="-111760">
              <a:lnSpc>
                <a:spcPts val="2140"/>
              </a:lnSpc>
              <a:spcBef>
                <a:spcPts val="1145"/>
              </a:spcBef>
            </a:pPr>
            <a:r>
              <a:rPr dirty="0" sz="1900" spc="10">
                <a:latin typeface="Arial"/>
                <a:cs typeface="Arial"/>
              </a:rPr>
              <a:t>D</a:t>
            </a:r>
            <a:r>
              <a:rPr dirty="0" sz="1900" spc="-135">
                <a:latin typeface="Arial"/>
                <a:cs typeface="Arial"/>
              </a:rPr>
              <a:t>AT</a:t>
            </a:r>
            <a:r>
              <a:rPr dirty="0" sz="1900" spc="15">
                <a:latin typeface="Arial"/>
                <a:cs typeface="Arial"/>
              </a:rPr>
              <a:t>A</a:t>
            </a:r>
            <a:r>
              <a:rPr dirty="0" sz="1900" spc="5">
                <a:latin typeface="Arial"/>
                <a:cs typeface="Arial"/>
              </a:rPr>
              <a:t>B</a:t>
            </a:r>
            <a:r>
              <a:rPr dirty="0" sz="1900" spc="15">
                <a:latin typeface="Arial"/>
                <a:cs typeface="Arial"/>
              </a:rPr>
              <a:t>A</a:t>
            </a:r>
            <a:r>
              <a:rPr dirty="0" sz="1900">
                <a:latin typeface="Arial"/>
                <a:cs typeface="Arial"/>
              </a:rPr>
              <a:t>SE  </a:t>
            </a:r>
            <a:r>
              <a:rPr dirty="0" sz="1900" spc="10">
                <a:latin typeface="Arial"/>
                <a:cs typeface="Arial"/>
              </a:rPr>
              <a:t>MODULE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51020" y="4022090"/>
            <a:ext cx="1950720" cy="731520"/>
          </a:xfrm>
          <a:custGeom>
            <a:avLst/>
            <a:gdLst/>
            <a:ahLst/>
            <a:cxnLst/>
            <a:rect l="l" t="t" r="r" b="b"/>
            <a:pathLst>
              <a:path w="1950720" h="731520">
                <a:moveTo>
                  <a:pt x="1950719" y="0"/>
                </a:moveTo>
                <a:lnTo>
                  <a:pt x="0" y="0"/>
                </a:lnTo>
                <a:lnTo>
                  <a:pt x="0" y="731519"/>
                </a:lnTo>
                <a:lnTo>
                  <a:pt x="1950719" y="731519"/>
                </a:lnTo>
                <a:lnTo>
                  <a:pt x="195071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51020" y="4022090"/>
            <a:ext cx="1950720" cy="731520"/>
          </a:xfrm>
          <a:custGeom>
            <a:avLst/>
            <a:gdLst/>
            <a:ahLst/>
            <a:cxnLst/>
            <a:rect l="l" t="t" r="r" b="b"/>
            <a:pathLst>
              <a:path w="1950720" h="731520">
                <a:moveTo>
                  <a:pt x="975359" y="731519"/>
                </a:moveTo>
                <a:lnTo>
                  <a:pt x="0" y="731519"/>
                </a:lnTo>
                <a:lnTo>
                  <a:pt x="0" y="0"/>
                </a:lnTo>
                <a:lnTo>
                  <a:pt x="1950719" y="0"/>
                </a:lnTo>
                <a:lnTo>
                  <a:pt x="1950719" y="731519"/>
                </a:lnTo>
                <a:lnTo>
                  <a:pt x="975359" y="73151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872990" y="4079239"/>
            <a:ext cx="90805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10">
                <a:latin typeface="Arial"/>
                <a:cs typeface="Arial"/>
              </a:rPr>
              <a:t>RU</a:t>
            </a:r>
            <a:r>
              <a:rPr dirty="0" sz="1900" spc="5">
                <a:latin typeface="Arial"/>
                <a:cs typeface="Arial"/>
              </a:rPr>
              <a:t>LE</a:t>
            </a:r>
            <a:r>
              <a:rPr dirty="0" sz="1900" spc="15">
                <a:latin typeface="Arial"/>
                <a:cs typeface="Arial"/>
              </a:rPr>
              <a:t>S</a:t>
            </a:r>
            <a:r>
              <a:rPr dirty="0" sz="1900" spc="5">
                <a:latin typeface="Arial"/>
                <a:cs typeface="Arial"/>
              </a:rPr>
              <a:t>,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2120" y="4351019"/>
            <a:ext cx="212534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10">
                <a:latin typeface="Arial"/>
                <a:cs typeface="Arial"/>
              </a:rPr>
              <a:t>DEFINITIONS</a:t>
            </a:r>
            <a:r>
              <a:rPr dirty="0" sz="1900" spc="-80">
                <a:latin typeface="Arial"/>
                <a:cs typeface="Arial"/>
              </a:rPr>
              <a:t> </a:t>
            </a:r>
            <a:r>
              <a:rPr dirty="0" sz="1900" spc="10">
                <a:latin typeface="Arial"/>
                <a:cs typeface="Arial"/>
              </a:rPr>
              <a:t>ETC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25770" y="5388609"/>
            <a:ext cx="1441450" cy="73152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208279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639"/>
              </a:spcBef>
            </a:pPr>
            <a:r>
              <a:rPr dirty="0" sz="1900" spc="-25">
                <a:latin typeface="Arial"/>
                <a:cs typeface="Arial"/>
              </a:rPr>
              <a:t>DATABASE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5009" y="7829550"/>
            <a:ext cx="1064260" cy="585470"/>
          </a:xfrm>
          <a:custGeom>
            <a:avLst/>
            <a:gdLst/>
            <a:ahLst/>
            <a:cxnLst/>
            <a:rect l="l" t="t" r="r" b="b"/>
            <a:pathLst>
              <a:path w="1064260" h="585470">
                <a:moveTo>
                  <a:pt x="1064260" y="0"/>
                </a:moveTo>
                <a:lnTo>
                  <a:pt x="0" y="0"/>
                </a:lnTo>
                <a:lnTo>
                  <a:pt x="0" y="585469"/>
                </a:lnTo>
                <a:lnTo>
                  <a:pt x="1064260" y="585469"/>
                </a:lnTo>
                <a:lnTo>
                  <a:pt x="10642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5009" y="7829550"/>
            <a:ext cx="1064260" cy="585470"/>
          </a:xfrm>
          <a:custGeom>
            <a:avLst/>
            <a:gdLst/>
            <a:ahLst/>
            <a:cxnLst/>
            <a:rect l="l" t="t" r="r" b="b"/>
            <a:pathLst>
              <a:path w="1064260" h="585470">
                <a:moveTo>
                  <a:pt x="532130" y="585469"/>
                </a:moveTo>
                <a:lnTo>
                  <a:pt x="0" y="585469"/>
                </a:lnTo>
                <a:lnTo>
                  <a:pt x="0" y="0"/>
                </a:lnTo>
                <a:lnTo>
                  <a:pt x="1064260" y="0"/>
                </a:lnTo>
                <a:lnTo>
                  <a:pt x="1064260" y="585469"/>
                </a:lnTo>
                <a:lnTo>
                  <a:pt x="532130" y="58546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15009" y="7950200"/>
            <a:ext cx="106426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900" spc="10">
                <a:latin typeface="Arial"/>
                <a:cs typeface="Arial"/>
              </a:rPr>
              <a:t>UI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41090" y="7829550"/>
            <a:ext cx="2084070" cy="781050"/>
          </a:xfrm>
          <a:custGeom>
            <a:avLst/>
            <a:gdLst/>
            <a:ahLst/>
            <a:cxnLst/>
            <a:rect l="l" t="t" r="r" b="b"/>
            <a:pathLst>
              <a:path w="2084070" h="781050">
                <a:moveTo>
                  <a:pt x="2084070" y="0"/>
                </a:moveTo>
                <a:lnTo>
                  <a:pt x="0" y="0"/>
                </a:lnTo>
                <a:lnTo>
                  <a:pt x="0" y="781050"/>
                </a:lnTo>
                <a:lnTo>
                  <a:pt x="2084070" y="781050"/>
                </a:lnTo>
                <a:lnTo>
                  <a:pt x="20840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41090" y="7829550"/>
            <a:ext cx="2084070" cy="781050"/>
          </a:xfrm>
          <a:custGeom>
            <a:avLst/>
            <a:gdLst/>
            <a:ahLst/>
            <a:cxnLst/>
            <a:rect l="l" t="t" r="r" b="b"/>
            <a:pathLst>
              <a:path w="2084070" h="781050">
                <a:moveTo>
                  <a:pt x="1042670" y="781050"/>
                </a:moveTo>
                <a:lnTo>
                  <a:pt x="0" y="781050"/>
                </a:lnTo>
                <a:lnTo>
                  <a:pt x="0" y="0"/>
                </a:lnTo>
                <a:lnTo>
                  <a:pt x="2084070" y="0"/>
                </a:lnTo>
                <a:lnTo>
                  <a:pt x="2084070" y="781050"/>
                </a:lnTo>
                <a:lnTo>
                  <a:pt x="1042670" y="78105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024629" y="7912100"/>
            <a:ext cx="1315085" cy="58991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237490" marR="5080" indent="-224790">
              <a:lnSpc>
                <a:spcPts val="2140"/>
              </a:lnSpc>
              <a:spcBef>
                <a:spcPts val="305"/>
              </a:spcBef>
            </a:pPr>
            <a:r>
              <a:rPr dirty="0" sz="1900" spc="15">
                <a:latin typeface="Arial"/>
                <a:cs typeface="Arial"/>
              </a:rPr>
              <a:t>E</a:t>
            </a:r>
            <a:r>
              <a:rPr dirty="0" sz="1900" spc="5">
                <a:latin typeface="Arial"/>
                <a:cs typeface="Arial"/>
              </a:rPr>
              <a:t>X</a:t>
            </a:r>
            <a:r>
              <a:rPr dirty="0" sz="1900" spc="15">
                <a:latin typeface="Arial"/>
                <a:cs typeface="Arial"/>
              </a:rPr>
              <a:t>T</a:t>
            </a:r>
            <a:r>
              <a:rPr dirty="0" sz="1900" spc="5">
                <a:latin typeface="Arial"/>
                <a:cs typeface="Arial"/>
              </a:rPr>
              <a:t>E</a:t>
            </a:r>
            <a:r>
              <a:rPr dirty="0" sz="1900" spc="10">
                <a:latin typeface="Arial"/>
                <a:cs typeface="Arial"/>
              </a:rPr>
              <a:t>R</a:t>
            </a:r>
            <a:r>
              <a:rPr dirty="0" sz="1900" spc="20">
                <a:latin typeface="Arial"/>
                <a:cs typeface="Arial"/>
              </a:rPr>
              <a:t>N</a:t>
            </a:r>
            <a:r>
              <a:rPr dirty="0" sz="1900">
                <a:latin typeface="Arial"/>
                <a:cs typeface="Arial"/>
              </a:rPr>
              <a:t>AL  </a:t>
            </a:r>
            <a:r>
              <a:rPr dirty="0" sz="1900" spc="10">
                <a:latin typeface="Arial"/>
                <a:cs typeface="Arial"/>
              </a:rPr>
              <a:t>USERS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81929" y="9196069"/>
            <a:ext cx="1685289" cy="928369"/>
          </a:xfrm>
          <a:custGeom>
            <a:avLst/>
            <a:gdLst/>
            <a:ahLst/>
            <a:cxnLst/>
            <a:rect l="l" t="t" r="r" b="b"/>
            <a:pathLst>
              <a:path w="1685290" h="928370">
                <a:moveTo>
                  <a:pt x="1685290" y="0"/>
                </a:moveTo>
                <a:lnTo>
                  <a:pt x="0" y="0"/>
                </a:lnTo>
                <a:lnTo>
                  <a:pt x="0" y="928369"/>
                </a:lnTo>
                <a:lnTo>
                  <a:pt x="1685290" y="928369"/>
                </a:lnTo>
                <a:lnTo>
                  <a:pt x="16852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81929" y="9196069"/>
            <a:ext cx="1685289" cy="928369"/>
          </a:xfrm>
          <a:custGeom>
            <a:avLst/>
            <a:gdLst/>
            <a:ahLst/>
            <a:cxnLst/>
            <a:rect l="l" t="t" r="r" b="b"/>
            <a:pathLst>
              <a:path w="1685290" h="928370">
                <a:moveTo>
                  <a:pt x="843280" y="928369"/>
                </a:moveTo>
                <a:lnTo>
                  <a:pt x="0" y="928369"/>
                </a:lnTo>
                <a:lnTo>
                  <a:pt x="0" y="0"/>
                </a:lnTo>
                <a:lnTo>
                  <a:pt x="1685290" y="0"/>
                </a:lnTo>
                <a:lnTo>
                  <a:pt x="1685290" y="928369"/>
                </a:lnTo>
                <a:lnTo>
                  <a:pt x="843280" y="92836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226050" y="9352280"/>
            <a:ext cx="1795145" cy="58991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309245" marR="5080" indent="-297180">
              <a:lnSpc>
                <a:spcPts val="2140"/>
              </a:lnSpc>
              <a:spcBef>
                <a:spcPts val="305"/>
              </a:spcBef>
            </a:pPr>
            <a:r>
              <a:rPr dirty="0" sz="1900" spc="-5">
                <a:latin typeface="Arial"/>
                <a:cs typeface="Arial"/>
              </a:rPr>
              <a:t>ANALYTICS</a:t>
            </a:r>
            <a:r>
              <a:rPr dirty="0" sz="1900" spc="-95">
                <a:latin typeface="Arial"/>
                <a:cs typeface="Arial"/>
              </a:rPr>
              <a:t> </a:t>
            </a:r>
            <a:r>
              <a:rPr dirty="0" sz="1900" spc="10">
                <a:latin typeface="Arial"/>
                <a:cs typeface="Arial"/>
              </a:rPr>
              <a:t>OR  </a:t>
            </a:r>
            <a:r>
              <a:rPr dirty="0" sz="1900" spc="5">
                <a:latin typeface="Arial"/>
                <a:cs typeface="Arial"/>
              </a:rPr>
              <a:t>REPORTS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2640" y="2995929"/>
            <a:ext cx="1996439" cy="976630"/>
          </a:xfrm>
          <a:custGeom>
            <a:avLst/>
            <a:gdLst/>
            <a:ahLst/>
            <a:cxnLst/>
            <a:rect l="l" t="t" r="r" b="b"/>
            <a:pathLst>
              <a:path w="1996439" h="976629">
                <a:moveTo>
                  <a:pt x="0" y="976629"/>
                </a:moveTo>
                <a:lnTo>
                  <a:pt x="19964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59459" y="4655820"/>
            <a:ext cx="1374140" cy="1122680"/>
          </a:xfrm>
          <a:custGeom>
            <a:avLst/>
            <a:gdLst/>
            <a:ahLst/>
            <a:cxnLst/>
            <a:rect l="l" t="t" r="r" b="b"/>
            <a:pathLst>
              <a:path w="1374139" h="1122679">
                <a:moveTo>
                  <a:pt x="0" y="0"/>
                </a:moveTo>
                <a:lnTo>
                  <a:pt x="1374140" y="11226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79270" y="8171180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3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24250" y="8117840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0" y="0"/>
                </a:moveTo>
                <a:lnTo>
                  <a:pt x="0" y="107949"/>
                </a:lnTo>
                <a:lnTo>
                  <a:pt x="161289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27979" y="6120129"/>
            <a:ext cx="651510" cy="1614170"/>
          </a:xfrm>
          <a:custGeom>
            <a:avLst/>
            <a:gdLst/>
            <a:ahLst/>
            <a:cxnLst/>
            <a:rect l="l" t="t" r="r" b="b"/>
            <a:pathLst>
              <a:path w="651510" h="1614170">
                <a:moveTo>
                  <a:pt x="651510" y="0"/>
                </a:moveTo>
                <a:lnTo>
                  <a:pt x="0" y="16141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370829" y="7707630"/>
            <a:ext cx="110489" cy="170180"/>
          </a:xfrm>
          <a:custGeom>
            <a:avLst/>
            <a:gdLst/>
            <a:ahLst/>
            <a:cxnLst/>
            <a:rect l="l" t="t" r="r" b="b"/>
            <a:pathLst>
              <a:path w="110489" h="170179">
                <a:moveTo>
                  <a:pt x="10160" y="0"/>
                </a:moveTo>
                <a:lnTo>
                  <a:pt x="0" y="170180"/>
                </a:lnTo>
                <a:lnTo>
                  <a:pt x="110490" y="40640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95670" y="4852670"/>
            <a:ext cx="172720" cy="535940"/>
          </a:xfrm>
          <a:custGeom>
            <a:avLst/>
            <a:gdLst/>
            <a:ahLst/>
            <a:cxnLst/>
            <a:rect l="l" t="t" r="r" b="b"/>
            <a:pathLst>
              <a:path w="172720" h="535939">
                <a:moveTo>
                  <a:pt x="172719" y="5359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946140" y="4705350"/>
            <a:ext cx="102870" cy="170180"/>
          </a:xfrm>
          <a:custGeom>
            <a:avLst/>
            <a:gdLst/>
            <a:ahLst/>
            <a:cxnLst/>
            <a:rect l="l" t="t" r="r" b="b"/>
            <a:pathLst>
              <a:path w="102870" h="170179">
                <a:moveTo>
                  <a:pt x="1270" y="0"/>
                </a:moveTo>
                <a:lnTo>
                  <a:pt x="0" y="170179"/>
                </a:lnTo>
                <a:lnTo>
                  <a:pt x="102870" y="137160"/>
                </a:lnTo>
                <a:lnTo>
                  <a:pt x="1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18890" y="2606039"/>
            <a:ext cx="1507490" cy="0"/>
          </a:xfrm>
          <a:custGeom>
            <a:avLst/>
            <a:gdLst/>
            <a:ahLst/>
            <a:cxnLst/>
            <a:rect l="l" t="t" r="r" b="b"/>
            <a:pathLst>
              <a:path w="1507489" h="0">
                <a:moveTo>
                  <a:pt x="0" y="0"/>
                </a:moveTo>
                <a:lnTo>
                  <a:pt x="15074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547359" y="2947670"/>
            <a:ext cx="0" cy="1074420"/>
          </a:xfrm>
          <a:custGeom>
            <a:avLst/>
            <a:gdLst/>
            <a:ahLst/>
            <a:cxnLst/>
            <a:rect l="l" t="t" r="r" b="b"/>
            <a:pathLst>
              <a:path w="0" h="1074420">
                <a:moveTo>
                  <a:pt x="0" y="0"/>
                </a:moveTo>
                <a:lnTo>
                  <a:pt x="0" y="10744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700519" y="2947670"/>
            <a:ext cx="0" cy="2440940"/>
          </a:xfrm>
          <a:custGeom>
            <a:avLst/>
            <a:gdLst/>
            <a:ahLst/>
            <a:cxnLst/>
            <a:rect l="l" t="t" r="r" b="b"/>
            <a:pathLst>
              <a:path w="0" h="2440940">
                <a:moveTo>
                  <a:pt x="0" y="0"/>
                </a:moveTo>
                <a:lnTo>
                  <a:pt x="0" y="24409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07790" y="4851400"/>
            <a:ext cx="899160" cy="732790"/>
          </a:xfrm>
          <a:custGeom>
            <a:avLst/>
            <a:gdLst/>
            <a:ahLst/>
            <a:cxnLst/>
            <a:rect l="l" t="t" r="r" b="b"/>
            <a:pathLst>
              <a:path w="899160" h="732789">
                <a:moveTo>
                  <a:pt x="0" y="732789"/>
                </a:moveTo>
                <a:lnTo>
                  <a:pt x="8991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67579" y="4753609"/>
            <a:ext cx="160020" cy="144780"/>
          </a:xfrm>
          <a:custGeom>
            <a:avLst/>
            <a:gdLst/>
            <a:ahLst/>
            <a:cxnLst/>
            <a:rect l="l" t="t" r="r" b="b"/>
            <a:pathLst>
              <a:path w="160020" h="144779">
                <a:moveTo>
                  <a:pt x="160020" y="0"/>
                </a:moveTo>
                <a:lnTo>
                  <a:pt x="0" y="60960"/>
                </a:lnTo>
                <a:lnTo>
                  <a:pt x="68580" y="144779"/>
                </a:lnTo>
                <a:lnTo>
                  <a:pt x="160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980439" y="652780"/>
            <a:ext cx="5454650" cy="683260"/>
          </a:xfrm>
          <a:prstGeom prst="rect"/>
          <a:solidFill>
            <a:srgbClr val="FFCCCC"/>
          </a:solidFill>
          <a:ln w="3175">
            <a:solidFill>
              <a:srgbClr val="FFFFCC"/>
            </a:solidFill>
          </a:ln>
        </p:spPr>
        <p:txBody>
          <a:bodyPr wrap="square" lIns="0" tIns="130810" rIns="0" bIns="0" rtlCol="0" vert="horz">
            <a:spAutoFit/>
          </a:bodyPr>
          <a:lstStyle/>
          <a:p>
            <a:pPr marL="706120">
              <a:lnSpc>
                <a:spcPct val="100000"/>
              </a:lnSpc>
              <a:spcBef>
                <a:spcPts val="1030"/>
              </a:spcBef>
            </a:pPr>
            <a:r>
              <a:rPr dirty="0" sz="2600"/>
              <a:t>OUTLINE OF </a:t>
            </a:r>
            <a:r>
              <a:rPr dirty="0" sz="2600" spc="5"/>
              <a:t>KM</a:t>
            </a:r>
            <a:r>
              <a:rPr dirty="0" sz="2600" spc="-25"/>
              <a:t> </a:t>
            </a:r>
            <a:r>
              <a:rPr dirty="0" sz="2600" spc="-35"/>
              <a:t>PORTAL</a:t>
            </a:r>
            <a:endParaRPr sz="2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769" y="871219"/>
            <a:ext cx="4998085" cy="61468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 indent="140970">
              <a:lnSpc>
                <a:spcPts val="2240"/>
              </a:lnSpc>
              <a:spcBef>
                <a:spcPts val="305"/>
              </a:spcBef>
            </a:pPr>
            <a:r>
              <a:rPr dirty="0" sz="2000" spc="-5">
                <a:latin typeface="Arial"/>
                <a:cs typeface="Arial"/>
              </a:rPr>
              <a:t>Webpage that </a:t>
            </a:r>
            <a:r>
              <a:rPr dirty="0" sz="2000">
                <a:latin typeface="Arial"/>
                <a:cs typeface="Arial"/>
              </a:rPr>
              <a:t>appears </a:t>
            </a:r>
            <a:r>
              <a:rPr dirty="0" sz="2000" spc="-5">
                <a:latin typeface="Arial"/>
                <a:cs typeface="Arial"/>
              </a:rPr>
              <a:t>on </a:t>
            </a:r>
            <a:r>
              <a:rPr dirty="0" sz="2000">
                <a:latin typeface="Arial"/>
                <a:cs typeface="Arial"/>
              </a:rPr>
              <a:t>clicking Hostel  Management </a:t>
            </a:r>
            <a:r>
              <a:rPr dirty="0" sz="2000" spc="-5">
                <a:latin typeface="Arial"/>
                <a:cs typeface="Arial"/>
              </a:rPr>
              <a:t>tab </a:t>
            </a:r>
            <a:r>
              <a:rPr dirty="0" sz="2000">
                <a:latin typeface="Arial"/>
                <a:cs typeface="Arial"/>
              </a:rPr>
              <a:t>on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Management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Portal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51889" y="1955800"/>
          <a:ext cx="5075555" cy="2828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660"/>
                <a:gridCol w="845819"/>
                <a:gridCol w="845819"/>
                <a:gridCol w="845819"/>
                <a:gridCol w="844550"/>
                <a:gridCol w="848360"/>
              </a:tblGrid>
              <a:tr h="350520">
                <a:tc gridSpan="6">
                  <a:txBody>
                    <a:bodyPr/>
                    <a:lstStyle/>
                    <a:p>
                      <a:pPr marL="16167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GIRLS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HOSTEL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33A2A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25805">
                <a:tc gridSpan="3">
                  <a:txBody>
                    <a:bodyPr/>
                    <a:lstStyle/>
                    <a:p>
                      <a:pPr marL="79375">
                        <a:lnSpc>
                          <a:spcPts val="1945"/>
                        </a:lnSpc>
                        <a:tabLst>
                          <a:tab pos="852805" algn="l"/>
                          <a:tab pos="1698625" algn="l"/>
                        </a:tabLst>
                      </a:pPr>
                      <a:r>
                        <a:rPr dirty="0" baseline="-9259" sz="2700" spc="-7">
                          <a:latin typeface="Arial"/>
                          <a:cs typeface="Arial"/>
                        </a:rPr>
                        <a:t>UNIT	</a:t>
                      </a:r>
                      <a:r>
                        <a:rPr dirty="0" sz="1700" spc="-5">
                          <a:latin typeface="Arial"/>
                          <a:cs typeface="Arial"/>
                        </a:rPr>
                        <a:t>ROOM	NO_OF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853440" marR="108585">
                        <a:lnSpc>
                          <a:spcPts val="1900"/>
                        </a:lnSpc>
                        <a:spcBef>
                          <a:spcPts val="95"/>
                        </a:spcBef>
                        <a:tabLst>
                          <a:tab pos="1698625" algn="l"/>
                        </a:tabLst>
                      </a:pPr>
                      <a:r>
                        <a:rPr dirty="0" sz="1700" spc="-40">
                          <a:latin typeface="Arial"/>
                          <a:cs typeface="Arial"/>
                        </a:rPr>
                        <a:t>S_AVAI 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_STUD  LABLE	</a:t>
                      </a:r>
                      <a:r>
                        <a:rPr dirty="0" sz="1700" spc="5">
                          <a:latin typeface="Arial"/>
                          <a:cs typeface="Arial"/>
                        </a:rPr>
                        <a:t>ENTS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46B7B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9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FEES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46B7B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3340">
                        <a:lnSpc>
                          <a:spcPts val="2030"/>
                        </a:lnSpc>
                        <a:spcBef>
                          <a:spcPts val="150"/>
                        </a:spcBef>
                        <a:tabLst>
                          <a:tab pos="898525" algn="l"/>
                        </a:tabLst>
                      </a:pPr>
                      <a:r>
                        <a:rPr dirty="0" baseline="-3086" sz="2700" spc="-30">
                          <a:latin typeface="Arial"/>
                          <a:cs typeface="Arial"/>
                        </a:rPr>
                        <a:t>WARD	</a:t>
                      </a:r>
                      <a:r>
                        <a:rPr dirty="0" sz="1700" spc="-20">
                          <a:latin typeface="Arial"/>
                          <a:cs typeface="Arial"/>
                        </a:rPr>
                        <a:t>STAFF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53340">
                        <a:lnSpc>
                          <a:spcPts val="2030"/>
                        </a:lnSpc>
                        <a:tabLst>
                          <a:tab pos="898525" algn="l"/>
                        </a:tabLst>
                      </a:pPr>
                      <a:r>
                        <a:rPr dirty="0" baseline="-6172" sz="2700" spc="-7">
                          <a:latin typeface="Arial"/>
                          <a:cs typeface="Arial"/>
                        </a:rPr>
                        <a:t>EN	</a:t>
                      </a:r>
                      <a:r>
                        <a:rPr dirty="0" sz="1700" spc="-45">
                          <a:latin typeface="Arial"/>
                          <a:cs typeface="Arial"/>
                        </a:rPr>
                        <a:t>AVAILA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53340">
                        <a:lnSpc>
                          <a:spcPts val="1340"/>
                        </a:lnSpc>
                        <a:spcBef>
                          <a:spcPts val="70"/>
                        </a:spcBef>
                        <a:tabLst>
                          <a:tab pos="898525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NAME	</a:t>
                      </a:r>
                      <a:r>
                        <a:rPr dirty="0" baseline="11437" sz="2550">
                          <a:latin typeface="Arial"/>
                          <a:cs typeface="Arial"/>
                        </a:rPr>
                        <a:t>BLE</a:t>
                      </a:r>
                      <a:endParaRPr baseline="11437" sz="255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31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66CC"/>
                      </a:solidFill>
                      <a:prstDash val="solid"/>
                    </a:lnR>
                    <a:solidFill>
                      <a:srgbClr val="46B7B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588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9390">
                <a:tc>
                  <a:txBody>
                    <a:bodyPr/>
                    <a:lstStyle/>
                    <a:p>
                      <a:pPr marL="79375">
                        <a:lnSpc>
                          <a:spcPts val="128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UNIT1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8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8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90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ts val="128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85000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80"/>
                        </a:lnSpc>
                        <a:spcBef>
                          <a:spcPts val="190"/>
                        </a:spcBef>
                      </a:pPr>
                      <a:r>
                        <a:rPr dirty="0" sz="1800" spc="-15">
                          <a:latin typeface="Arial"/>
                          <a:cs typeface="Arial"/>
                        </a:rPr>
                        <a:t>Xyz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28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46B7B7"/>
                    </a:solidFill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</a:tr>
              <a:tr h="150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46B7B7"/>
                    </a:solidFill>
                  </a:tcPr>
                </a:tc>
              </a:tr>
              <a:tr h="150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</a:tr>
              <a:tr h="198755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50619" y="5552440"/>
          <a:ext cx="5076190" cy="2807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4390"/>
                <a:gridCol w="824230"/>
                <a:gridCol w="882650"/>
                <a:gridCol w="826770"/>
                <a:gridCol w="855979"/>
                <a:gridCol w="854075"/>
              </a:tblGrid>
              <a:tr h="349250">
                <a:tc gridSpan="6">
                  <a:txBody>
                    <a:bodyPr/>
                    <a:lstStyle/>
                    <a:p>
                      <a:pPr marL="16903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BOYS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HOSTEL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33A2A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57275"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BLOCK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46355" marR="43180">
                        <a:lnSpc>
                          <a:spcPts val="1900"/>
                        </a:lnSpc>
                        <a:spcBef>
                          <a:spcPts val="290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ROOM  </a:t>
                      </a:r>
                      <a:r>
                        <a:rPr dirty="0" sz="170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700" spc="-125">
                          <a:latin typeface="Arial"/>
                          <a:cs typeface="Arial"/>
                        </a:rPr>
                        <a:t>AV</a:t>
                      </a:r>
                      <a:r>
                        <a:rPr dirty="0" sz="1700" spc="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I  LABLE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50165" marR="79375">
                        <a:lnSpc>
                          <a:spcPct val="92900"/>
                        </a:lnSpc>
                        <a:spcBef>
                          <a:spcPts val="115"/>
                        </a:spcBef>
                      </a:pPr>
                      <a:r>
                        <a:rPr dirty="0" sz="1700" spc="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7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700" spc="-1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700" spc="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F  </a:t>
                      </a:r>
                      <a:r>
                        <a:rPr dirty="0" sz="170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700" spc="2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700" spc="5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E  </a:t>
                      </a:r>
                      <a:r>
                        <a:rPr dirty="0" sz="1700" spc="5">
                          <a:latin typeface="Arial"/>
                          <a:cs typeface="Arial"/>
                        </a:rPr>
                        <a:t>NTS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14605"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FEES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89535">
                        <a:lnSpc>
                          <a:spcPct val="92900"/>
                        </a:lnSpc>
                        <a:spcBef>
                          <a:spcPts val="345"/>
                        </a:spcBef>
                      </a:pPr>
                      <a:r>
                        <a:rPr dirty="0" sz="1700" spc="-65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700" spc="5">
                          <a:latin typeface="Arial"/>
                          <a:cs typeface="Arial"/>
                        </a:rPr>
                        <a:t>AR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D  </a:t>
                      </a:r>
                      <a:r>
                        <a:rPr dirty="0" sz="1700" spc="-5">
                          <a:latin typeface="Arial"/>
                          <a:cs typeface="Arial"/>
                        </a:rPr>
                        <a:t>EN  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NAME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71450">
                        <a:lnSpc>
                          <a:spcPct val="93000"/>
                        </a:lnSpc>
                        <a:spcBef>
                          <a:spcPts val="340"/>
                        </a:spcBef>
                      </a:pPr>
                      <a:r>
                        <a:rPr dirty="0" sz="1700" spc="-25">
                          <a:latin typeface="Arial"/>
                          <a:cs typeface="Arial"/>
                        </a:rPr>
                        <a:t>STAF  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F  </a:t>
                      </a:r>
                      <a:r>
                        <a:rPr dirty="0" sz="1700" spc="-125">
                          <a:latin typeface="Arial"/>
                          <a:cs typeface="Arial"/>
                        </a:rPr>
                        <a:t>AV</a:t>
                      </a:r>
                      <a:r>
                        <a:rPr dirty="0" sz="1700" spc="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7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L  ABLE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solidFill>
                      <a:srgbClr val="46B7B7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 marR="438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700">
                          <a:latin typeface="Arial"/>
                          <a:cs typeface="Arial"/>
                        </a:rPr>
                        <a:t>BLK_A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90000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ZSW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21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CCFFFF"/>
                    </a:solidFill>
                  </a:tcPr>
                </a:tc>
              </a:tr>
              <a:tr h="349885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46B7B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925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052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46B7B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052320" y="8820150"/>
            <a:ext cx="3312160" cy="75565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227329" rIns="0" bIns="0" rtlCol="0" vert="horz">
            <a:spAutoFit/>
          </a:bodyPr>
          <a:lstStyle/>
          <a:p>
            <a:pPr marL="608330">
              <a:lnSpc>
                <a:spcPct val="100000"/>
              </a:lnSpc>
              <a:spcBef>
                <a:spcPts val="1789"/>
              </a:spcBef>
            </a:pPr>
            <a:r>
              <a:rPr dirty="0" sz="1800" spc="-10">
                <a:latin typeface="Arial"/>
                <a:cs typeface="Arial"/>
              </a:rPr>
              <a:t>ADVERTISEMENTS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95400" y="2700020"/>
          <a:ext cx="5134610" cy="4869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630"/>
                <a:gridCol w="93979"/>
              </a:tblGrid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TIER-I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7F7F7F"/>
                      </a:solidFill>
                      <a:prstDash val="solid"/>
                    </a:lnL>
                    <a:lnR w="3175">
                      <a:solidFill>
                        <a:srgbClr val="7F7F7F"/>
                      </a:solidFill>
                      <a:prstDash val="solid"/>
                    </a:lnR>
                    <a:lnT w="3175">
                      <a:solidFill>
                        <a:srgbClr val="7F7F7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7F7F7F"/>
                      </a:solidFill>
                      <a:prstDash val="solid"/>
                    </a:lnL>
                  </a:tcPr>
                </a:tc>
              </a:tr>
              <a:tr h="4580890">
                <a:tc gridSpan="2">
                  <a:txBody>
                    <a:bodyPr/>
                    <a:lstStyle/>
                    <a:p>
                      <a:pPr marL="565785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2110105" algn="l"/>
                          <a:tab pos="3532504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SL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NO	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Company	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No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Students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091689" indent="-1249680">
                        <a:lnSpc>
                          <a:spcPct val="100000"/>
                        </a:lnSpc>
                        <a:spcBef>
                          <a:spcPts val="960"/>
                        </a:spcBef>
                        <a:buAutoNum type="arabicPlain"/>
                        <a:tabLst>
                          <a:tab pos="2091055" algn="l"/>
                          <a:tab pos="2091689" algn="l"/>
                          <a:tab pos="4224655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SAP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Labs	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209800" indent="-1367790">
                        <a:lnSpc>
                          <a:spcPct val="100000"/>
                        </a:lnSpc>
                        <a:spcBef>
                          <a:spcPts val="960"/>
                        </a:spcBef>
                        <a:buAutoNum type="arabicPlain"/>
                        <a:tabLst>
                          <a:tab pos="2209165" algn="l"/>
                          <a:tab pos="2209800" algn="l"/>
                          <a:tab pos="4224655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Sprinklr	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982470" indent="-1140460">
                        <a:lnSpc>
                          <a:spcPct val="100000"/>
                        </a:lnSpc>
                        <a:spcBef>
                          <a:spcPts val="950"/>
                        </a:spcBef>
                        <a:buAutoNum type="arabicPlain"/>
                        <a:tabLst>
                          <a:tab pos="1981835" algn="l"/>
                          <a:tab pos="1982470" algn="l"/>
                          <a:tab pos="4224655" algn="l"/>
                        </a:tabLst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Reverie</a:t>
                      </a:r>
                      <a:r>
                        <a:rPr dirty="0" sz="18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Lan	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943100" indent="-1101090">
                        <a:lnSpc>
                          <a:spcPct val="100000"/>
                        </a:lnSpc>
                        <a:spcBef>
                          <a:spcPts val="960"/>
                        </a:spcBef>
                        <a:buAutoNum type="arabicPlain"/>
                        <a:tabLst>
                          <a:tab pos="1942464" algn="l"/>
                          <a:tab pos="1943100" algn="l"/>
                          <a:tab pos="4224655" algn="l"/>
                        </a:tabLst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Amadeus</a:t>
                      </a:r>
                      <a:r>
                        <a:rPr dirty="0" sz="18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Se	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327910" indent="-1485900">
                        <a:lnSpc>
                          <a:spcPct val="100000"/>
                        </a:lnSpc>
                        <a:spcBef>
                          <a:spcPts val="960"/>
                        </a:spcBef>
                        <a:buAutoNum type="arabicPlain"/>
                        <a:tabLst>
                          <a:tab pos="2327275" algn="l"/>
                          <a:tab pos="2327910" algn="l"/>
                          <a:tab pos="4224655" algn="l"/>
                        </a:tabLst>
                      </a:pPr>
                      <a:r>
                        <a:rPr dirty="0" sz="1800" spc="-45">
                          <a:latin typeface="Arial"/>
                          <a:cs typeface="Arial"/>
                        </a:rPr>
                        <a:t>Tesco	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014220" indent="-1172210">
                        <a:lnSpc>
                          <a:spcPct val="100000"/>
                        </a:lnSpc>
                        <a:spcBef>
                          <a:spcPts val="960"/>
                        </a:spcBef>
                        <a:buAutoNum type="arabicPlain"/>
                        <a:tabLst>
                          <a:tab pos="2013585" algn="l"/>
                          <a:tab pos="2014220" algn="l"/>
                          <a:tab pos="4224655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Myntra Des	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71700" indent="-1329690">
                        <a:lnSpc>
                          <a:spcPct val="100000"/>
                        </a:lnSpc>
                        <a:spcBef>
                          <a:spcPts val="960"/>
                        </a:spcBef>
                        <a:buAutoNum type="arabicPlain"/>
                        <a:tabLst>
                          <a:tab pos="2171065" algn="l"/>
                          <a:tab pos="2171700" algn="l"/>
                          <a:tab pos="4224655" algn="l"/>
                        </a:tabLst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Salt</a:t>
                      </a:r>
                      <a:r>
                        <a:rPr dirty="0" sz="1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Side	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963420" indent="-1121410">
                        <a:lnSpc>
                          <a:spcPct val="100000"/>
                        </a:lnSpc>
                        <a:spcBef>
                          <a:spcPts val="960"/>
                        </a:spcBef>
                        <a:buAutoNum type="arabicPlain"/>
                        <a:tabLst>
                          <a:tab pos="1962785" algn="l"/>
                          <a:tab pos="1963420" algn="l"/>
                          <a:tab pos="4224655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Code Nation	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051050" indent="-1209040">
                        <a:lnSpc>
                          <a:spcPct val="100000"/>
                        </a:lnSpc>
                        <a:spcBef>
                          <a:spcPts val="950"/>
                        </a:spcBef>
                        <a:buAutoNum type="arabicPlain"/>
                        <a:tabLst>
                          <a:tab pos="2050414" algn="l"/>
                          <a:tab pos="2051050" algn="l"/>
                          <a:tab pos="4224655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Edgeverve	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216150" indent="-1437640">
                        <a:lnSpc>
                          <a:spcPct val="100000"/>
                        </a:lnSpc>
                        <a:spcBef>
                          <a:spcPts val="960"/>
                        </a:spcBef>
                        <a:buAutoNum type="arabicPlain"/>
                        <a:tabLst>
                          <a:tab pos="2215515" algn="l"/>
                          <a:tab pos="2216150" algn="l"/>
                          <a:tab pos="4224655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Infinera	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72869" y="626109"/>
            <a:ext cx="5431790" cy="141732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362710" marR="5080" indent="-1350010">
              <a:lnSpc>
                <a:spcPts val="2330"/>
              </a:lnSpc>
              <a:spcBef>
                <a:spcPts val="335"/>
              </a:spcBef>
            </a:pPr>
            <a:r>
              <a:rPr dirty="0" sz="2100" spc="-5">
                <a:latin typeface="Arial"/>
                <a:cs typeface="Arial"/>
              </a:rPr>
              <a:t>Page that </a:t>
            </a:r>
            <a:r>
              <a:rPr dirty="0" sz="2100" spc="-10">
                <a:latin typeface="Arial"/>
                <a:cs typeface="Arial"/>
              </a:rPr>
              <a:t>appears </a:t>
            </a:r>
            <a:r>
              <a:rPr dirty="0" sz="2100" spc="-5">
                <a:latin typeface="Arial"/>
                <a:cs typeface="Arial"/>
              </a:rPr>
              <a:t>on clicking Placements tab  on Management tab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553085">
              <a:lnSpc>
                <a:spcPct val="100000"/>
              </a:lnSpc>
            </a:pPr>
            <a:r>
              <a:rPr dirty="0" u="sng" sz="18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PLACEMENT </a:t>
            </a:r>
            <a:r>
              <a:rPr dirty="0" u="sng" sz="18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STATISTICS</a:t>
            </a:r>
            <a:r>
              <a:rPr dirty="0" u="sng" sz="18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(2017)</a:t>
            </a:r>
            <a:r>
              <a:rPr dirty="0" sz="180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46835" y="576580"/>
          <a:ext cx="5061585" cy="917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5745"/>
                <a:gridCol w="1793239"/>
                <a:gridCol w="1716404"/>
                <a:gridCol w="36829"/>
              </a:tblGrid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7F7F7F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610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TIER-II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T w="3175">
                      <a:solidFill>
                        <a:srgbClr val="7F7F7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7F7F7F"/>
                      </a:solidFill>
                      <a:prstDash val="solid"/>
                    </a:lnR>
                    <a:lnT w="3175">
                      <a:solidFill>
                        <a:srgbClr val="7F7F7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699135">
                <a:tc>
                  <a:txBody>
                    <a:bodyPr/>
                    <a:lstStyle/>
                    <a:p>
                      <a:pPr algn="ctr" marL="1333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SL</a:t>
                      </a:r>
                      <a:r>
                        <a:rPr dirty="0" sz="1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L="13398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108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Company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L="2070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ACI</a:t>
                      </a:r>
                      <a:r>
                        <a:rPr dirty="0" sz="1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WORLD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3175">
                      <a:solidFill>
                        <a:srgbClr val="7F7F7F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1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No of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Students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L="8445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3175">
                      <a:solidFill>
                        <a:srgbClr val="7F7F7F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16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AIG</a:t>
                      </a:r>
                      <a:r>
                        <a:rPr dirty="0" sz="180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Analyti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AIG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CoE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24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 spc="-1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RID</a:t>
                      </a:r>
                      <a:r>
                        <a:rPr dirty="0" sz="1800" spc="5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2i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39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Cloud</a:t>
                      </a:r>
                      <a:r>
                        <a:rPr dirty="0" sz="18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lendi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367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Danske</a:t>
                      </a:r>
                      <a:r>
                        <a:rPr dirty="0" sz="1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097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Gl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bo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gic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39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Indegene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51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Ma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spc="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635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Oracle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610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7F7F7F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121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TIER-III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T w="3175">
                      <a:solidFill>
                        <a:srgbClr val="7F7F7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7F7F7F"/>
                      </a:solidFill>
                      <a:prstDash val="solid"/>
                    </a:lnR>
                    <a:lnT w="3175">
                      <a:solidFill>
                        <a:srgbClr val="7F7F7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7F7F7F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353060">
                <a:tc>
                  <a:txBody>
                    <a:bodyPr/>
                    <a:lstStyle/>
                    <a:p>
                      <a:pPr algn="ctr" marL="1333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SL</a:t>
                      </a:r>
                      <a:r>
                        <a:rPr dirty="0" sz="1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52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Co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3175">
                      <a:solidFill>
                        <a:srgbClr val="7F7F7F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1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No of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Students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3175">
                      <a:solidFill>
                        <a:srgbClr val="7F7F7F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0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Acc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400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Infosys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93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gem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Genpact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71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Onmo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720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Volvo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95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NTT</a:t>
                      </a:r>
                      <a:r>
                        <a:rPr dirty="0" sz="1800" spc="-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01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eLitmus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65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0">
                          <a:latin typeface="Arial"/>
                          <a:cs typeface="Arial"/>
                        </a:rPr>
                        <a:t>Tata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Elxsi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5257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Neudesic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530" y="1871979"/>
            <a:ext cx="6263640" cy="612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7700" y="1404619"/>
            <a:ext cx="6336030" cy="431800"/>
          </a:xfrm>
          <a:prstGeom prst="rect">
            <a:avLst/>
          </a:prstGeom>
          <a:solidFill>
            <a:srgbClr val="CCCCCC"/>
          </a:solidFill>
          <a:ln w="3175">
            <a:solidFill>
              <a:srgbClr val="7F7F7F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marL="1983739">
              <a:lnSpc>
                <a:spcPct val="100000"/>
              </a:lnSpc>
              <a:spcBef>
                <a:spcPts val="509"/>
              </a:spcBef>
            </a:pPr>
            <a:r>
              <a:rPr dirty="0" sz="1800" spc="-35">
                <a:latin typeface="Arial"/>
                <a:cs typeface="Arial"/>
              </a:rPr>
              <a:t>FACULTY </a:t>
            </a:r>
            <a:r>
              <a:rPr dirty="0" sz="1800" spc="-5">
                <a:latin typeface="Arial"/>
                <a:cs typeface="Arial"/>
              </a:rPr>
              <a:t>NAME </a:t>
            </a:r>
            <a:r>
              <a:rPr dirty="0" sz="1800">
                <a:latin typeface="Arial"/>
                <a:cs typeface="Arial"/>
              </a:rPr>
              <a:t>: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XYZ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430" y="8172450"/>
            <a:ext cx="6047740" cy="971550"/>
          </a:xfrm>
          <a:prstGeom prst="rect">
            <a:avLst/>
          </a:prstGeom>
          <a:solidFill>
            <a:srgbClr val="DCDCDC"/>
          </a:solidFill>
          <a:ln w="3175">
            <a:solidFill>
              <a:srgbClr val="7F7F7F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170"/>
              </a:spcBef>
            </a:pPr>
            <a:r>
              <a:rPr dirty="0" sz="1800" spc="-10">
                <a:latin typeface="Arial"/>
                <a:cs typeface="Arial"/>
              </a:rPr>
              <a:t>ANY </a:t>
            </a:r>
            <a:r>
              <a:rPr dirty="0" sz="1800">
                <a:latin typeface="Arial"/>
                <a:cs typeface="Arial"/>
              </a:rPr>
              <a:t>OTHER </a:t>
            </a:r>
            <a:r>
              <a:rPr dirty="0" sz="1800" spc="-5">
                <a:latin typeface="Arial"/>
                <a:cs typeface="Arial"/>
              </a:rPr>
              <a:t>COMMENTS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0529" y="549909"/>
            <a:ext cx="4347210" cy="556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Page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-10">
                <a:latin typeface="Arial"/>
                <a:cs typeface="Arial"/>
              </a:rPr>
              <a:t>appear </a:t>
            </a:r>
            <a:r>
              <a:rPr dirty="0" sz="1800" spc="-5">
                <a:latin typeface="Arial"/>
                <a:cs typeface="Arial"/>
              </a:rPr>
              <a:t>on </a:t>
            </a:r>
            <a:r>
              <a:rPr dirty="0" sz="1800" spc="-10">
                <a:latin typeface="Arial"/>
                <a:cs typeface="Arial"/>
              </a:rPr>
              <a:t>clicking Feedback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tab</a:t>
            </a:r>
            <a:endParaRPr sz="1800">
              <a:latin typeface="Arial"/>
              <a:cs typeface="Arial"/>
            </a:endParaRPr>
          </a:p>
          <a:p>
            <a:pPr marL="1362075">
              <a:lnSpc>
                <a:spcPts val="2090"/>
              </a:lnSpc>
            </a:pPr>
            <a:r>
              <a:rPr dirty="0" sz="1800" spc="-5">
                <a:latin typeface="Arial"/>
                <a:cs typeface="Arial"/>
              </a:rPr>
              <a:t>on </a:t>
            </a:r>
            <a:r>
              <a:rPr dirty="0" sz="1800" spc="-10">
                <a:latin typeface="Arial"/>
                <a:cs typeface="Arial"/>
              </a:rPr>
              <a:t>Management</a:t>
            </a:r>
            <a:r>
              <a:rPr dirty="0" sz="1800" spc="-5">
                <a:latin typeface="Arial"/>
                <a:cs typeface="Arial"/>
              </a:rPr>
              <a:t> tab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MANAGEMENT</a:t>
            </a:r>
            <a:r>
              <a:rPr dirty="0" spc="-65"/>
              <a:t> </a:t>
            </a:r>
            <a:r>
              <a:rPr dirty="0" spc="-70"/>
              <a:t>DATABASE</a:t>
            </a:r>
          </a:p>
        </p:txBody>
      </p:sp>
      <p:sp>
        <p:nvSpPr>
          <p:cNvPr id="3" name="object 3"/>
          <p:cNvSpPr/>
          <p:nvPr/>
        </p:nvSpPr>
        <p:spPr>
          <a:xfrm>
            <a:off x="1446530" y="2124710"/>
            <a:ext cx="2461260" cy="521970"/>
          </a:xfrm>
          <a:custGeom>
            <a:avLst/>
            <a:gdLst/>
            <a:ahLst/>
            <a:cxnLst/>
            <a:rect l="l" t="t" r="r" b="b"/>
            <a:pathLst>
              <a:path w="2461260" h="521969">
                <a:moveTo>
                  <a:pt x="0" y="0"/>
                </a:moveTo>
                <a:lnTo>
                  <a:pt x="2461260" y="0"/>
                </a:lnTo>
                <a:lnTo>
                  <a:pt x="2461260" y="521970"/>
                </a:lnTo>
                <a:lnTo>
                  <a:pt x="0" y="52197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36700" y="2134869"/>
            <a:ext cx="213931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5">
                <a:latin typeface="Arial"/>
                <a:cs typeface="Arial"/>
              </a:rPr>
              <a:t>INVOICE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 spc="15">
                <a:latin typeface="Arial"/>
                <a:cs typeface="Arial"/>
              </a:rPr>
              <a:t>NUMBER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07790" y="2124710"/>
            <a:ext cx="2459990" cy="521970"/>
          </a:xfrm>
          <a:custGeom>
            <a:avLst/>
            <a:gdLst/>
            <a:ahLst/>
            <a:cxnLst/>
            <a:rect l="l" t="t" r="r" b="b"/>
            <a:pathLst>
              <a:path w="2459990" h="521969">
                <a:moveTo>
                  <a:pt x="0" y="0"/>
                </a:moveTo>
                <a:lnTo>
                  <a:pt x="2459990" y="0"/>
                </a:lnTo>
                <a:lnTo>
                  <a:pt x="2459990" y="521970"/>
                </a:lnTo>
                <a:lnTo>
                  <a:pt x="0" y="52197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97959" y="2134869"/>
            <a:ext cx="109664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10">
                <a:latin typeface="Arial"/>
                <a:cs typeface="Arial"/>
              </a:rPr>
              <a:t>N</a:t>
            </a:r>
            <a:r>
              <a:rPr dirty="0" sz="1900" spc="15">
                <a:latin typeface="Arial"/>
                <a:cs typeface="Arial"/>
              </a:rPr>
              <a:t>TE</a:t>
            </a:r>
            <a:r>
              <a:rPr dirty="0" sz="1900">
                <a:latin typeface="Arial"/>
                <a:cs typeface="Arial"/>
              </a:rPr>
              <a:t>G</a:t>
            </a:r>
            <a:r>
              <a:rPr dirty="0" sz="1900" spc="15">
                <a:latin typeface="Arial"/>
                <a:cs typeface="Arial"/>
              </a:rPr>
              <a:t>E</a:t>
            </a:r>
            <a:r>
              <a:rPr dirty="0" sz="1900" spc="10">
                <a:latin typeface="Arial"/>
                <a:cs typeface="Arial"/>
              </a:rPr>
              <a:t>R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46530" y="2646679"/>
            <a:ext cx="2461260" cy="521970"/>
          </a:xfrm>
          <a:custGeom>
            <a:avLst/>
            <a:gdLst/>
            <a:ahLst/>
            <a:cxnLst/>
            <a:rect l="l" t="t" r="r" b="b"/>
            <a:pathLst>
              <a:path w="2461260" h="521969">
                <a:moveTo>
                  <a:pt x="0" y="0"/>
                </a:moveTo>
                <a:lnTo>
                  <a:pt x="2461260" y="0"/>
                </a:lnTo>
                <a:lnTo>
                  <a:pt x="2461260" y="521970"/>
                </a:lnTo>
                <a:lnTo>
                  <a:pt x="0" y="52197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36700" y="2656840"/>
            <a:ext cx="193357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10">
                <a:latin typeface="Arial"/>
                <a:cs typeface="Arial"/>
              </a:rPr>
              <a:t>STUDENT</a:t>
            </a:r>
            <a:r>
              <a:rPr dirty="0" sz="1900" spc="-90">
                <a:latin typeface="Arial"/>
                <a:cs typeface="Arial"/>
              </a:rPr>
              <a:t> </a:t>
            </a:r>
            <a:r>
              <a:rPr dirty="0" sz="1900" spc="10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07790" y="2646679"/>
            <a:ext cx="2459990" cy="521970"/>
          </a:xfrm>
          <a:custGeom>
            <a:avLst/>
            <a:gdLst/>
            <a:ahLst/>
            <a:cxnLst/>
            <a:rect l="l" t="t" r="r" b="b"/>
            <a:pathLst>
              <a:path w="2459990" h="521969">
                <a:moveTo>
                  <a:pt x="0" y="0"/>
                </a:moveTo>
                <a:lnTo>
                  <a:pt x="2459990" y="0"/>
                </a:lnTo>
                <a:lnTo>
                  <a:pt x="2459990" y="521970"/>
                </a:lnTo>
                <a:lnTo>
                  <a:pt x="0" y="52197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97959" y="2656840"/>
            <a:ext cx="70358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10">
                <a:latin typeface="Arial"/>
                <a:cs typeface="Arial"/>
              </a:rPr>
              <a:t>CH</a:t>
            </a:r>
            <a:r>
              <a:rPr dirty="0" sz="1900" spc="5">
                <a:latin typeface="Arial"/>
                <a:cs typeface="Arial"/>
              </a:rPr>
              <a:t>AR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46530" y="3168650"/>
            <a:ext cx="2461260" cy="521970"/>
          </a:xfrm>
          <a:custGeom>
            <a:avLst/>
            <a:gdLst/>
            <a:ahLst/>
            <a:cxnLst/>
            <a:rect l="l" t="t" r="r" b="b"/>
            <a:pathLst>
              <a:path w="2461260" h="521970">
                <a:moveTo>
                  <a:pt x="0" y="0"/>
                </a:moveTo>
                <a:lnTo>
                  <a:pt x="2461260" y="0"/>
                </a:lnTo>
                <a:lnTo>
                  <a:pt x="2461260" y="521970"/>
                </a:lnTo>
                <a:lnTo>
                  <a:pt x="0" y="52197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536700" y="3178810"/>
            <a:ext cx="106870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10">
                <a:latin typeface="Arial"/>
                <a:cs typeface="Arial"/>
              </a:rPr>
              <a:t>AM</a:t>
            </a:r>
            <a:r>
              <a:rPr dirty="0" sz="1900">
                <a:latin typeface="Arial"/>
                <a:cs typeface="Arial"/>
              </a:rPr>
              <a:t>O</a:t>
            </a:r>
            <a:r>
              <a:rPr dirty="0" sz="1900" spc="20">
                <a:latin typeface="Arial"/>
                <a:cs typeface="Arial"/>
              </a:rPr>
              <a:t>U</a:t>
            </a:r>
            <a:r>
              <a:rPr dirty="0" sz="1900" spc="10">
                <a:latin typeface="Arial"/>
                <a:cs typeface="Arial"/>
              </a:rPr>
              <a:t>NT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07790" y="3168650"/>
            <a:ext cx="2459990" cy="521970"/>
          </a:xfrm>
          <a:custGeom>
            <a:avLst/>
            <a:gdLst/>
            <a:ahLst/>
            <a:cxnLst/>
            <a:rect l="l" t="t" r="r" b="b"/>
            <a:pathLst>
              <a:path w="2459990" h="521970">
                <a:moveTo>
                  <a:pt x="0" y="0"/>
                </a:moveTo>
                <a:lnTo>
                  <a:pt x="2459990" y="0"/>
                </a:lnTo>
                <a:lnTo>
                  <a:pt x="2459990" y="521970"/>
                </a:lnTo>
                <a:lnTo>
                  <a:pt x="0" y="52197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997959" y="3178810"/>
            <a:ext cx="115125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10">
                <a:latin typeface="Arial"/>
                <a:cs typeface="Arial"/>
              </a:rPr>
              <a:t>NUMER</a:t>
            </a:r>
            <a:r>
              <a:rPr dirty="0" sz="1900">
                <a:latin typeface="Arial"/>
                <a:cs typeface="Arial"/>
              </a:rPr>
              <a:t>I</a:t>
            </a:r>
            <a:r>
              <a:rPr dirty="0" sz="1900" spc="10">
                <a:latin typeface="Arial"/>
                <a:cs typeface="Arial"/>
              </a:rPr>
              <a:t>C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46530" y="3690620"/>
            <a:ext cx="2461260" cy="521970"/>
          </a:xfrm>
          <a:custGeom>
            <a:avLst/>
            <a:gdLst/>
            <a:ahLst/>
            <a:cxnLst/>
            <a:rect l="l" t="t" r="r" b="b"/>
            <a:pathLst>
              <a:path w="2461260" h="521970">
                <a:moveTo>
                  <a:pt x="0" y="0"/>
                </a:moveTo>
                <a:lnTo>
                  <a:pt x="2461260" y="0"/>
                </a:lnTo>
                <a:lnTo>
                  <a:pt x="2461260" y="521969"/>
                </a:lnTo>
                <a:lnTo>
                  <a:pt x="0" y="52196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536700" y="3700779"/>
            <a:ext cx="93980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-40">
                <a:latin typeface="Arial"/>
                <a:cs typeface="Arial"/>
              </a:rPr>
              <a:t>STATUS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07790" y="3690620"/>
            <a:ext cx="2459990" cy="521970"/>
          </a:xfrm>
          <a:custGeom>
            <a:avLst/>
            <a:gdLst/>
            <a:ahLst/>
            <a:cxnLst/>
            <a:rect l="l" t="t" r="r" b="b"/>
            <a:pathLst>
              <a:path w="2459990" h="521970">
                <a:moveTo>
                  <a:pt x="0" y="0"/>
                </a:moveTo>
                <a:lnTo>
                  <a:pt x="2459990" y="0"/>
                </a:lnTo>
                <a:lnTo>
                  <a:pt x="2459990" y="521969"/>
                </a:lnTo>
                <a:lnTo>
                  <a:pt x="0" y="52196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997959" y="3700779"/>
            <a:ext cx="118872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-10">
                <a:latin typeface="Arial"/>
                <a:cs typeface="Arial"/>
              </a:rPr>
              <a:t>VARCHAR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46530" y="4212590"/>
            <a:ext cx="2461260" cy="521970"/>
          </a:xfrm>
          <a:custGeom>
            <a:avLst/>
            <a:gdLst/>
            <a:ahLst/>
            <a:cxnLst/>
            <a:rect l="l" t="t" r="r" b="b"/>
            <a:pathLst>
              <a:path w="2461260" h="521970">
                <a:moveTo>
                  <a:pt x="0" y="0"/>
                </a:moveTo>
                <a:lnTo>
                  <a:pt x="2461260" y="0"/>
                </a:lnTo>
                <a:lnTo>
                  <a:pt x="2461260" y="521970"/>
                </a:lnTo>
                <a:lnTo>
                  <a:pt x="0" y="52197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536700" y="4222750"/>
            <a:ext cx="52768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5">
                <a:latin typeface="Arial"/>
                <a:cs typeface="Arial"/>
              </a:rPr>
              <a:t>S</a:t>
            </a:r>
            <a:r>
              <a:rPr dirty="0" sz="1900" spc="10">
                <a:latin typeface="Arial"/>
                <a:cs typeface="Arial"/>
              </a:rPr>
              <a:t>RN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07790" y="4212590"/>
            <a:ext cx="2459990" cy="521970"/>
          </a:xfrm>
          <a:custGeom>
            <a:avLst/>
            <a:gdLst/>
            <a:ahLst/>
            <a:cxnLst/>
            <a:rect l="l" t="t" r="r" b="b"/>
            <a:pathLst>
              <a:path w="2459990" h="521970">
                <a:moveTo>
                  <a:pt x="0" y="0"/>
                </a:moveTo>
                <a:lnTo>
                  <a:pt x="2459990" y="0"/>
                </a:lnTo>
                <a:lnTo>
                  <a:pt x="2459990" y="521970"/>
                </a:lnTo>
                <a:lnTo>
                  <a:pt x="0" y="52197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997959" y="4222750"/>
            <a:ext cx="118872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-10">
                <a:latin typeface="Arial"/>
                <a:cs typeface="Arial"/>
              </a:rPr>
              <a:t>VARCHAR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46530" y="4734559"/>
            <a:ext cx="2461260" cy="521970"/>
          </a:xfrm>
          <a:custGeom>
            <a:avLst/>
            <a:gdLst/>
            <a:ahLst/>
            <a:cxnLst/>
            <a:rect l="l" t="t" r="r" b="b"/>
            <a:pathLst>
              <a:path w="2461260" h="521970">
                <a:moveTo>
                  <a:pt x="0" y="0"/>
                </a:moveTo>
                <a:lnTo>
                  <a:pt x="2461260" y="0"/>
                </a:lnTo>
                <a:lnTo>
                  <a:pt x="2461260" y="521969"/>
                </a:lnTo>
                <a:lnTo>
                  <a:pt x="0" y="52196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536700" y="4744719"/>
            <a:ext cx="64516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10">
                <a:latin typeface="Arial"/>
                <a:cs typeface="Arial"/>
              </a:rPr>
              <a:t>D</a:t>
            </a:r>
            <a:r>
              <a:rPr dirty="0" sz="1900" spc="-135">
                <a:latin typeface="Arial"/>
                <a:cs typeface="Arial"/>
              </a:rPr>
              <a:t>A</a:t>
            </a:r>
            <a:r>
              <a:rPr dirty="0" sz="1900" spc="5">
                <a:latin typeface="Arial"/>
                <a:cs typeface="Arial"/>
              </a:rPr>
              <a:t>T</a:t>
            </a:r>
            <a:r>
              <a:rPr dirty="0" sz="1900" spc="10">
                <a:latin typeface="Arial"/>
                <a:cs typeface="Arial"/>
              </a:rPr>
              <a:t>E</a:t>
            </a:r>
            <a:endParaRPr sz="19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07790" y="4734559"/>
            <a:ext cx="2459990" cy="521970"/>
          </a:xfrm>
          <a:custGeom>
            <a:avLst/>
            <a:gdLst/>
            <a:ahLst/>
            <a:cxnLst/>
            <a:rect l="l" t="t" r="r" b="b"/>
            <a:pathLst>
              <a:path w="2459990" h="521970">
                <a:moveTo>
                  <a:pt x="0" y="0"/>
                </a:moveTo>
                <a:lnTo>
                  <a:pt x="2459990" y="0"/>
                </a:lnTo>
                <a:lnTo>
                  <a:pt x="2459990" y="521969"/>
                </a:lnTo>
                <a:lnTo>
                  <a:pt x="0" y="52196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997959" y="4744719"/>
            <a:ext cx="64516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10">
                <a:latin typeface="Arial"/>
                <a:cs typeface="Arial"/>
              </a:rPr>
              <a:t>D</a:t>
            </a:r>
            <a:r>
              <a:rPr dirty="0" sz="1900" spc="-135">
                <a:latin typeface="Arial"/>
                <a:cs typeface="Arial"/>
              </a:rPr>
              <a:t>A</a:t>
            </a:r>
            <a:r>
              <a:rPr dirty="0" sz="1900" spc="5">
                <a:latin typeface="Arial"/>
                <a:cs typeface="Arial"/>
              </a:rPr>
              <a:t>T</a:t>
            </a:r>
            <a:r>
              <a:rPr dirty="0" sz="1900" spc="10">
                <a:latin typeface="Arial"/>
                <a:cs typeface="Arial"/>
              </a:rPr>
              <a:t>E</a:t>
            </a:r>
            <a:endParaRPr sz="19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46530" y="5256529"/>
            <a:ext cx="2461260" cy="521970"/>
          </a:xfrm>
          <a:custGeom>
            <a:avLst/>
            <a:gdLst/>
            <a:ahLst/>
            <a:cxnLst/>
            <a:rect l="l" t="t" r="r" b="b"/>
            <a:pathLst>
              <a:path w="2461260" h="521970">
                <a:moveTo>
                  <a:pt x="0" y="0"/>
                </a:moveTo>
                <a:lnTo>
                  <a:pt x="2461260" y="0"/>
                </a:lnTo>
                <a:lnTo>
                  <a:pt x="2461260" y="521970"/>
                </a:lnTo>
                <a:lnTo>
                  <a:pt x="0" y="52197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536700" y="5266689"/>
            <a:ext cx="121920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10">
                <a:latin typeface="Arial"/>
                <a:cs typeface="Arial"/>
              </a:rPr>
              <a:t>R</a:t>
            </a:r>
            <a:r>
              <a:rPr dirty="0" sz="1900" spc="5">
                <a:latin typeface="Arial"/>
                <a:cs typeface="Arial"/>
              </a:rPr>
              <a:t>EMA</a:t>
            </a:r>
            <a:r>
              <a:rPr dirty="0" sz="1900" spc="10">
                <a:latin typeface="Arial"/>
                <a:cs typeface="Arial"/>
              </a:rPr>
              <a:t>R</a:t>
            </a:r>
            <a:r>
              <a:rPr dirty="0" sz="1900" spc="15">
                <a:latin typeface="Arial"/>
                <a:cs typeface="Arial"/>
              </a:rPr>
              <a:t>K</a:t>
            </a:r>
            <a:r>
              <a:rPr dirty="0" sz="1900" spc="10">
                <a:latin typeface="Arial"/>
                <a:cs typeface="Arial"/>
              </a:rPr>
              <a:t>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07790" y="5256529"/>
            <a:ext cx="2459990" cy="521970"/>
          </a:xfrm>
          <a:custGeom>
            <a:avLst/>
            <a:gdLst/>
            <a:ahLst/>
            <a:cxnLst/>
            <a:rect l="l" t="t" r="r" b="b"/>
            <a:pathLst>
              <a:path w="2459990" h="521970">
                <a:moveTo>
                  <a:pt x="0" y="0"/>
                </a:moveTo>
                <a:lnTo>
                  <a:pt x="2459990" y="0"/>
                </a:lnTo>
                <a:lnTo>
                  <a:pt x="2459990" y="521970"/>
                </a:lnTo>
                <a:lnTo>
                  <a:pt x="0" y="52197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997959" y="5266689"/>
            <a:ext cx="118872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-10">
                <a:latin typeface="Arial"/>
                <a:cs typeface="Arial"/>
              </a:rPr>
              <a:t>VARCHAR</a:t>
            </a:r>
            <a:endParaRPr sz="19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46530" y="5778500"/>
            <a:ext cx="2461260" cy="521970"/>
          </a:xfrm>
          <a:custGeom>
            <a:avLst/>
            <a:gdLst/>
            <a:ahLst/>
            <a:cxnLst/>
            <a:rect l="l" t="t" r="r" b="b"/>
            <a:pathLst>
              <a:path w="2461260" h="521970">
                <a:moveTo>
                  <a:pt x="0" y="0"/>
                </a:moveTo>
                <a:lnTo>
                  <a:pt x="2461260" y="0"/>
                </a:lnTo>
                <a:lnTo>
                  <a:pt x="2461260" y="521970"/>
                </a:lnTo>
                <a:lnTo>
                  <a:pt x="0" y="52197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536700" y="5788659"/>
            <a:ext cx="186055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-25">
                <a:latin typeface="Arial"/>
                <a:cs typeface="Arial"/>
              </a:rPr>
              <a:t>FACULTY</a:t>
            </a:r>
            <a:r>
              <a:rPr dirty="0" sz="1900" spc="-100">
                <a:latin typeface="Arial"/>
                <a:cs typeface="Arial"/>
              </a:rPr>
              <a:t> </a:t>
            </a:r>
            <a:r>
              <a:rPr dirty="0" sz="1900" spc="10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907790" y="5778500"/>
            <a:ext cx="2459990" cy="521970"/>
          </a:xfrm>
          <a:custGeom>
            <a:avLst/>
            <a:gdLst/>
            <a:ahLst/>
            <a:cxnLst/>
            <a:rect l="l" t="t" r="r" b="b"/>
            <a:pathLst>
              <a:path w="2459990" h="521970">
                <a:moveTo>
                  <a:pt x="0" y="0"/>
                </a:moveTo>
                <a:lnTo>
                  <a:pt x="2459990" y="0"/>
                </a:lnTo>
                <a:lnTo>
                  <a:pt x="2459990" y="521970"/>
                </a:lnTo>
                <a:lnTo>
                  <a:pt x="0" y="52197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997959" y="5788659"/>
            <a:ext cx="70358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10">
                <a:latin typeface="Arial"/>
                <a:cs typeface="Arial"/>
              </a:rPr>
              <a:t>CH</a:t>
            </a:r>
            <a:r>
              <a:rPr dirty="0" sz="1900" spc="5">
                <a:latin typeface="Arial"/>
                <a:cs typeface="Arial"/>
              </a:rPr>
              <a:t>AR</a:t>
            </a:r>
            <a:endParaRPr sz="1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84020" y="6738619"/>
            <a:ext cx="4236720" cy="615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25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Database </a:t>
            </a:r>
            <a:r>
              <a:rPr dirty="0" sz="2000" spc="-5">
                <a:latin typeface="Arial"/>
                <a:cs typeface="Arial"/>
              </a:rPr>
              <a:t>for Examination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Hostel</a:t>
            </a:r>
            <a:endParaRPr sz="2000">
              <a:latin typeface="Arial"/>
              <a:cs typeface="Arial"/>
            </a:endParaRPr>
          </a:p>
          <a:p>
            <a:pPr marL="1442720">
              <a:lnSpc>
                <a:spcPts val="2325"/>
              </a:lnSpc>
            </a:pPr>
            <a:r>
              <a:rPr dirty="0" sz="2000">
                <a:latin typeface="Arial"/>
                <a:cs typeface="Arial"/>
              </a:rPr>
              <a:t>Management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48739" y="7613650"/>
            <a:ext cx="2537460" cy="480059"/>
          </a:xfrm>
          <a:custGeom>
            <a:avLst/>
            <a:gdLst/>
            <a:ahLst/>
            <a:cxnLst/>
            <a:rect l="l" t="t" r="r" b="b"/>
            <a:pathLst>
              <a:path w="2537460" h="480059">
                <a:moveTo>
                  <a:pt x="0" y="0"/>
                </a:moveTo>
                <a:lnTo>
                  <a:pt x="2537460" y="0"/>
                </a:lnTo>
                <a:lnTo>
                  <a:pt x="253746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86200" y="7613650"/>
            <a:ext cx="2538730" cy="480059"/>
          </a:xfrm>
          <a:custGeom>
            <a:avLst/>
            <a:gdLst/>
            <a:ahLst/>
            <a:cxnLst/>
            <a:rect l="l" t="t" r="r" b="b"/>
            <a:pathLst>
              <a:path w="2538729" h="480059">
                <a:moveTo>
                  <a:pt x="0" y="0"/>
                </a:moveTo>
                <a:lnTo>
                  <a:pt x="2538729" y="0"/>
                </a:lnTo>
                <a:lnTo>
                  <a:pt x="2538729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48739" y="8093709"/>
            <a:ext cx="2537460" cy="478790"/>
          </a:xfrm>
          <a:custGeom>
            <a:avLst/>
            <a:gdLst/>
            <a:ahLst/>
            <a:cxnLst/>
            <a:rect l="l" t="t" r="r" b="b"/>
            <a:pathLst>
              <a:path w="2537460" h="478790">
                <a:moveTo>
                  <a:pt x="0" y="0"/>
                </a:moveTo>
                <a:lnTo>
                  <a:pt x="2537460" y="0"/>
                </a:lnTo>
                <a:lnTo>
                  <a:pt x="2537460" y="478790"/>
                </a:lnTo>
                <a:lnTo>
                  <a:pt x="0" y="47879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86200" y="8093709"/>
            <a:ext cx="2538730" cy="478790"/>
          </a:xfrm>
          <a:custGeom>
            <a:avLst/>
            <a:gdLst/>
            <a:ahLst/>
            <a:cxnLst/>
            <a:rect l="l" t="t" r="r" b="b"/>
            <a:pathLst>
              <a:path w="2538729" h="478790">
                <a:moveTo>
                  <a:pt x="0" y="0"/>
                </a:moveTo>
                <a:lnTo>
                  <a:pt x="2538729" y="0"/>
                </a:lnTo>
                <a:lnTo>
                  <a:pt x="2538729" y="478790"/>
                </a:lnTo>
                <a:lnTo>
                  <a:pt x="0" y="47879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976370" y="7548880"/>
            <a:ext cx="1112520" cy="855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51400"/>
              </a:lnSpc>
              <a:spcBef>
                <a:spcPts val="100"/>
              </a:spcBef>
            </a:pPr>
            <a:r>
              <a:rPr dirty="0" sz="1800" spc="-35">
                <a:latin typeface="Arial"/>
                <a:cs typeface="Arial"/>
              </a:rPr>
              <a:t>DATE  </a:t>
            </a:r>
            <a:r>
              <a:rPr dirty="0" sz="1800" spc="-135">
                <a:latin typeface="Arial"/>
                <a:cs typeface="Arial"/>
              </a:rPr>
              <a:t>V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CHAR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48739" y="8572500"/>
            <a:ext cx="2537460" cy="478790"/>
          </a:xfrm>
          <a:custGeom>
            <a:avLst/>
            <a:gdLst/>
            <a:ahLst/>
            <a:cxnLst/>
            <a:rect l="l" t="t" r="r" b="b"/>
            <a:pathLst>
              <a:path w="2537460" h="478790">
                <a:moveTo>
                  <a:pt x="0" y="0"/>
                </a:moveTo>
                <a:lnTo>
                  <a:pt x="2537460" y="0"/>
                </a:lnTo>
                <a:lnTo>
                  <a:pt x="2537460" y="478789"/>
                </a:lnTo>
                <a:lnTo>
                  <a:pt x="0" y="47878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438910" y="7689850"/>
            <a:ext cx="1052195" cy="119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  <a:p>
            <a:pPr marR="5080">
              <a:lnSpc>
                <a:spcPct val="150900"/>
              </a:lnSpc>
              <a:spcBef>
                <a:spcPts val="520"/>
              </a:spcBef>
            </a:pPr>
            <a:r>
              <a:rPr dirty="0" sz="1800" spc="-5">
                <a:latin typeface="Arial"/>
                <a:cs typeface="Arial"/>
              </a:rPr>
              <a:t>SUBJE</a:t>
            </a:r>
            <a:r>
              <a:rPr dirty="0" sz="1800" spc="-15">
                <a:latin typeface="Arial"/>
                <a:cs typeface="Arial"/>
              </a:rPr>
              <a:t>C</a:t>
            </a:r>
            <a:r>
              <a:rPr dirty="0" sz="1800">
                <a:latin typeface="Arial"/>
                <a:cs typeface="Arial"/>
              </a:rPr>
              <a:t>T  </a:t>
            </a:r>
            <a:r>
              <a:rPr dirty="0" sz="1800" spc="-5">
                <a:latin typeface="Arial"/>
                <a:cs typeface="Arial"/>
              </a:rPr>
              <a:t>FEE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886200" y="8572500"/>
            <a:ext cx="2538730" cy="478790"/>
          </a:xfrm>
          <a:custGeom>
            <a:avLst/>
            <a:gdLst/>
            <a:ahLst/>
            <a:cxnLst/>
            <a:rect l="l" t="t" r="r" b="b"/>
            <a:pathLst>
              <a:path w="2538729" h="478790">
                <a:moveTo>
                  <a:pt x="0" y="0"/>
                </a:moveTo>
                <a:lnTo>
                  <a:pt x="2538729" y="0"/>
                </a:lnTo>
                <a:lnTo>
                  <a:pt x="2538729" y="478789"/>
                </a:lnTo>
                <a:lnTo>
                  <a:pt x="0" y="47878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348739" y="9051290"/>
            <a:ext cx="2537460" cy="478790"/>
          </a:xfrm>
          <a:custGeom>
            <a:avLst/>
            <a:gdLst/>
            <a:ahLst/>
            <a:cxnLst/>
            <a:rect l="l" t="t" r="r" b="b"/>
            <a:pathLst>
              <a:path w="2537460" h="478790">
                <a:moveTo>
                  <a:pt x="0" y="0"/>
                </a:moveTo>
                <a:lnTo>
                  <a:pt x="2537460" y="0"/>
                </a:lnTo>
                <a:lnTo>
                  <a:pt x="2537460" y="478789"/>
                </a:lnTo>
                <a:lnTo>
                  <a:pt x="0" y="47878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886200" y="9051290"/>
            <a:ext cx="2538730" cy="478790"/>
          </a:xfrm>
          <a:custGeom>
            <a:avLst/>
            <a:gdLst/>
            <a:ahLst/>
            <a:cxnLst/>
            <a:rect l="l" t="t" r="r" b="b"/>
            <a:pathLst>
              <a:path w="2538729" h="478790">
                <a:moveTo>
                  <a:pt x="0" y="0"/>
                </a:moveTo>
                <a:lnTo>
                  <a:pt x="2538729" y="0"/>
                </a:lnTo>
                <a:lnTo>
                  <a:pt x="2538729" y="478789"/>
                </a:lnTo>
                <a:lnTo>
                  <a:pt x="0" y="47878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438910" y="8583930"/>
            <a:ext cx="3567429" cy="77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 spc="15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EGER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10"/>
              </a:spcBef>
              <a:tabLst>
                <a:tab pos="2536825" algn="l"/>
              </a:tabLst>
            </a:pPr>
            <a:r>
              <a:rPr dirty="0" sz="1800" spc="-15">
                <a:latin typeface="Arial"/>
                <a:cs typeface="Arial"/>
              </a:rPr>
              <a:t>WARDEN_NAME	</a:t>
            </a:r>
            <a:r>
              <a:rPr dirty="0" sz="1800" spc="-10">
                <a:latin typeface="Arial"/>
                <a:cs typeface="Arial"/>
              </a:rPr>
              <a:t>CHAR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348739" y="9530080"/>
            <a:ext cx="2537460" cy="477520"/>
          </a:xfrm>
          <a:custGeom>
            <a:avLst/>
            <a:gdLst/>
            <a:ahLst/>
            <a:cxnLst/>
            <a:rect l="l" t="t" r="r" b="b"/>
            <a:pathLst>
              <a:path w="2537460" h="477520">
                <a:moveTo>
                  <a:pt x="0" y="0"/>
                </a:moveTo>
                <a:lnTo>
                  <a:pt x="2537460" y="0"/>
                </a:lnTo>
                <a:lnTo>
                  <a:pt x="2537460" y="477520"/>
                </a:lnTo>
                <a:lnTo>
                  <a:pt x="0" y="47752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886200" y="9530080"/>
            <a:ext cx="2538730" cy="477520"/>
          </a:xfrm>
          <a:custGeom>
            <a:avLst/>
            <a:gdLst/>
            <a:ahLst/>
            <a:cxnLst/>
            <a:rect l="l" t="t" r="r" b="b"/>
            <a:pathLst>
              <a:path w="2538729" h="477520">
                <a:moveTo>
                  <a:pt x="0" y="0"/>
                </a:moveTo>
                <a:lnTo>
                  <a:pt x="2538729" y="0"/>
                </a:lnTo>
                <a:lnTo>
                  <a:pt x="2538729" y="477520"/>
                </a:lnTo>
                <a:lnTo>
                  <a:pt x="0" y="47752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438910" y="9541509"/>
            <a:ext cx="35674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536825" algn="l"/>
              </a:tabLst>
            </a:pPr>
            <a:r>
              <a:rPr dirty="0" sz="1800" spc="-25">
                <a:latin typeface="Arial"/>
                <a:cs typeface="Arial"/>
              </a:rPr>
              <a:t>ROOMS_AVAILABLE	</a:t>
            </a:r>
            <a:r>
              <a:rPr dirty="0" sz="1800" spc="-5">
                <a:latin typeface="Arial"/>
                <a:cs typeface="Arial"/>
              </a:rPr>
              <a:t>INTEGER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309" y="527050"/>
            <a:ext cx="1742439" cy="417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10179" y="1278889"/>
            <a:ext cx="1744980" cy="69215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320675" marR="187325" indent="-128270">
              <a:lnSpc>
                <a:spcPts val="2130"/>
              </a:lnSpc>
              <a:spcBef>
                <a:spcPts val="615"/>
              </a:spcBef>
            </a:pPr>
            <a:r>
              <a:rPr dirty="0" sz="1900" spc="10">
                <a:latin typeface="Arial"/>
                <a:cs typeface="Arial"/>
              </a:rPr>
              <a:t>R</a:t>
            </a:r>
            <a:r>
              <a:rPr dirty="0" sz="1900" spc="15">
                <a:latin typeface="Arial"/>
                <a:cs typeface="Arial"/>
              </a:rPr>
              <a:t>E</a:t>
            </a:r>
            <a:r>
              <a:rPr dirty="0" sz="1900" spc="5">
                <a:latin typeface="Arial"/>
                <a:cs typeface="Arial"/>
              </a:rPr>
              <a:t>S</a:t>
            </a:r>
            <a:r>
              <a:rPr dirty="0" sz="1900" spc="15">
                <a:latin typeface="Arial"/>
                <a:cs typeface="Arial"/>
              </a:rPr>
              <a:t>E</a:t>
            </a:r>
            <a:r>
              <a:rPr dirty="0" sz="1900" spc="5">
                <a:latin typeface="Arial"/>
                <a:cs typeface="Arial"/>
              </a:rPr>
              <a:t>A</a:t>
            </a:r>
            <a:r>
              <a:rPr dirty="0" sz="1900" spc="10">
                <a:latin typeface="Arial"/>
                <a:cs typeface="Arial"/>
              </a:rPr>
              <a:t>RCH  </a:t>
            </a:r>
            <a:r>
              <a:rPr dirty="0" sz="1900" spc="10">
                <a:latin typeface="Arial"/>
                <a:cs typeface="Arial"/>
              </a:rPr>
              <a:t>CENTERS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800" y="1287780"/>
            <a:ext cx="2269490" cy="68326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algn="ctr">
              <a:lnSpc>
                <a:spcPts val="2210"/>
              </a:lnSpc>
              <a:spcBef>
                <a:spcPts val="380"/>
              </a:spcBef>
            </a:pPr>
            <a:r>
              <a:rPr dirty="0" sz="1900" spc="-10">
                <a:latin typeface="Arial"/>
                <a:cs typeface="Arial"/>
              </a:rPr>
              <a:t>CONTACT</a:t>
            </a:r>
            <a:endParaRPr sz="1900">
              <a:latin typeface="Arial"/>
              <a:cs typeface="Arial"/>
            </a:endParaRPr>
          </a:p>
          <a:p>
            <a:pPr algn="ctr">
              <a:lnSpc>
                <a:spcPts val="2210"/>
              </a:lnSpc>
            </a:pPr>
            <a:r>
              <a:rPr dirty="0" sz="1900" spc="5">
                <a:latin typeface="Arial"/>
                <a:cs typeface="Arial"/>
              </a:rPr>
              <a:t>Get In</a:t>
            </a:r>
            <a:r>
              <a:rPr dirty="0" sz="1900" spc="-80">
                <a:latin typeface="Arial"/>
                <a:cs typeface="Arial"/>
              </a:rPr>
              <a:t> </a:t>
            </a:r>
            <a:r>
              <a:rPr dirty="0" sz="1900" spc="-35">
                <a:latin typeface="Arial"/>
                <a:cs typeface="Arial"/>
              </a:rPr>
              <a:t>Touch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1278889"/>
            <a:ext cx="1744980" cy="69215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449580" marR="187325" indent="-256540">
              <a:lnSpc>
                <a:spcPts val="2130"/>
              </a:lnSpc>
              <a:spcBef>
                <a:spcPts val="615"/>
              </a:spcBef>
            </a:pPr>
            <a:r>
              <a:rPr dirty="0" sz="1900" spc="10">
                <a:latin typeface="Arial"/>
                <a:cs typeface="Arial"/>
              </a:rPr>
              <a:t>R</a:t>
            </a:r>
            <a:r>
              <a:rPr dirty="0" sz="1900" spc="15">
                <a:latin typeface="Arial"/>
                <a:cs typeface="Arial"/>
              </a:rPr>
              <a:t>E</a:t>
            </a:r>
            <a:r>
              <a:rPr dirty="0" sz="1900" spc="5">
                <a:latin typeface="Arial"/>
                <a:cs typeface="Arial"/>
              </a:rPr>
              <a:t>S</a:t>
            </a:r>
            <a:r>
              <a:rPr dirty="0" sz="1900" spc="15">
                <a:latin typeface="Arial"/>
                <a:cs typeface="Arial"/>
              </a:rPr>
              <a:t>E</a:t>
            </a:r>
            <a:r>
              <a:rPr dirty="0" sz="1900" spc="5">
                <a:latin typeface="Arial"/>
                <a:cs typeface="Arial"/>
              </a:rPr>
              <a:t>A</a:t>
            </a:r>
            <a:r>
              <a:rPr dirty="0" sz="1900" spc="10">
                <a:latin typeface="Arial"/>
                <a:cs typeface="Arial"/>
              </a:rPr>
              <a:t>RCH  </a:t>
            </a:r>
            <a:r>
              <a:rPr dirty="0" sz="1900" spc="-60">
                <a:latin typeface="Arial"/>
                <a:cs typeface="Arial"/>
              </a:rPr>
              <a:t>AT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10">
                <a:latin typeface="Arial"/>
                <a:cs typeface="Arial"/>
              </a:rPr>
              <a:t>PES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0679" y="2117089"/>
            <a:ext cx="6840220" cy="2868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3064" y="8171180"/>
            <a:ext cx="6846565" cy="2151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6650" y="5597682"/>
            <a:ext cx="6757937" cy="248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643" y="2058996"/>
            <a:ext cx="3239064" cy="3566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409" y="798830"/>
            <a:ext cx="6840220" cy="784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08960" y="1677670"/>
            <a:ext cx="3858260" cy="5017770"/>
          </a:xfrm>
          <a:custGeom>
            <a:avLst/>
            <a:gdLst/>
            <a:ahLst/>
            <a:cxnLst/>
            <a:rect l="l" t="t" r="r" b="b"/>
            <a:pathLst>
              <a:path w="3858259" h="5017770">
                <a:moveTo>
                  <a:pt x="3858260" y="0"/>
                </a:moveTo>
                <a:lnTo>
                  <a:pt x="0" y="0"/>
                </a:lnTo>
                <a:lnTo>
                  <a:pt x="0" y="5017770"/>
                </a:lnTo>
                <a:lnTo>
                  <a:pt x="3858260" y="5017770"/>
                </a:lnTo>
                <a:lnTo>
                  <a:pt x="38582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99129" y="1753870"/>
            <a:ext cx="7175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5029" y="1697990"/>
            <a:ext cx="3383915" cy="1687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505"/>
              </a:lnSpc>
              <a:spcBef>
                <a:spcPts val="100"/>
              </a:spcBef>
            </a:pP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Resources</a:t>
            </a:r>
            <a:endParaRPr sz="1300">
              <a:latin typeface="Arial"/>
              <a:cs typeface="Arial"/>
            </a:endParaRPr>
          </a:p>
          <a:p>
            <a:pPr marR="5080">
              <a:lnSpc>
                <a:spcPts val="1440"/>
              </a:lnSpc>
              <a:spcBef>
                <a:spcPts val="90"/>
              </a:spcBef>
            </a:pPr>
            <a:r>
              <a:rPr dirty="0" sz="1300" spc="-5">
                <a:latin typeface="Arial"/>
                <a:cs typeface="Arial"/>
              </a:rPr>
              <a:t>PES University ensures that the best in faculty  </a:t>
            </a:r>
            <a:r>
              <a:rPr dirty="0" sz="1300" spc="-10">
                <a:latin typeface="Arial"/>
                <a:cs typeface="Arial"/>
              </a:rPr>
              <a:t>work </a:t>
            </a:r>
            <a:r>
              <a:rPr dirty="0" sz="1300" spc="-5">
                <a:latin typeface="Arial"/>
                <a:cs typeface="Arial"/>
              </a:rPr>
              <a:t>in </a:t>
            </a:r>
            <a:r>
              <a:rPr dirty="0" sz="1300" spc="-10">
                <a:latin typeface="Arial"/>
                <a:cs typeface="Arial"/>
              </a:rPr>
              <a:t>well </a:t>
            </a:r>
            <a:r>
              <a:rPr dirty="0" sz="1300" spc="-5">
                <a:latin typeface="Arial"/>
                <a:cs typeface="Arial"/>
              </a:rPr>
              <a:t>equipped laboratories. Each  domain is guided by </a:t>
            </a:r>
            <a:r>
              <a:rPr dirty="0" sz="1300">
                <a:latin typeface="Arial"/>
                <a:cs typeface="Arial"/>
              </a:rPr>
              <a:t>a </a:t>
            </a:r>
            <a:r>
              <a:rPr dirty="0" sz="1300" spc="-5">
                <a:latin typeface="Arial"/>
                <a:cs typeface="Arial"/>
              </a:rPr>
              <a:t>domain head </a:t>
            </a:r>
            <a:r>
              <a:rPr dirty="0" sz="1300" spc="-10">
                <a:latin typeface="Arial"/>
                <a:cs typeface="Arial"/>
              </a:rPr>
              <a:t>with  exceptional </a:t>
            </a:r>
            <a:r>
              <a:rPr dirty="0" sz="1300" spc="-5">
                <a:latin typeface="Arial"/>
                <a:cs typeface="Arial"/>
              </a:rPr>
              <a:t>academic credentials and </a:t>
            </a:r>
            <a:r>
              <a:rPr dirty="0" sz="1300">
                <a:latin typeface="Arial"/>
                <a:cs typeface="Arial"/>
              </a:rPr>
              <a:t>a  </a:t>
            </a:r>
            <a:r>
              <a:rPr dirty="0" sz="1300" spc="-5">
                <a:latin typeface="Arial"/>
                <a:cs typeface="Arial"/>
              </a:rPr>
              <a:t>passion for research and </a:t>
            </a:r>
            <a:r>
              <a:rPr dirty="0" sz="1300" spc="-10">
                <a:latin typeface="Arial"/>
                <a:cs typeface="Arial"/>
              </a:rPr>
              <a:t>development  activities. </a:t>
            </a:r>
            <a:r>
              <a:rPr dirty="0" sz="1300">
                <a:latin typeface="Arial"/>
                <a:cs typeface="Arial"/>
              </a:rPr>
              <a:t>The </a:t>
            </a:r>
            <a:r>
              <a:rPr dirty="0" sz="1300" spc="-5">
                <a:latin typeface="Arial"/>
                <a:cs typeface="Arial"/>
              </a:rPr>
              <a:t>domain head leads </a:t>
            </a:r>
            <a:r>
              <a:rPr dirty="0" sz="1300">
                <a:latin typeface="Arial"/>
                <a:cs typeface="Arial"/>
              </a:rPr>
              <a:t>a </a:t>
            </a:r>
            <a:r>
              <a:rPr dirty="0" sz="1300" spc="-5">
                <a:latin typeface="Arial"/>
                <a:cs typeface="Arial"/>
              </a:rPr>
              <a:t>research  team comprising of members drawn from the  faculty who </a:t>
            </a:r>
            <a:r>
              <a:rPr dirty="0" sz="1300" spc="-10">
                <a:latin typeface="Arial"/>
                <a:cs typeface="Arial"/>
              </a:rPr>
              <a:t>work </a:t>
            </a:r>
            <a:r>
              <a:rPr dirty="0" sz="1300" spc="-5">
                <a:latin typeface="Arial"/>
                <a:cs typeface="Arial"/>
              </a:rPr>
              <a:t>closely </a:t>
            </a:r>
            <a:r>
              <a:rPr dirty="0" sz="1300" spc="-10">
                <a:latin typeface="Arial"/>
                <a:cs typeface="Arial"/>
              </a:rPr>
              <a:t>with </a:t>
            </a:r>
            <a:r>
              <a:rPr dirty="0" sz="1300" spc="-5">
                <a:latin typeface="Arial"/>
                <a:cs typeface="Arial"/>
              </a:rPr>
              <a:t>the</a:t>
            </a:r>
            <a:r>
              <a:rPr dirty="0" sz="1300" spc="-4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students.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9129" y="3587750"/>
            <a:ext cx="7175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5029" y="3531869"/>
            <a:ext cx="3377565" cy="1323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510"/>
              </a:lnSpc>
              <a:spcBef>
                <a:spcPts val="100"/>
              </a:spcBef>
            </a:pP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Projects</a:t>
            </a:r>
            <a:endParaRPr sz="1300">
              <a:latin typeface="Arial"/>
              <a:cs typeface="Arial"/>
            </a:endParaRPr>
          </a:p>
          <a:p>
            <a:pPr marR="5080">
              <a:lnSpc>
                <a:spcPts val="1440"/>
              </a:lnSpc>
              <a:spcBef>
                <a:spcPts val="95"/>
              </a:spcBef>
            </a:pPr>
            <a:r>
              <a:rPr dirty="0" sz="1300" spc="-5">
                <a:latin typeface="Arial"/>
                <a:cs typeface="Arial"/>
              </a:rPr>
              <a:t>Research enriches all aspects of teaching and  learning. </a:t>
            </a:r>
            <a:r>
              <a:rPr dirty="0" sz="1300">
                <a:latin typeface="Arial"/>
                <a:cs typeface="Arial"/>
              </a:rPr>
              <a:t>The </a:t>
            </a:r>
            <a:r>
              <a:rPr dirty="0" sz="1300" spc="-5">
                <a:latin typeface="Arial"/>
                <a:cs typeface="Arial"/>
              </a:rPr>
              <a:t>list of projects demonstrates the  deep domain </a:t>
            </a:r>
            <a:r>
              <a:rPr dirty="0" sz="1300" spc="-10">
                <a:latin typeface="Arial"/>
                <a:cs typeface="Arial"/>
              </a:rPr>
              <a:t>knowledge </a:t>
            </a:r>
            <a:r>
              <a:rPr dirty="0" sz="1300" spc="-5">
                <a:latin typeface="Arial"/>
                <a:cs typeface="Arial"/>
              </a:rPr>
              <a:t>of the </a:t>
            </a:r>
            <a:r>
              <a:rPr dirty="0" sz="1300" spc="-10">
                <a:latin typeface="Arial"/>
                <a:cs typeface="Arial"/>
              </a:rPr>
              <a:t>faculty </a:t>
            </a:r>
            <a:r>
              <a:rPr dirty="0" sz="1300" spc="-5">
                <a:latin typeface="Arial"/>
                <a:cs typeface="Arial"/>
              </a:rPr>
              <a:t>and  competence of the students. Premier  </a:t>
            </a:r>
            <a:r>
              <a:rPr dirty="0" sz="1300" spc="-10">
                <a:latin typeface="Arial"/>
                <a:cs typeface="Arial"/>
              </a:rPr>
              <a:t>organizations have </a:t>
            </a:r>
            <a:r>
              <a:rPr dirty="0" sz="1300" spc="-5">
                <a:latin typeface="Arial"/>
                <a:cs typeface="Arial"/>
              </a:rPr>
              <a:t>relied on </a:t>
            </a:r>
            <a:r>
              <a:rPr dirty="0" sz="1300" spc="-10">
                <a:latin typeface="Arial"/>
                <a:cs typeface="Arial"/>
              </a:rPr>
              <a:t>PES University’s  </a:t>
            </a:r>
            <a:r>
              <a:rPr dirty="0" sz="1300" spc="-5">
                <a:latin typeface="Arial"/>
                <a:cs typeface="Arial"/>
              </a:rPr>
              <a:t>talent for active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assistance.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9129" y="5057140"/>
            <a:ext cx="7175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5029" y="5001259"/>
            <a:ext cx="142557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u="sng" sz="13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Accomplishments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5029" y="5374640"/>
            <a:ext cx="3329940" cy="95504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R="5080">
              <a:lnSpc>
                <a:spcPts val="1440"/>
              </a:lnSpc>
              <a:spcBef>
                <a:spcPts val="245"/>
              </a:spcBef>
            </a:pPr>
            <a:r>
              <a:rPr dirty="0" sz="1300" spc="-5">
                <a:latin typeface="Arial"/>
                <a:cs typeface="Arial"/>
              </a:rPr>
              <a:t>The </a:t>
            </a:r>
            <a:r>
              <a:rPr dirty="0" sz="1300" spc="-10">
                <a:latin typeface="Arial"/>
                <a:cs typeface="Arial"/>
              </a:rPr>
              <a:t>various </a:t>
            </a:r>
            <a:r>
              <a:rPr dirty="0" sz="1300" spc="-5">
                <a:latin typeface="Arial"/>
                <a:cs typeface="Arial"/>
              </a:rPr>
              <a:t>research domains at PES  University </a:t>
            </a:r>
            <a:r>
              <a:rPr dirty="0" sz="1300" spc="-10">
                <a:latin typeface="Arial"/>
                <a:cs typeface="Arial"/>
              </a:rPr>
              <a:t>have </a:t>
            </a:r>
            <a:r>
              <a:rPr dirty="0" sz="1300" spc="-5">
                <a:latin typeface="Arial"/>
                <a:cs typeface="Arial"/>
              </a:rPr>
              <a:t>successfully initiated </a:t>
            </a:r>
            <a:r>
              <a:rPr dirty="0" sz="1300" spc="-10">
                <a:latin typeface="Arial"/>
                <a:cs typeface="Arial"/>
              </a:rPr>
              <a:t>projects  independently </a:t>
            </a:r>
            <a:r>
              <a:rPr dirty="0" sz="1300" spc="-5">
                <a:latin typeface="Arial"/>
                <a:cs typeface="Arial"/>
              </a:rPr>
              <a:t>and in collaboration with other  research institutes. The funding </a:t>
            </a:r>
            <a:r>
              <a:rPr dirty="0" sz="1300" spc="-10">
                <a:latin typeface="Arial"/>
                <a:cs typeface="Arial"/>
              </a:rPr>
              <a:t>organizations  include government </a:t>
            </a:r>
            <a:r>
              <a:rPr dirty="0" sz="1300" spc="-5">
                <a:latin typeface="Arial"/>
                <a:cs typeface="Arial"/>
              </a:rPr>
              <a:t>concerns and</a:t>
            </a:r>
            <a:r>
              <a:rPr dirty="0" sz="1300" spc="1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industries.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0067" y="6797158"/>
            <a:ext cx="4046186" cy="14172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63340" y="8073390"/>
            <a:ext cx="3281679" cy="2197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91490" y="458469"/>
            <a:ext cx="60775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Arial"/>
                <a:cs typeface="Arial"/>
              </a:rPr>
              <a:t>Web </a:t>
            </a:r>
            <a:r>
              <a:rPr dirty="0" sz="1800" spc="-10">
                <a:latin typeface="Arial"/>
                <a:cs typeface="Arial"/>
              </a:rPr>
              <a:t>page that appears </a:t>
            </a:r>
            <a:r>
              <a:rPr dirty="0" sz="1800" spc="-5">
                <a:latin typeface="Arial"/>
                <a:cs typeface="Arial"/>
              </a:rPr>
              <a:t>on clicking the RESEARCH </a:t>
            </a:r>
            <a:r>
              <a:rPr dirty="0" sz="1800" spc="-75">
                <a:latin typeface="Arial"/>
                <a:cs typeface="Arial"/>
              </a:rPr>
              <a:t>AT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409" y="896619"/>
            <a:ext cx="6840220" cy="623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3788" y="5616019"/>
            <a:ext cx="6731581" cy="137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1485" y="7283512"/>
            <a:ext cx="6596139" cy="29179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6079" y="1738630"/>
            <a:ext cx="6322060" cy="146431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ct val="92600"/>
              </a:lnSpc>
              <a:spcBef>
                <a:spcPts val="229"/>
              </a:spcBef>
            </a:pPr>
            <a:r>
              <a:rPr dirty="0" sz="1500" spc="-5">
                <a:latin typeface="Arial"/>
                <a:cs typeface="Arial"/>
              </a:rPr>
              <a:t>Premier </a:t>
            </a:r>
            <a:r>
              <a:rPr dirty="0" sz="1500">
                <a:latin typeface="Arial"/>
                <a:cs typeface="Arial"/>
              </a:rPr>
              <a:t>organizations </a:t>
            </a:r>
            <a:r>
              <a:rPr dirty="0" sz="1500" spc="-5">
                <a:latin typeface="Arial"/>
                <a:cs typeface="Arial"/>
              </a:rPr>
              <a:t>have </a:t>
            </a:r>
            <a:r>
              <a:rPr dirty="0" sz="1500">
                <a:latin typeface="Arial"/>
                <a:cs typeface="Arial"/>
              </a:rPr>
              <a:t>relied on </a:t>
            </a:r>
            <a:r>
              <a:rPr dirty="0" sz="1500" spc="-10">
                <a:latin typeface="Arial"/>
                <a:cs typeface="Arial"/>
              </a:rPr>
              <a:t>PES </a:t>
            </a:r>
            <a:r>
              <a:rPr dirty="0" sz="1500" spc="-5">
                <a:latin typeface="Arial"/>
                <a:cs typeface="Arial"/>
              </a:rPr>
              <a:t>University's </a:t>
            </a:r>
            <a:r>
              <a:rPr dirty="0" sz="1500">
                <a:latin typeface="Arial"/>
                <a:cs typeface="Arial"/>
              </a:rPr>
              <a:t>talent for </a:t>
            </a:r>
            <a:r>
              <a:rPr dirty="0" sz="1500" spc="-5">
                <a:latin typeface="Arial"/>
                <a:cs typeface="Arial"/>
              </a:rPr>
              <a:t>active  </a:t>
            </a:r>
            <a:r>
              <a:rPr dirty="0" sz="1500">
                <a:latin typeface="Arial"/>
                <a:cs typeface="Arial"/>
              </a:rPr>
              <a:t>assistance. </a:t>
            </a:r>
            <a:r>
              <a:rPr dirty="0" sz="1500" spc="-5">
                <a:latin typeface="Arial"/>
                <a:cs typeface="Arial"/>
              </a:rPr>
              <a:t>The </a:t>
            </a:r>
            <a:r>
              <a:rPr dirty="0" sz="1500">
                <a:latin typeface="Arial"/>
                <a:cs typeface="Arial"/>
              </a:rPr>
              <a:t>guidance </a:t>
            </a:r>
            <a:r>
              <a:rPr dirty="0" sz="1500" spc="-5">
                <a:latin typeface="Arial"/>
                <a:cs typeface="Arial"/>
              </a:rPr>
              <a:t>provided by </a:t>
            </a:r>
            <a:r>
              <a:rPr dirty="0" sz="1500">
                <a:latin typeface="Arial"/>
                <a:cs typeface="Arial"/>
              </a:rPr>
              <a:t>the </a:t>
            </a:r>
            <a:r>
              <a:rPr dirty="0" sz="1500" spc="-5">
                <a:latin typeface="Arial"/>
                <a:cs typeface="Arial"/>
              </a:rPr>
              <a:t>experienced </a:t>
            </a:r>
            <a:r>
              <a:rPr dirty="0" sz="1500">
                <a:latin typeface="Arial"/>
                <a:cs typeface="Arial"/>
              </a:rPr>
              <a:t>faculty and the </a:t>
            </a:r>
            <a:r>
              <a:rPr dirty="0" sz="1500" spc="-5">
                <a:latin typeface="Arial"/>
                <a:cs typeface="Arial"/>
              </a:rPr>
              <a:t>well  </a:t>
            </a:r>
            <a:r>
              <a:rPr dirty="0" sz="1500">
                <a:latin typeface="Arial"/>
                <a:cs typeface="Arial"/>
              </a:rPr>
              <a:t>equipped laboratories </a:t>
            </a:r>
            <a:r>
              <a:rPr dirty="0" sz="1500" spc="-5">
                <a:latin typeface="Arial"/>
                <a:cs typeface="Arial"/>
              </a:rPr>
              <a:t>have </a:t>
            </a:r>
            <a:r>
              <a:rPr dirty="0" sz="1500">
                <a:latin typeface="Arial"/>
                <a:cs typeface="Arial"/>
              </a:rPr>
              <a:t>ensured successful completion of projects that  meet the </a:t>
            </a:r>
            <a:r>
              <a:rPr dirty="0" sz="1500" spc="-5">
                <a:latin typeface="Arial"/>
                <a:cs typeface="Arial"/>
              </a:rPr>
              <a:t>expectations </a:t>
            </a:r>
            <a:r>
              <a:rPr dirty="0" sz="1500">
                <a:latin typeface="Arial"/>
                <a:cs typeface="Arial"/>
              </a:rPr>
              <a:t>of the funding</a:t>
            </a:r>
            <a:r>
              <a:rPr dirty="0" sz="1500" spc="1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organization.</a:t>
            </a:r>
            <a:endParaRPr sz="1500">
              <a:latin typeface="Arial"/>
              <a:cs typeface="Arial"/>
            </a:endParaRPr>
          </a:p>
          <a:p>
            <a:pPr marL="12700" marR="150495">
              <a:lnSpc>
                <a:spcPts val="1670"/>
              </a:lnSpc>
              <a:spcBef>
                <a:spcPts val="1225"/>
              </a:spcBef>
            </a:pPr>
            <a:r>
              <a:rPr dirty="0" sz="1500">
                <a:latin typeface="Arial"/>
                <a:cs typeface="Arial"/>
              </a:rPr>
              <a:t>The </a:t>
            </a:r>
            <a:r>
              <a:rPr dirty="0" sz="1500" spc="-5">
                <a:latin typeface="Arial"/>
                <a:cs typeface="Arial"/>
              </a:rPr>
              <a:t>university </a:t>
            </a:r>
            <a:r>
              <a:rPr dirty="0" sz="1500">
                <a:latin typeface="Arial"/>
                <a:cs typeface="Arial"/>
              </a:rPr>
              <a:t>has </a:t>
            </a:r>
            <a:r>
              <a:rPr dirty="0" sz="1500" spc="-5">
                <a:latin typeface="Arial"/>
                <a:cs typeface="Arial"/>
              </a:rPr>
              <a:t>provided </a:t>
            </a:r>
            <a:r>
              <a:rPr dirty="0" sz="1500">
                <a:latin typeface="Arial"/>
                <a:cs typeface="Arial"/>
              </a:rPr>
              <a:t>funding for many of the promising projects in  collaboration </a:t>
            </a:r>
            <a:r>
              <a:rPr dirty="0" sz="1500" spc="-5">
                <a:latin typeface="Arial"/>
                <a:cs typeface="Arial"/>
              </a:rPr>
              <a:t>with</a:t>
            </a:r>
            <a:r>
              <a:rPr dirty="0" sz="1500" spc="1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429" y="3681729"/>
            <a:ext cx="93345" cy="1276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40">
                <a:latin typeface="Trebuchet MS"/>
                <a:cs typeface="Trebuchet MS"/>
              </a:rPr>
              <a:t>●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429" y="4044950"/>
            <a:ext cx="93345" cy="1276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40">
                <a:latin typeface="Trebuchet MS"/>
                <a:cs typeface="Trebuchet MS"/>
              </a:rPr>
              <a:t>●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429" y="4406900"/>
            <a:ext cx="93345" cy="1276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40">
                <a:latin typeface="Trebuchet MS"/>
                <a:cs typeface="Trebuchet MS"/>
              </a:rPr>
              <a:t>●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429" y="4770119"/>
            <a:ext cx="93345" cy="1276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40">
                <a:latin typeface="Trebuchet MS"/>
                <a:cs typeface="Trebuchet MS"/>
              </a:rPr>
              <a:t>●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429" y="5133339"/>
            <a:ext cx="93345" cy="1276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40">
                <a:latin typeface="Trebuchet MS"/>
                <a:cs typeface="Trebuchet MS"/>
              </a:rPr>
              <a:t>●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00" y="3481070"/>
            <a:ext cx="4850765" cy="1840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328545">
              <a:lnSpc>
                <a:spcPct val="158900"/>
              </a:lnSpc>
              <a:spcBef>
                <a:spcPts val="100"/>
              </a:spcBef>
            </a:pPr>
            <a:r>
              <a:rPr dirty="0" sz="1500" spc="-5">
                <a:latin typeface="Arial"/>
                <a:cs typeface="Arial"/>
              </a:rPr>
              <a:t>National </a:t>
            </a:r>
            <a:r>
              <a:rPr dirty="0" sz="1500">
                <a:latin typeface="Arial"/>
                <a:cs typeface="Arial"/>
              </a:rPr>
              <a:t>Institute of </a:t>
            </a:r>
            <a:r>
              <a:rPr dirty="0" sz="1500" spc="-5">
                <a:latin typeface="Arial"/>
                <a:cs typeface="Arial"/>
              </a:rPr>
              <a:t>Design  Naval </a:t>
            </a:r>
            <a:r>
              <a:rPr dirty="0" sz="1500">
                <a:latin typeface="Arial"/>
                <a:cs typeface="Arial"/>
              </a:rPr>
              <a:t>Research </a:t>
            </a:r>
            <a:r>
              <a:rPr dirty="0" sz="1500" spc="-5">
                <a:latin typeface="Arial"/>
                <a:cs typeface="Arial"/>
              </a:rPr>
              <a:t>Board</a:t>
            </a:r>
            <a:r>
              <a:rPr dirty="0" sz="1500" spc="-6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(NRB)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ts val="2860"/>
              </a:lnSpc>
              <a:spcBef>
                <a:spcPts val="260"/>
              </a:spcBef>
            </a:pPr>
            <a:r>
              <a:rPr dirty="0" sz="1500" spc="-5">
                <a:latin typeface="Arial"/>
                <a:cs typeface="Arial"/>
              </a:rPr>
              <a:t>Center </a:t>
            </a:r>
            <a:r>
              <a:rPr dirty="0" sz="1500">
                <a:latin typeface="Arial"/>
                <a:cs typeface="Arial"/>
              </a:rPr>
              <a:t>for </a:t>
            </a:r>
            <a:r>
              <a:rPr dirty="0" sz="1500" spc="-5">
                <a:latin typeface="Arial"/>
                <a:cs typeface="Arial"/>
              </a:rPr>
              <a:t>Development </a:t>
            </a:r>
            <a:r>
              <a:rPr dirty="0" sz="1500">
                <a:latin typeface="Arial"/>
                <a:cs typeface="Arial"/>
              </a:rPr>
              <a:t>of </a:t>
            </a:r>
            <a:r>
              <a:rPr dirty="0" sz="1500" spc="-5">
                <a:latin typeface="Arial"/>
                <a:cs typeface="Arial"/>
              </a:rPr>
              <a:t>Advanced Computing (CDAC)  Indian Space </a:t>
            </a:r>
            <a:r>
              <a:rPr dirty="0" sz="1500">
                <a:latin typeface="Arial"/>
                <a:cs typeface="Arial"/>
              </a:rPr>
              <a:t>Research </a:t>
            </a:r>
            <a:r>
              <a:rPr dirty="0" sz="1500" spc="-5">
                <a:latin typeface="Arial"/>
                <a:cs typeface="Arial"/>
              </a:rPr>
              <a:t>Organization</a:t>
            </a:r>
            <a:r>
              <a:rPr dirty="0" sz="1500" spc="4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(ISRO)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500" spc="-5">
                <a:latin typeface="Arial"/>
                <a:cs typeface="Arial"/>
              </a:rPr>
              <a:t>DRDO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8309" y="321309"/>
            <a:ext cx="1742439" cy="527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309" y="528319"/>
            <a:ext cx="1742439" cy="417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409" y="1140460"/>
            <a:ext cx="6840220" cy="661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6880" y="2039619"/>
            <a:ext cx="6579234" cy="3421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3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Adaptive </a:t>
            </a: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multimodal communication assist</a:t>
            </a:r>
            <a:r>
              <a:rPr dirty="0" u="sng" sz="13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3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system</a:t>
            </a:r>
            <a:endParaRPr sz="1300">
              <a:latin typeface="Arial"/>
              <a:cs typeface="Arial"/>
            </a:endParaRPr>
          </a:p>
          <a:p>
            <a:pPr marL="12700" marR="381000">
              <a:lnSpc>
                <a:spcPts val="1440"/>
              </a:lnSpc>
              <a:spcBef>
                <a:spcPts val="1225"/>
              </a:spcBef>
            </a:pPr>
            <a:r>
              <a:rPr dirty="0" sz="1300" spc="-5">
                <a:latin typeface="Arial"/>
                <a:cs typeface="Arial"/>
              </a:rPr>
              <a:t>Patent publication number: United States Patent </a:t>
            </a:r>
            <a:r>
              <a:rPr dirty="0" sz="1300" spc="-15">
                <a:latin typeface="Arial"/>
                <a:cs typeface="Arial"/>
              </a:rPr>
              <a:t>8,793,118 </a:t>
            </a:r>
            <a:r>
              <a:rPr dirty="0" sz="1300" spc="-5">
                <a:latin typeface="Arial"/>
                <a:cs typeface="Arial"/>
              </a:rPr>
              <a:t>(application #13/330,712)  Published on: 29th </a:t>
            </a:r>
            <a:r>
              <a:rPr dirty="0" sz="1300" spc="-25">
                <a:latin typeface="Arial"/>
                <a:cs typeface="Arial"/>
              </a:rPr>
              <a:t>July, </a:t>
            </a:r>
            <a:r>
              <a:rPr dirty="0" sz="1300" spc="-5">
                <a:latin typeface="Arial"/>
                <a:cs typeface="Arial"/>
              </a:rPr>
              <a:t>2014 (Filed on 20th </a:t>
            </a:r>
            <a:r>
              <a:rPr dirty="0" sz="1300" spc="-15">
                <a:latin typeface="Arial"/>
                <a:cs typeface="Arial"/>
              </a:rPr>
              <a:t>December,</a:t>
            </a:r>
            <a:r>
              <a:rPr dirty="0" sz="1300" spc="5">
                <a:latin typeface="Arial"/>
                <a:cs typeface="Arial"/>
              </a:rPr>
              <a:t> </a:t>
            </a:r>
            <a:r>
              <a:rPr dirty="0" sz="1300" spc="-25">
                <a:latin typeface="Arial"/>
                <a:cs typeface="Arial"/>
              </a:rPr>
              <a:t>2011)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300" spc="-5">
                <a:latin typeface="Arial"/>
                <a:cs typeface="Arial"/>
              </a:rPr>
              <a:t>Research Domain: Center for Pattern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Recognition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1215"/>
              </a:spcBef>
            </a:pPr>
            <a:r>
              <a:rPr dirty="0" sz="1300">
                <a:latin typeface="Arial"/>
                <a:cs typeface="Arial"/>
              </a:rPr>
              <a:t>The </a:t>
            </a:r>
            <a:r>
              <a:rPr dirty="0" sz="1300" spc="-10">
                <a:latin typeface="Arial"/>
                <a:cs typeface="Arial"/>
              </a:rPr>
              <a:t>invention </a:t>
            </a:r>
            <a:r>
              <a:rPr dirty="0" sz="1300" spc="-5">
                <a:latin typeface="Arial"/>
                <a:cs typeface="Arial"/>
              </a:rPr>
              <a:t>is </a:t>
            </a:r>
            <a:r>
              <a:rPr dirty="0" sz="1300">
                <a:latin typeface="Arial"/>
                <a:cs typeface="Arial"/>
              </a:rPr>
              <a:t>a </a:t>
            </a:r>
            <a:r>
              <a:rPr dirty="0" sz="1300" spc="-5">
                <a:latin typeface="Arial"/>
                <a:cs typeface="Arial"/>
              </a:rPr>
              <a:t>system that permits </a:t>
            </a:r>
            <a:r>
              <a:rPr dirty="0" sz="1300" spc="-10">
                <a:latin typeface="Arial"/>
                <a:cs typeface="Arial"/>
              </a:rPr>
              <a:t>visually </a:t>
            </a:r>
            <a:r>
              <a:rPr dirty="0" sz="1300" spc="-5">
                <a:latin typeface="Arial"/>
                <a:cs typeface="Arial"/>
              </a:rPr>
              <a:t>and/ or hearing impaired persons to  communicate </a:t>
            </a:r>
            <a:r>
              <a:rPr dirty="0" sz="1300" spc="-10">
                <a:latin typeface="Arial"/>
                <a:cs typeface="Arial"/>
              </a:rPr>
              <a:t>with </a:t>
            </a:r>
            <a:r>
              <a:rPr dirty="0" sz="1300" spc="-5">
                <a:latin typeface="Arial"/>
                <a:cs typeface="Arial"/>
              </a:rPr>
              <a:t>each other and </a:t>
            </a:r>
            <a:r>
              <a:rPr dirty="0" sz="1300" spc="-10">
                <a:latin typeface="Arial"/>
                <a:cs typeface="Arial"/>
              </a:rPr>
              <a:t>with </a:t>
            </a:r>
            <a:r>
              <a:rPr dirty="0" sz="1300" spc="-5">
                <a:latin typeface="Arial"/>
                <a:cs typeface="Arial"/>
              </a:rPr>
              <a:t>people </a:t>
            </a:r>
            <a:r>
              <a:rPr dirty="0" sz="1300" spc="-10">
                <a:latin typeface="Arial"/>
                <a:cs typeface="Arial"/>
              </a:rPr>
              <a:t>who have </a:t>
            </a:r>
            <a:r>
              <a:rPr dirty="0" sz="1300" spc="-5">
                <a:latin typeface="Arial"/>
                <a:cs typeface="Arial"/>
              </a:rPr>
              <a:t>normal sight and hearing. It  accepts input in one of the multiple </a:t>
            </a:r>
            <a:r>
              <a:rPr dirty="0" sz="1300" spc="-10">
                <a:latin typeface="Arial"/>
                <a:cs typeface="Arial"/>
              </a:rPr>
              <a:t>modes: </a:t>
            </a:r>
            <a:r>
              <a:rPr dirty="0" sz="1300" spc="-5">
                <a:latin typeface="Arial"/>
                <a:cs typeface="Arial"/>
              </a:rPr>
              <a:t>audio (speech), </a:t>
            </a:r>
            <a:r>
              <a:rPr dirty="0" sz="1300" spc="-10">
                <a:latin typeface="Arial"/>
                <a:cs typeface="Arial"/>
              </a:rPr>
              <a:t>video </a:t>
            </a:r>
            <a:r>
              <a:rPr dirty="0" sz="1300" spc="-5">
                <a:latin typeface="Arial"/>
                <a:cs typeface="Arial"/>
              </a:rPr>
              <a:t>(gestures) or </a:t>
            </a:r>
            <a:r>
              <a:rPr dirty="0" sz="1300" spc="-10">
                <a:latin typeface="Arial"/>
                <a:cs typeface="Arial"/>
              </a:rPr>
              <a:t>text </a:t>
            </a:r>
            <a:r>
              <a:rPr dirty="0" sz="1300" spc="-5">
                <a:latin typeface="Arial"/>
                <a:cs typeface="Arial"/>
              </a:rPr>
              <a:t>and  </a:t>
            </a:r>
            <a:r>
              <a:rPr dirty="0" sz="1300" spc="-10">
                <a:latin typeface="Arial"/>
                <a:cs typeface="Arial"/>
              </a:rPr>
              <a:t>relays </a:t>
            </a:r>
            <a:r>
              <a:rPr dirty="0" sz="1300" spc="-5">
                <a:latin typeface="Arial"/>
                <a:cs typeface="Arial"/>
              </a:rPr>
              <a:t>the output in any one or more of the three modes. If the input and output modes are  </a:t>
            </a:r>
            <a:r>
              <a:rPr dirty="0" sz="1300" spc="-10">
                <a:latin typeface="Arial"/>
                <a:cs typeface="Arial"/>
              </a:rPr>
              <a:t>different, </a:t>
            </a:r>
            <a:r>
              <a:rPr dirty="0" sz="1300" spc="-5">
                <a:latin typeface="Arial"/>
                <a:cs typeface="Arial"/>
              </a:rPr>
              <a:t>the system processes the input to convert it from one format to another using  gesture, speech or </a:t>
            </a:r>
            <a:r>
              <a:rPr dirty="0" sz="1300" spc="-10">
                <a:latin typeface="Arial"/>
                <a:cs typeface="Arial"/>
              </a:rPr>
              <a:t>text </a:t>
            </a:r>
            <a:r>
              <a:rPr dirty="0" sz="1300" spc="-5">
                <a:latin typeface="Arial"/>
                <a:cs typeface="Arial"/>
              </a:rPr>
              <a:t>recognition systems </a:t>
            </a:r>
            <a:r>
              <a:rPr dirty="0" sz="1300">
                <a:latin typeface="Arial"/>
                <a:cs typeface="Arial"/>
              </a:rPr>
              <a:t>(as </a:t>
            </a:r>
            <a:r>
              <a:rPr dirty="0" sz="1300" spc="-5">
                <a:latin typeface="Arial"/>
                <a:cs typeface="Arial"/>
              </a:rPr>
              <a:t>applicable) that are based on machine  learning algorithms. </a:t>
            </a:r>
            <a:r>
              <a:rPr dirty="0" sz="1300">
                <a:latin typeface="Arial"/>
                <a:cs typeface="Arial"/>
              </a:rPr>
              <a:t>The </a:t>
            </a:r>
            <a:r>
              <a:rPr dirty="0" sz="1300" spc="-5">
                <a:latin typeface="Arial"/>
                <a:cs typeface="Arial"/>
              </a:rPr>
              <a:t>system permits the user to define their </a:t>
            </a:r>
            <a:r>
              <a:rPr dirty="0" sz="1300" spc="-10">
                <a:latin typeface="Arial"/>
                <a:cs typeface="Arial"/>
              </a:rPr>
              <a:t>own </a:t>
            </a:r>
            <a:r>
              <a:rPr dirty="0" sz="1300" spc="-5">
                <a:latin typeface="Arial"/>
                <a:cs typeface="Arial"/>
              </a:rPr>
              <a:t>constructs and  </a:t>
            </a:r>
            <a:r>
              <a:rPr dirty="0" sz="1300" spc="-10">
                <a:latin typeface="Arial"/>
                <a:cs typeface="Arial"/>
              </a:rPr>
              <a:t>dictionaries, </a:t>
            </a:r>
            <a:r>
              <a:rPr dirty="0" sz="1300" spc="-5">
                <a:latin typeface="Arial"/>
                <a:cs typeface="Arial"/>
              </a:rPr>
              <a:t>thus its use </a:t>
            </a:r>
            <a:r>
              <a:rPr dirty="0" sz="1300" spc="-10">
                <a:latin typeface="Arial"/>
                <a:cs typeface="Arial"/>
              </a:rPr>
              <a:t>extends beyond </a:t>
            </a:r>
            <a:r>
              <a:rPr dirty="0" sz="1300" spc="-5">
                <a:latin typeface="Arial"/>
                <a:cs typeface="Arial"/>
              </a:rPr>
              <a:t>standard Indian and International</a:t>
            </a:r>
            <a:r>
              <a:rPr dirty="0" sz="1300" spc="4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languages.</a:t>
            </a:r>
            <a:endParaRPr sz="1300">
              <a:latin typeface="Arial"/>
              <a:cs typeface="Arial"/>
            </a:endParaRPr>
          </a:p>
          <a:p>
            <a:pPr marL="12700" marR="15240">
              <a:lnSpc>
                <a:spcPts val="1440"/>
              </a:lnSpc>
            </a:pPr>
            <a:r>
              <a:rPr dirty="0" sz="1300" spc="-15">
                <a:latin typeface="Arial"/>
                <a:cs typeface="Arial"/>
              </a:rPr>
              <a:t>Further, </a:t>
            </a:r>
            <a:r>
              <a:rPr dirty="0" sz="1300" spc="-5">
                <a:latin typeface="Arial"/>
                <a:cs typeface="Arial"/>
              </a:rPr>
              <a:t>it adapts to the userâ€™s proficiency </a:t>
            </a:r>
            <a:r>
              <a:rPr dirty="0" sz="1300" spc="-10">
                <a:latin typeface="Arial"/>
                <a:cs typeface="Arial"/>
              </a:rPr>
              <a:t>level, </a:t>
            </a:r>
            <a:r>
              <a:rPr dirty="0" sz="1300" spc="-5">
                <a:latin typeface="Arial"/>
                <a:cs typeface="Arial"/>
              </a:rPr>
              <a:t>adjusting the input and output rates to  the speed at which the user processes the input/ output. Since </a:t>
            </a:r>
            <a:r>
              <a:rPr dirty="0" sz="1300">
                <a:latin typeface="Arial"/>
                <a:cs typeface="Arial"/>
              </a:rPr>
              <a:t>a </a:t>
            </a:r>
            <a:r>
              <a:rPr dirty="0" sz="1300" spc="-10">
                <a:latin typeface="Arial"/>
                <a:cs typeface="Arial"/>
              </a:rPr>
              <a:t>novice user </a:t>
            </a:r>
            <a:r>
              <a:rPr dirty="0" sz="1300" spc="-5">
                <a:latin typeface="Arial"/>
                <a:cs typeface="Arial"/>
              </a:rPr>
              <a:t>may become  proficient </a:t>
            </a:r>
            <a:r>
              <a:rPr dirty="0" sz="1300" spc="-10">
                <a:latin typeface="Arial"/>
                <a:cs typeface="Arial"/>
              </a:rPr>
              <a:t>with </a:t>
            </a:r>
            <a:r>
              <a:rPr dirty="0" sz="1300" spc="-5">
                <a:latin typeface="Arial"/>
                <a:cs typeface="Arial"/>
              </a:rPr>
              <a:t>time, the system is designed to continuously adapt to the changing  proficiency of the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 spc="-20">
                <a:latin typeface="Arial"/>
                <a:cs typeface="Arial"/>
              </a:rPr>
              <a:t>user.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140" y="6140450"/>
            <a:ext cx="6614159" cy="2872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Gesture Based </a:t>
            </a:r>
            <a:r>
              <a:rPr dirty="0" u="sng" sz="13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Tangible </a:t>
            </a: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User Interface for Resource</a:t>
            </a:r>
            <a:r>
              <a:rPr dirty="0" u="sng" sz="1300" spc="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Management</a:t>
            </a:r>
            <a:endParaRPr sz="1300">
              <a:latin typeface="Arial"/>
              <a:cs typeface="Arial"/>
            </a:endParaRPr>
          </a:p>
          <a:p>
            <a:pPr marL="12700" marR="1382395">
              <a:lnSpc>
                <a:spcPct val="168600"/>
              </a:lnSpc>
              <a:spcBef>
                <a:spcPts val="10"/>
              </a:spcBef>
            </a:pPr>
            <a:r>
              <a:rPr dirty="0" sz="1300" spc="-5">
                <a:latin typeface="Arial"/>
                <a:cs typeface="Arial"/>
              </a:rPr>
              <a:t>Patent application number 2378/CHE/2014, Patent Filed on 12-05-2014  Research Domain: </a:t>
            </a:r>
            <a:r>
              <a:rPr dirty="0" sz="1300" spc="-10">
                <a:latin typeface="Arial"/>
                <a:cs typeface="Arial"/>
              </a:rPr>
              <a:t>Networks </a:t>
            </a:r>
            <a:r>
              <a:rPr dirty="0" sz="1300" spc="-5">
                <a:latin typeface="Arial"/>
                <a:cs typeface="Arial"/>
              </a:rPr>
              <a:t>and Security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1215"/>
              </a:spcBef>
            </a:pPr>
            <a:r>
              <a:rPr dirty="0" sz="1300" spc="-5">
                <a:latin typeface="Arial"/>
                <a:cs typeface="Arial"/>
              </a:rPr>
              <a:t>This project aims at </a:t>
            </a:r>
            <a:r>
              <a:rPr dirty="0" sz="1300" spc="-10">
                <a:latin typeface="Arial"/>
                <a:cs typeface="Arial"/>
              </a:rPr>
              <a:t>providing </a:t>
            </a:r>
            <a:r>
              <a:rPr dirty="0" sz="1300" spc="-5">
                <a:latin typeface="Arial"/>
                <a:cs typeface="Arial"/>
              </a:rPr>
              <a:t>the end users </a:t>
            </a:r>
            <a:r>
              <a:rPr dirty="0" sz="1300" spc="-10">
                <a:latin typeface="Arial"/>
                <a:cs typeface="Arial"/>
              </a:rPr>
              <a:t>with </a:t>
            </a:r>
            <a:r>
              <a:rPr dirty="0" sz="1300" spc="-5">
                <a:latin typeface="Arial"/>
                <a:cs typeface="Arial"/>
              </a:rPr>
              <a:t>an </a:t>
            </a:r>
            <a:r>
              <a:rPr dirty="0" sz="1300" spc="-10">
                <a:latin typeface="Arial"/>
                <a:cs typeface="Arial"/>
              </a:rPr>
              <a:t>innovative way </a:t>
            </a:r>
            <a:r>
              <a:rPr dirty="0" sz="1300" spc="-5">
                <a:latin typeface="Arial"/>
                <a:cs typeface="Arial"/>
              </a:rPr>
              <a:t>to share resources  across cross platform </a:t>
            </a:r>
            <a:r>
              <a:rPr dirty="0" sz="1300" spc="-10">
                <a:latin typeface="Arial"/>
                <a:cs typeface="Arial"/>
              </a:rPr>
              <a:t>devices using </a:t>
            </a:r>
            <a:r>
              <a:rPr dirty="0" sz="1300" spc="-5">
                <a:latin typeface="Arial"/>
                <a:cs typeface="Arial"/>
              </a:rPr>
              <a:t>internet as </a:t>
            </a:r>
            <a:r>
              <a:rPr dirty="0" sz="1300">
                <a:latin typeface="Arial"/>
                <a:cs typeface="Arial"/>
              </a:rPr>
              <a:t>a </a:t>
            </a:r>
            <a:r>
              <a:rPr dirty="0" sz="1300" spc="-5">
                <a:latin typeface="Arial"/>
                <a:cs typeface="Arial"/>
              </a:rPr>
              <a:t>medium of transfer and gesture based  user interface. The main objective is to </a:t>
            </a:r>
            <a:r>
              <a:rPr dirty="0" sz="1300" spc="-10">
                <a:latin typeface="Arial"/>
                <a:cs typeface="Arial"/>
              </a:rPr>
              <a:t>provide </a:t>
            </a:r>
            <a:r>
              <a:rPr dirty="0" sz="1300" spc="-5">
                <a:latin typeface="Arial"/>
                <a:cs typeface="Arial"/>
              </a:rPr>
              <a:t>convenience to users to transfer contents  by using one </a:t>
            </a:r>
            <a:r>
              <a:rPr dirty="0" sz="1300" spc="-10">
                <a:latin typeface="Arial"/>
                <a:cs typeface="Arial"/>
              </a:rPr>
              <a:t>simple </a:t>
            </a:r>
            <a:r>
              <a:rPr dirty="0" sz="1300" spc="-5">
                <a:latin typeface="Arial"/>
                <a:cs typeface="Arial"/>
              </a:rPr>
              <a:t>gesture rather than using additional hardware </a:t>
            </a:r>
            <a:r>
              <a:rPr dirty="0" sz="1300" spc="-10">
                <a:latin typeface="Arial"/>
                <a:cs typeface="Arial"/>
              </a:rPr>
              <a:t>devices, </a:t>
            </a:r>
            <a:r>
              <a:rPr dirty="0" sz="1300" spc="-5">
                <a:latin typeface="Arial"/>
                <a:cs typeface="Arial"/>
              </a:rPr>
              <a:t>emails or other  such approaches. </a:t>
            </a:r>
            <a:r>
              <a:rPr dirty="0" sz="1300">
                <a:latin typeface="Arial"/>
                <a:cs typeface="Arial"/>
              </a:rPr>
              <a:t>The </a:t>
            </a:r>
            <a:r>
              <a:rPr dirty="0" sz="1300" spc="-5">
                <a:latin typeface="Arial"/>
                <a:cs typeface="Arial"/>
              </a:rPr>
              <a:t>project intends to build an application on </a:t>
            </a:r>
            <a:r>
              <a:rPr dirty="0" sz="1300" spc="-10">
                <a:latin typeface="Arial"/>
                <a:cs typeface="Arial"/>
              </a:rPr>
              <a:t>different </a:t>
            </a:r>
            <a:r>
              <a:rPr dirty="0" sz="1300" spc="-5">
                <a:latin typeface="Arial"/>
                <a:cs typeface="Arial"/>
              </a:rPr>
              <a:t>platforms which  can share documents, media files and links </a:t>
            </a:r>
            <a:r>
              <a:rPr dirty="0" sz="1300" spc="-10">
                <a:latin typeface="Arial"/>
                <a:cs typeface="Arial"/>
              </a:rPr>
              <a:t>over </a:t>
            </a:r>
            <a:r>
              <a:rPr dirty="0" sz="1300" spc="-5">
                <a:latin typeface="Arial"/>
                <a:cs typeface="Arial"/>
              </a:rPr>
              <a:t>the internet using hand </a:t>
            </a:r>
            <a:r>
              <a:rPr dirty="0" sz="1300" spc="-10">
                <a:latin typeface="Arial"/>
                <a:cs typeface="Arial"/>
              </a:rPr>
              <a:t>gestures. </a:t>
            </a:r>
            <a:r>
              <a:rPr dirty="0" sz="1300" spc="-5">
                <a:latin typeface="Arial"/>
                <a:cs typeface="Arial"/>
              </a:rPr>
              <a:t>The  main aim is to provide easy interface for </a:t>
            </a:r>
            <a:r>
              <a:rPr dirty="0" sz="1300" spc="-10">
                <a:latin typeface="Arial"/>
                <a:cs typeface="Arial"/>
              </a:rPr>
              <a:t>user </a:t>
            </a:r>
            <a:r>
              <a:rPr dirty="0" sz="1300" spc="-5">
                <a:latin typeface="Arial"/>
                <a:cs typeface="Arial"/>
              </a:rPr>
              <a:t>through gestures to share previously  mentioned resources. Thus enables user to share resources </a:t>
            </a:r>
            <a:r>
              <a:rPr dirty="0" sz="1300" spc="-10">
                <a:latin typeface="Arial"/>
                <a:cs typeface="Arial"/>
              </a:rPr>
              <a:t>without </a:t>
            </a:r>
            <a:r>
              <a:rPr dirty="0" sz="1300" spc="-5">
                <a:latin typeface="Arial"/>
                <a:cs typeface="Arial"/>
              </a:rPr>
              <a:t>any external  hardwares </a:t>
            </a:r>
            <a:r>
              <a:rPr dirty="0" sz="1300" spc="-10">
                <a:latin typeface="Arial"/>
                <a:cs typeface="Arial"/>
              </a:rPr>
              <a:t>like </a:t>
            </a:r>
            <a:r>
              <a:rPr dirty="0" sz="1300" spc="-5">
                <a:latin typeface="Arial"/>
                <a:cs typeface="Arial"/>
              </a:rPr>
              <a:t>pen drives and hard disks. Also usage of emails, chat features or other  social sites can be </a:t>
            </a:r>
            <a:r>
              <a:rPr dirty="0" sz="1300" spc="-10">
                <a:latin typeface="Arial"/>
                <a:cs typeface="Arial"/>
              </a:rPr>
              <a:t>avoided </a:t>
            </a:r>
            <a:r>
              <a:rPr dirty="0" sz="1300" spc="-5">
                <a:latin typeface="Arial"/>
                <a:cs typeface="Arial"/>
              </a:rPr>
              <a:t>to share links and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files.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780" y="1739900"/>
            <a:ext cx="6546850" cy="209804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31750">
              <a:lnSpc>
                <a:spcPct val="92600"/>
              </a:lnSpc>
              <a:spcBef>
                <a:spcPts val="229"/>
              </a:spcBef>
            </a:pPr>
            <a:r>
              <a:rPr dirty="0" sz="1500">
                <a:latin typeface="Arial"/>
                <a:cs typeface="Arial"/>
              </a:rPr>
              <a:t>Research </a:t>
            </a:r>
            <a:r>
              <a:rPr dirty="0" sz="1500" spc="-5">
                <a:latin typeface="Arial"/>
                <a:cs typeface="Arial"/>
              </a:rPr>
              <a:t>Centers </a:t>
            </a:r>
            <a:r>
              <a:rPr dirty="0" sz="1500">
                <a:latin typeface="Arial"/>
                <a:cs typeface="Arial"/>
              </a:rPr>
              <a:t>are more in the nature of a team of students </a:t>
            </a:r>
            <a:r>
              <a:rPr dirty="0" sz="1500" spc="-5">
                <a:latin typeface="Arial"/>
                <a:cs typeface="Arial"/>
              </a:rPr>
              <a:t>with </a:t>
            </a:r>
            <a:r>
              <a:rPr dirty="0" sz="1500">
                <a:latin typeface="Arial"/>
                <a:cs typeface="Arial"/>
              </a:rPr>
              <a:t>common  interests, a shared lab and an entity that </a:t>
            </a:r>
            <a:r>
              <a:rPr dirty="0" sz="1500" spc="-5">
                <a:latin typeface="Arial"/>
                <a:cs typeface="Arial"/>
              </a:rPr>
              <a:t>provided </a:t>
            </a:r>
            <a:r>
              <a:rPr dirty="0" sz="1500">
                <a:latin typeface="Arial"/>
                <a:cs typeface="Arial"/>
              </a:rPr>
              <a:t>opportunities of  </a:t>
            </a:r>
            <a:r>
              <a:rPr dirty="0" sz="1500" spc="-5">
                <a:latin typeface="Arial"/>
                <a:cs typeface="Arial"/>
              </a:rPr>
              <a:t>experiencing </a:t>
            </a:r>
            <a:r>
              <a:rPr dirty="0" sz="1500">
                <a:latin typeface="Arial"/>
                <a:cs typeface="Arial"/>
              </a:rPr>
              <a:t>the best practices, understanding the latest </a:t>
            </a:r>
            <a:r>
              <a:rPr dirty="0" sz="1500" spc="-5">
                <a:latin typeface="Arial"/>
                <a:cs typeface="Arial"/>
              </a:rPr>
              <a:t>developments </a:t>
            </a:r>
            <a:r>
              <a:rPr dirty="0" sz="1500">
                <a:latin typeface="Arial"/>
                <a:cs typeface="Arial"/>
              </a:rPr>
              <a:t>and  </a:t>
            </a:r>
            <a:r>
              <a:rPr dirty="0" sz="1500" spc="-5">
                <a:latin typeface="Arial"/>
                <a:cs typeface="Arial"/>
              </a:rPr>
              <a:t>knowing </a:t>
            </a:r>
            <a:r>
              <a:rPr dirty="0" sz="1500">
                <a:latin typeface="Arial"/>
                <a:cs typeface="Arial"/>
              </a:rPr>
              <a:t>the current tools and</a:t>
            </a:r>
            <a:r>
              <a:rPr dirty="0" sz="1500" spc="1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techniques.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92600"/>
              </a:lnSpc>
              <a:spcBef>
                <a:spcPts val="1185"/>
              </a:spcBef>
            </a:pPr>
            <a:r>
              <a:rPr dirty="0" sz="1500">
                <a:latin typeface="Arial"/>
                <a:cs typeface="Arial"/>
              </a:rPr>
              <a:t>Research </a:t>
            </a:r>
            <a:r>
              <a:rPr dirty="0" sz="1500" spc="-5">
                <a:latin typeface="Arial"/>
                <a:cs typeface="Arial"/>
              </a:rPr>
              <a:t>Centers expose </a:t>
            </a:r>
            <a:r>
              <a:rPr dirty="0" sz="1500">
                <a:latin typeface="Arial"/>
                <a:cs typeface="Arial"/>
              </a:rPr>
              <a:t>the students to the </a:t>
            </a:r>
            <a:r>
              <a:rPr dirty="0" sz="1500" spc="-5">
                <a:latin typeface="Arial"/>
                <a:cs typeface="Arial"/>
              </a:rPr>
              <a:t>tools </a:t>
            </a:r>
            <a:r>
              <a:rPr dirty="0" sz="1500">
                <a:latin typeface="Arial"/>
                <a:cs typeface="Arial"/>
              </a:rPr>
              <a:t>and techniques applied </a:t>
            </a:r>
            <a:r>
              <a:rPr dirty="0" sz="1500" spc="-5">
                <a:latin typeface="Arial"/>
                <a:cs typeface="Arial"/>
              </a:rPr>
              <a:t>in  </a:t>
            </a:r>
            <a:r>
              <a:rPr dirty="0" sz="1500">
                <a:latin typeface="Arial"/>
                <a:cs typeface="Arial"/>
              </a:rPr>
              <a:t>the core areas and closely related areas. </a:t>
            </a:r>
            <a:r>
              <a:rPr dirty="0" sz="1500" spc="-5">
                <a:latin typeface="Arial"/>
                <a:cs typeface="Arial"/>
              </a:rPr>
              <a:t>The </a:t>
            </a:r>
            <a:r>
              <a:rPr dirty="0" sz="1500">
                <a:latin typeface="Arial"/>
                <a:cs typeface="Arial"/>
              </a:rPr>
              <a:t>centers </a:t>
            </a:r>
            <a:r>
              <a:rPr dirty="0" sz="1500" spc="-5">
                <a:latin typeface="Arial"/>
                <a:cs typeface="Arial"/>
              </a:rPr>
              <a:t>provide </a:t>
            </a:r>
            <a:r>
              <a:rPr dirty="0" sz="1500">
                <a:latin typeface="Arial"/>
                <a:cs typeface="Arial"/>
              </a:rPr>
              <a:t>mentoring for  enthusiastic students to </a:t>
            </a:r>
            <a:r>
              <a:rPr dirty="0" sz="1500" spc="-5">
                <a:latin typeface="Arial"/>
                <a:cs typeface="Arial"/>
              </a:rPr>
              <a:t>work </a:t>
            </a:r>
            <a:r>
              <a:rPr dirty="0" sz="1500">
                <a:latin typeface="Arial"/>
                <a:cs typeface="Arial"/>
              </a:rPr>
              <a:t>on research projects in specific areas and help  them </a:t>
            </a:r>
            <a:r>
              <a:rPr dirty="0" sz="1500" spc="-5">
                <a:latin typeface="Arial"/>
                <a:cs typeface="Arial"/>
              </a:rPr>
              <a:t>develop their </a:t>
            </a:r>
            <a:r>
              <a:rPr dirty="0" sz="1500" spc="-10">
                <a:latin typeface="Arial"/>
                <a:cs typeface="Arial"/>
              </a:rPr>
              <a:t>own </a:t>
            </a:r>
            <a:r>
              <a:rPr dirty="0" sz="1500">
                <a:latin typeface="Arial"/>
                <a:cs typeface="Arial"/>
              </a:rPr>
              <a:t>approach </a:t>
            </a:r>
            <a:r>
              <a:rPr dirty="0" sz="1500" spc="5">
                <a:latin typeface="Arial"/>
                <a:cs typeface="Arial"/>
              </a:rPr>
              <a:t>to </a:t>
            </a:r>
            <a:r>
              <a:rPr dirty="0" sz="1500">
                <a:latin typeface="Arial"/>
                <a:cs typeface="Arial"/>
              </a:rPr>
              <a:t>problem </a:t>
            </a:r>
            <a:r>
              <a:rPr dirty="0" sz="1500" spc="-5">
                <a:latin typeface="Arial"/>
                <a:cs typeface="Arial"/>
              </a:rPr>
              <a:t>solving. The </a:t>
            </a:r>
            <a:r>
              <a:rPr dirty="0" sz="1500">
                <a:latin typeface="Arial"/>
                <a:cs typeface="Arial"/>
              </a:rPr>
              <a:t>centers </a:t>
            </a:r>
            <a:r>
              <a:rPr dirty="0" sz="1500" spc="-5">
                <a:latin typeface="Arial"/>
                <a:cs typeface="Arial"/>
              </a:rPr>
              <a:t>work </a:t>
            </a:r>
            <a:r>
              <a:rPr dirty="0" sz="1500">
                <a:latin typeface="Arial"/>
                <a:cs typeface="Arial"/>
              </a:rPr>
              <a:t>on  projects independently and </a:t>
            </a:r>
            <a:r>
              <a:rPr dirty="0" sz="1500" spc="-5">
                <a:latin typeface="Arial"/>
                <a:cs typeface="Arial"/>
              </a:rPr>
              <a:t>in </a:t>
            </a:r>
            <a:r>
              <a:rPr dirty="0" sz="1500">
                <a:latin typeface="Arial"/>
                <a:cs typeface="Arial"/>
              </a:rPr>
              <a:t>collaboration </a:t>
            </a:r>
            <a:r>
              <a:rPr dirty="0" sz="1500" spc="-5">
                <a:latin typeface="Arial"/>
                <a:cs typeface="Arial"/>
              </a:rPr>
              <a:t>with </a:t>
            </a:r>
            <a:r>
              <a:rPr dirty="0" sz="1500">
                <a:latin typeface="Arial"/>
                <a:cs typeface="Arial"/>
              </a:rPr>
              <a:t>other</a:t>
            </a:r>
            <a:r>
              <a:rPr dirty="0" sz="1500" spc="1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institutions.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780" y="4375150"/>
            <a:ext cx="93345" cy="1276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40">
                <a:latin typeface="Trebuchet MS"/>
                <a:cs typeface="Trebuchet MS"/>
              </a:rPr>
              <a:t>●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780" y="4738369"/>
            <a:ext cx="93345" cy="1276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40">
                <a:latin typeface="Trebuchet MS"/>
                <a:cs typeface="Trebuchet MS"/>
              </a:rPr>
              <a:t>●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780" y="5101589"/>
            <a:ext cx="93345" cy="1276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40">
                <a:latin typeface="Trebuchet MS"/>
                <a:cs typeface="Trebuchet MS"/>
              </a:rPr>
              <a:t>●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780" y="5464809"/>
            <a:ext cx="93345" cy="1276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40">
                <a:latin typeface="Trebuchet MS"/>
                <a:cs typeface="Trebuchet MS"/>
              </a:rPr>
              <a:t>●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780" y="5826759"/>
            <a:ext cx="93345" cy="1276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40">
                <a:latin typeface="Trebuchet MS"/>
                <a:cs typeface="Trebuchet MS"/>
              </a:rPr>
              <a:t>●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5780" y="6189979"/>
            <a:ext cx="93345" cy="1276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40">
                <a:latin typeface="Trebuchet MS"/>
                <a:cs typeface="Trebuchet MS"/>
              </a:rPr>
              <a:t>●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780" y="6553200"/>
            <a:ext cx="93345" cy="1276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40">
                <a:latin typeface="Trebuchet MS"/>
                <a:cs typeface="Trebuchet MS"/>
              </a:rPr>
              <a:t>●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680" y="4177029"/>
            <a:ext cx="5761990" cy="2564130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500">
                <a:latin typeface="Arial"/>
                <a:cs typeface="Arial"/>
              </a:rPr>
              <a:t>Ordell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Ugo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500" spc="-5">
                <a:latin typeface="Arial"/>
                <a:cs typeface="Arial"/>
              </a:rPr>
              <a:t>Center </a:t>
            </a:r>
            <a:r>
              <a:rPr dirty="0" sz="1500">
                <a:latin typeface="Arial"/>
                <a:cs typeface="Arial"/>
              </a:rPr>
              <a:t>for Cloud Computing &amp; </a:t>
            </a:r>
            <a:r>
              <a:rPr dirty="0" sz="1500" spc="-5">
                <a:latin typeface="Arial"/>
                <a:cs typeface="Arial"/>
              </a:rPr>
              <a:t>Big</a:t>
            </a:r>
            <a:r>
              <a:rPr dirty="0" sz="1500" spc="1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Data</a:t>
            </a:r>
            <a:endParaRPr sz="1500">
              <a:latin typeface="Arial"/>
              <a:cs typeface="Arial"/>
            </a:endParaRPr>
          </a:p>
          <a:p>
            <a:pPr marL="12700" marR="883919">
              <a:lnSpc>
                <a:spcPct val="158900"/>
              </a:lnSpc>
            </a:pPr>
            <a:r>
              <a:rPr dirty="0" sz="1500" spc="-5">
                <a:latin typeface="Arial"/>
                <a:cs typeface="Arial"/>
              </a:rPr>
              <a:t>Knowledge Analytics </a:t>
            </a:r>
            <a:r>
              <a:rPr dirty="0" sz="1500">
                <a:latin typeface="Arial"/>
                <a:cs typeface="Arial"/>
              </a:rPr>
              <a:t>&amp; Ontological Engineering </a:t>
            </a:r>
            <a:r>
              <a:rPr dirty="0" sz="1500" spc="-5">
                <a:latin typeface="Arial"/>
                <a:cs typeface="Arial"/>
              </a:rPr>
              <a:t>(KANOE)  Center </a:t>
            </a:r>
            <a:r>
              <a:rPr dirty="0" sz="1500">
                <a:latin typeface="Arial"/>
                <a:cs typeface="Arial"/>
              </a:rPr>
              <a:t>for </a:t>
            </a:r>
            <a:r>
              <a:rPr dirty="0" sz="1500" spc="-5">
                <a:latin typeface="Arial"/>
                <a:cs typeface="Arial"/>
              </a:rPr>
              <a:t>Pattern</a:t>
            </a:r>
            <a:r>
              <a:rPr dirty="0" sz="1500" spc="1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Recognition</a:t>
            </a:r>
            <a:endParaRPr sz="1500">
              <a:latin typeface="Arial"/>
              <a:cs typeface="Arial"/>
            </a:endParaRPr>
          </a:p>
          <a:p>
            <a:pPr marL="12700" marR="2916555">
              <a:lnSpc>
                <a:spcPts val="2860"/>
              </a:lnSpc>
              <a:spcBef>
                <a:spcPts val="260"/>
              </a:spcBef>
            </a:pPr>
            <a:r>
              <a:rPr dirty="0" sz="1500" spc="-5">
                <a:latin typeface="Arial"/>
                <a:cs typeface="Arial"/>
              </a:rPr>
              <a:t>Center </a:t>
            </a:r>
            <a:r>
              <a:rPr dirty="0" sz="1500">
                <a:latin typeface="Arial"/>
                <a:cs typeface="Arial"/>
              </a:rPr>
              <a:t>for </a:t>
            </a:r>
            <a:r>
              <a:rPr dirty="0" sz="1500" spc="-5">
                <a:latin typeface="Arial"/>
                <a:cs typeface="Arial"/>
              </a:rPr>
              <a:t>Networks And Security  PESU-Huawei Innovation</a:t>
            </a:r>
            <a:r>
              <a:rPr dirty="0" sz="150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lab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500" spc="-5">
                <a:latin typeface="Arial"/>
                <a:cs typeface="Arial"/>
              </a:rPr>
              <a:t>Center </a:t>
            </a:r>
            <a:r>
              <a:rPr dirty="0" sz="1500">
                <a:latin typeface="Arial"/>
                <a:cs typeface="Arial"/>
              </a:rPr>
              <a:t>for </a:t>
            </a:r>
            <a:r>
              <a:rPr dirty="0" sz="1500" spc="-5">
                <a:latin typeface="Arial"/>
                <a:cs typeface="Arial"/>
              </a:rPr>
              <a:t>Data Sciences </a:t>
            </a:r>
            <a:r>
              <a:rPr dirty="0" sz="1500">
                <a:latin typeface="Arial"/>
                <a:cs typeface="Arial"/>
              </a:rPr>
              <a:t>and </a:t>
            </a:r>
            <a:r>
              <a:rPr dirty="0" sz="1500" spc="-5">
                <a:latin typeface="Arial"/>
                <a:cs typeface="Arial"/>
              </a:rPr>
              <a:t>Applied </a:t>
            </a:r>
            <a:r>
              <a:rPr dirty="0" sz="1500">
                <a:latin typeface="Arial"/>
                <a:cs typeface="Arial"/>
              </a:rPr>
              <a:t>Machine Learning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(CDSAML)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9409" y="7296150"/>
            <a:ext cx="6840220" cy="728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9409" y="1059180"/>
            <a:ext cx="6840220" cy="570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68630" y="8049259"/>
            <a:ext cx="6458585" cy="1597660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u="sng" sz="15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Computer</a:t>
            </a:r>
            <a:r>
              <a:rPr dirty="0" u="sng" sz="15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5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Science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92500"/>
              </a:lnSpc>
              <a:spcBef>
                <a:spcPts val="1195"/>
              </a:spcBef>
            </a:pPr>
            <a:r>
              <a:rPr dirty="0" sz="1500" spc="-5">
                <a:latin typeface="Arial"/>
                <a:cs typeface="Arial"/>
              </a:rPr>
              <a:t>The </a:t>
            </a:r>
            <a:r>
              <a:rPr dirty="0" sz="1500">
                <a:latin typeface="Arial"/>
                <a:cs typeface="Arial"/>
              </a:rPr>
              <a:t>students of the </a:t>
            </a:r>
            <a:r>
              <a:rPr dirty="0" sz="1500" spc="-5">
                <a:latin typeface="Arial"/>
                <a:cs typeface="Arial"/>
              </a:rPr>
              <a:t>university </a:t>
            </a:r>
            <a:r>
              <a:rPr dirty="0" sz="1500">
                <a:latin typeface="Arial"/>
                <a:cs typeface="Arial"/>
              </a:rPr>
              <a:t>are sought after by the IT companies. </a:t>
            </a:r>
            <a:r>
              <a:rPr dirty="0" sz="1500" spc="-5">
                <a:latin typeface="Arial"/>
                <a:cs typeface="Arial"/>
              </a:rPr>
              <a:t>The  diverse </a:t>
            </a:r>
            <a:r>
              <a:rPr dirty="0" sz="1500">
                <a:latin typeface="Arial"/>
                <a:cs typeface="Arial"/>
              </a:rPr>
              <a:t>applications </a:t>
            </a:r>
            <a:r>
              <a:rPr dirty="0" sz="1500" spc="-5">
                <a:latin typeface="Arial"/>
                <a:cs typeface="Arial"/>
              </a:rPr>
              <a:t>driven </a:t>
            </a:r>
            <a:r>
              <a:rPr dirty="0" sz="1500">
                <a:latin typeface="Arial"/>
                <a:cs typeface="Arial"/>
              </a:rPr>
              <a:t>by principles of computer science has resulted in  domains of: Mobile </a:t>
            </a:r>
            <a:r>
              <a:rPr dirty="0" sz="1500" spc="-5">
                <a:latin typeface="Arial"/>
                <a:cs typeface="Arial"/>
              </a:rPr>
              <a:t>Systems Engineering, Networks </a:t>
            </a:r>
            <a:r>
              <a:rPr dirty="0" sz="1500">
                <a:latin typeface="Arial"/>
                <a:cs typeface="Arial"/>
              </a:rPr>
              <a:t>and </a:t>
            </a:r>
            <a:r>
              <a:rPr dirty="0" sz="1500" spc="-20">
                <a:latin typeface="Arial"/>
                <a:cs typeface="Arial"/>
              </a:rPr>
              <a:t>Security, </a:t>
            </a:r>
            <a:r>
              <a:rPr dirty="0" sz="1500">
                <a:latin typeface="Arial"/>
                <a:cs typeface="Arial"/>
              </a:rPr>
              <a:t>Cloud  Computing &amp; </a:t>
            </a:r>
            <a:r>
              <a:rPr dirty="0" sz="1500" spc="-5">
                <a:latin typeface="Arial"/>
                <a:cs typeface="Arial"/>
              </a:rPr>
              <a:t>Big </a:t>
            </a:r>
            <a:r>
              <a:rPr dirty="0" sz="1500">
                <a:latin typeface="Arial"/>
                <a:cs typeface="Arial"/>
              </a:rPr>
              <a:t>Data, </a:t>
            </a:r>
            <a:r>
              <a:rPr dirty="0" sz="1500" spc="-5">
                <a:latin typeface="Arial"/>
                <a:cs typeface="Arial"/>
              </a:rPr>
              <a:t>Intelligent </a:t>
            </a:r>
            <a:r>
              <a:rPr dirty="0" sz="1500">
                <a:latin typeface="Arial"/>
                <a:cs typeface="Arial"/>
              </a:rPr>
              <a:t>Social </a:t>
            </a:r>
            <a:r>
              <a:rPr dirty="0" sz="1500" spc="-5">
                <a:latin typeface="Arial"/>
                <a:cs typeface="Arial"/>
              </a:rPr>
              <a:t>Systems, Knowledge Analytics </a:t>
            </a:r>
            <a:r>
              <a:rPr dirty="0" sz="1500">
                <a:latin typeface="Arial"/>
                <a:cs typeface="Arial"/>
              </a:rPr>
              <a:t>&amp;  Ontological </a:t>
            </a:r>
            <a:r>
              <a:rPr dirty="0" sz="1500" spc="-5">
                <a:latin typeface="Arial"/>
                <a:cs typeface="Arial"/>
              </a:rPr>
              <a:t>Engineering.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1490" y="458469"/>
            <a:ext cx="5232400" cy="55626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2070100" marR="5080" indent="-2057400">
              <a:lnSpc>
                <a:spcPts val="2020"/>
              </a:lnSpc>
              <a:spcBef>
                <a:spcPts val="284"/>
              </a:spcBef>
            </a:pPr>
            <a:r>
              <a:rPr dirty="0" sz="1800" spc="-15">
                <a:latin typeface="Arial"/>
                <a:cs typeface="Arial"/>
              </a:rPr>
              <a:t>Web </a:t>
            </a:r>
            <a:r>
              <a:rPr dirty="0" sz="1800" spc="-10">
                <a:latin typeface="Arial"/>
                <a:cs typeface="Arial"/>
              </a:rPr>
              <a:t>page that appears </a:t>
            </a:r>
            <a:r>
              <a:rPr dirty="0" sz="1800" spc="-5">
                <a:latin typeface="Arial"/>
                <a:cs typeface="Arial"/>
              </a:rPr>
              <a:t>on clicking the RESEARCH  CENTERS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680" y="1784350"/>
            <a:ext cx="6485890" cy="790067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321945">
              <a:lnSpc>
                <a:spcPts val="2680"/>
              </a:lnSpc>
              <a:spcBef>
                <a:spcPts val="355"/>
              </a:spcBef>
            </a:pP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USER </a:t>
            </a:r>
            <a:r>
              <a:rPr dirty="0" u="heavy" sz="24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INTERFACE(UI)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: </a:t>
            </a:r>
            <a:r>
              <a:rPr dirty="0" sz="2400" spc="-5">
                <a:latin typeface="Arial"/>
                <a:cs typeface="Arial"/>
              </a:rPr>
              <a:t>User Interface is the  means by which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user and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computer  system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interact</a:t>
            </a:r>
            <a:endParaRPr sz="2400">
              <a:latin typeface="Arial"/>
              <a:cs typeface="Arial"/>
            </a:endParaRPr>
          </a:p>
          <a:p>
            <a:pPr marL="12700" marR="692785">
              <a:lnSpc>
                <a:spcPct val="92900"/>
              </a:lnSpc>
              <a:spcBef>
                <a:spcPts val="1910"/>
              </a:spcBef>
            </a:pP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EXTERNAL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USERS</a:t>
            </a:r>
            <a:r>
              <a:rPr dirty="0" sz="2400" spc="-5">
                <a:latin typeface="Arial"/>
                <a:cs typeface="Arial"/>
              </a:rPr>
              <a:t>: Users here </a:t>
            </a:r>
            <a:r>
              <a:rPr dirty="0" sz="2400" spc="-10">
                <a:latin typeface="Arial"/>
                <a:cs typeface="Arial"/>
              </a:rPr>
              <a:t>include  </a:t>
            </a:r>
            <a:r>
              <a:rPr dirty="0" sz="2400" spc="-5">
                <a:latin typeface="Arial"/>
                <a:cs typeface="Arial"/>
              </a:rPr>
              <a:t>Students </a:t>
            </a:r>
            <a:r>
              <a:rPr dirty="0" sz="2400" spc="-35">
                <a:latin typeface="Arial"/>
                <a:cs typeface="Arial"/>
              </a:rPr>
              <a:t>,Teachers </a:t>
            </a:r>
            <a:r>
              <a:rPr dirty="0" sz="2400" spc="-5">
                <a:latin typeface="Arial"/>
                <a:cs typeface="Arial"/>
              </a:rPr>
              <a:t>,Parents, Management  </a:t>
            </a:r>
            <a:r>
              <a:rPr dirty="0" sz="2400" spc="-10">
                <a:latin typeface="Arial"/>
                <a:cs typeface="Arial"/>
              </a:rPr>
              <a:t>and</a:t>
            </a:r>
            <a:r>
              <a:rPr dirty="0" sz="2400" spc="-5">
                <a:latin typeface="Arial"/>
                <a:cs typeface="Arial"/>
              </a:rPr>
              <a:t> Researchers</a:t>
            </a:r>
            <a:endParaRPr sz="2400">
              <a:latin typeface="Arial"/>
              <a:cs typeface="Arial"/>
            </a:endParaRPr>
          </a:p>
          <a:p>
            <a:pPr marL="73660" marR="243840">
              <a:lnSpc>
                <a:spcPct val="92900"/>
              </a:lnSpc>
              <a:spcBef>
                <a:spcPts val="1580"/>
              </a:spcBef>
            </a:pP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KNOWLEDGE CAPTURE</a:t>
            </a:r>
            <a:r>
              <a:rPr dirty="0" sz="2400" spc="-5">
                <a:latin typeface="Arial"/>
                <a:cs typeface="Arial"/>
              </a:rPr>
              <a:t>: This implies  capturing data. </a:t>
            </a:r>
            <a:r>
              <a:rPr dirty="0" sz="2400">
                <a:latin typeface="Arial"/>
                <a:cs typeface="Arial"/>
              </a:rPr>
              <a:t>It </a:t>
            </a:r>
            <a:r>
              <a:rPr dirty="0" sz="2400" spc="-5">
                <a:latin typeface="Arial"/>
                <a:cs typeface="Arial"/>
              </a:rPr>
              <a:t>can be achieved by entering  data through keyboard or </a:t>
            </a:r>
            <a:r>
              <a:rPr dirty="0" sz="2400" spc="-10">
                <a:latin typeface="Arial"/>
                <a:cs typeface="Arial"/>
              </a:rPr>
              <a:t>uploading </a:t>
            </a:r>
            <a:r>
              <a:rPr dirty="0" sz="2400" spc="-5">
                <a:latin typeface="Arial"/>
                <a:cs typeface="Arial"/>
              </a:rPr>
              <a:t>from </a:t>
            </a:r>
            <a:r>
              <a:rPr dirty="0" sz="2400">
                <a:latin typeface="Arial"/>
                <a:cs typeface="Arial"/>
              </a:rPr>
              <a:t>a  </a:t>
            </a:r>
            <a:r>
              <a:rPr dirty="0" sz="2400" spc="-5">
                <a:latin typeface="Arial"/>
                <a:cs typeface="Arial"/>
              </a:rPr>
              <a:t>document or fetching </a:t>
            </a:r>
            <a:r>
              <a:rPr dirty="0" sz="2400" spc="-10">
                <a:latin typeface="Arial"/>
                <a:cs typeface="Arial"/>
              </a:rPr>
              <a:t>it </a:t>
            </a:r>
            <a:r>
              <a:rPr dirty="0" sz="2400">
                <a:latin typeface="Arial"/>
                <a:cs typeface="Arial"/>
              </a:rPr>
              <a:t>from </a:t>
            </a:r>
            <a:r>
              <a:rPr dirty="0" sz="2400" spc="-5">
                <a:latin typeface="Arial"/>
                <a:cs typeface="Arial"/>
              </a:rPr>
              <a:t>other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sources.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75"/>
              </a:lnSpc>
              <a:spcBef>
                <a:spcPts val="1780"/>
              </a:spcBef>
            </a:pP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KNOWLEDGE </a:t>
            </a:r>
            <a:r>
              <a:rPr dirty="0" u="heavy" sz="24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DISSEMINATION:</a:t>
            </a:r>
            <a:r>
              <a:rPr dirty="0" sz="2400" spc="25" b="1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Knowledge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929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dissemination, also known </a:t>
            </a:r>
            <a:r>
              <a:rPr dirty="0" sz="2400">
                <a:latin typeface="Arial"/>
                <a:cs typeface="Arial"/>
              </a:rPr>
              <a:t>as </a:t>
            </a:r>
            <a:r>
              <a:rPr dirty="0" sz="2400" spc="-5">
                <a:latin typeface="Arial"/>
                <a:cs typeface="Arial"/>
              </a:rPr>
              <a:t>the sharing </a:t>
            </a:r>
            <a:r>
              <a:rPr dirty="0" sz="2400" spc="-10">
                <a:latin typeface="Arial"/>
                <a:cs typeface="Arial"/>
              </a:rPr>
              <a:t>and  </a:t>
            </a:r>
            <a:r>
              <a:rPr dirty="0" sz="2400" spc="-5">
                <a:latin typeface="Arial"/>
                <a:cs typeface="Arial"/>
              </a:rPr>
              <a:t>transferring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knowledge represent </a:t>
            </a:r>
            <a:r>
              <a:rPr dirty="0" sz="2400">
                <a:latin typeface="Arial"/>
                <a:cs typeface="Arial"/>
              </a:rPr>
              <a:t>the  </a:t>
            </a:r>
            <a:r>
              <a:rPr dirty="0" sz="2400" spc="-10">
                <a:latin typeface="Arial"/>
                <a:cs typeface="Arial"/>
              </a:rPr>
              <a:t>exchange </a:t>
            </a:r>
            <a:r>
              <a:rPr dirty="0" sz="2400" spc="-5">
                <a:latin typeface="Arial"/>
                <a:cs typeface="Arial"/>
              </a:rPr>
              <a:t>of information,expertise or </a:t>
            </a:r>
            <a:r>
              <a:rPr dirty="0" sz="2400" spc="-10">
                <a:latin typeface="Arial"/>
                <a:cs typeface="Arial"/>
              </a:rPr>
              <a:t>knowledge  </a:t>
            </a:r>
            <a:r>
              <a:rPr dirty="0" sz="2400" spc="-5">
                <a:latin typeface="Arial"/>
                <a:cs typeface="Arial"/>
              </a:rPr>
              <a:t>between members within </a:t>
            </a:r>
            <a:r>
              <a:rPr dirty="0" sz="2400">
                <a:latin typeface="Arial"/>
                <a:cs typeface="Arial"/>
              </a:rPr>
              <a:t>the firm. In </a:t>
            </a:r>
            <a:r>
              <a:rPr dirty="0" sz="2400" spc="-5">
                <a:latin typeface="Arial"/>
                <a:cs typeface="Arial"/>
              </a:rPr>
              <a:t>other  words,knowledge sharing represents </a:t>
            </a:r>
            <a:r>
              <a:rPr dirty="0" sz="2400">
                <a:latin typeface="Arial"/>
                <a:cs typeface="Arial"/>
              </a:rPr>
              <a:t>the  </a:t>
            </a:r>
            <a:r>
              <a:rPr dirty="0" sz="2400" spc="-5">
                <a:latin typeface="Arial"/>
                <a:cs typeface="Arial"/>
              </a:rPr>
              <a:t>convenience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accessing </a:t>
            </a:r>
            <a:r>
              <a:rPr dirty="0" sz="2400" spc="-10">
                <a:latin typeface="Arial"/>
                <a:cs typeface="Arial"/>
              </a:rPr>
              <a:t>knowledge </a:t>
            </a:r>
            <a:r>
              <a:rPr dirty="0" sz="2400" spc="-5">
                <a:latin typeface="Arial"/>
                <a:cs typeface="Arial"/>
              </a:rPr>
              <a:t>among  the users.</a:t>
            </a:r>
            <a:endParaRPr sz="2400">
              <a:latin typeface="Arial"/>
              <a:cs typeface="Arial"/>
            </a:endParaRPr>
          </a:p>
          <a:p>
            <a:pPr marL="12700" marR="678180">
              <a:lnSpc>
                <a:spcPts val="2680"/>
              </a:lnSpc>
              <a:spcBef>
                <a:spcPts val="120"/>
              </a:spcBef>
            </a:pPr>
            <a:r>
              <a:rPr dirty="0" u="heavy" sz="2400" spc="-5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DATABASE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MODULE</a:t>
            </a:r>
            <a:r>
              <a:rPr dirty="0" sz="2400" spc="-5">
                <a:latin typeface="Arial"/>
                <a:cs typeface="Arial"/>
              </a:rPr>
              <a:t>: Database Module  verifies with the rules and definitions. </a:t>
            </a:r>
            <a:r>
              <a:rPr dirty="0" sz="2400">
                <a:latin typeface="Arial"/>
                <a:cs typeface="Arial"/>
              </a:rPr>
              <a:t>Once  </a:t>
            </a:r>
            <a:r>
              <a:rPr dirty="0" sz="2400" spc="-5">
                <a:latin typeface="Arial"/>
                <a:cs typeface="Arial"/>
              </a:rPr>
              <a:t>verified, puts into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109" y="652780"/>
            <a:ext cx="6341110" cy="585470"/>
          </a:xfrm>
          <a:prstGeom prst="rect">
            <a:avLst/>
          </a:prstGeom>
          <a:solidFill>
            <a:srgbClr val="FFCCCC"/>
          </a:solidFill>
          <a:ln w="3175">
            <a:solidFill>
              <a:srgbClr val="7F7F7F"/>
            </a:solidFill>
          </a:ln>
        </p:spPr>
        <p:txBody>
          <a:bodyPr wrap="square" lIns="0" tIns="96520" rIns="0" bIns="0" rtlCol="0" vert="horz">
            <a:spAutoFit/>
          </a:bodyPr>
          <a:lstStyle/>
          <a:p>
            <a:pPr marL="163830">
              <a:lnSpc>
                <a:spcPct val="100000"/>
              </a:lnSpc>
              <a:spcBef>
                <a:spcPts val="760"/>
              </a:spcBef>
            </a:pPr>
            <a:r>
              <a:rPr dirty="0" u="heavy" sz="2400" spc="-3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VARIOUS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COMPONENTS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KM</a:t>
            </a:r>
            <a:r>
              <a:rPr dirty="0" u="heavy" sz="24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PORTAL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409" y="457200"/>
            <a:ext cx="6840220" cy="42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330" y="863600"/>
            <a:ext cx="6449060" cy="127508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 marR="5080">
              <a:lnSpc>
                <a:spcPts val="1440"/>
              </a:lnSpc>
              <a:spcBef>
                <a:spcPts val="245"/>
              </a:spcBef>
            </a:pPr>
            <a:r>
              <a:rPr dirty="0" sz="1300" spc="-5">
                <a:latin typeface="Arial"/>
                <a:cs typeface="Arial"/>
              </a:rPr>
              <a:t>Ordell Ugo, the beginning </a:t>
            </a:r>
            <a:r>
              <a:rPr dirty="0" sz="1300" spc="-10">
                <a:latin typeface="Arial"/>
                <a:cs typeface="Arial"/>
              </a:rPr>
              <a:t>vision, gives </a:t>
            </a:r>
            <a:r>
              <a:rPr dirty="0" sz="1300" spc="-5">
                <a:latin typeface="Arial"/>
                <a:cs typeface="Arial"/>
              </a:rPr>
              <a:t>students </a:t>
            </a:r>
            <a:r>
              <a:rPr dirty="0" sz="1300">
                <a:latin typeface="Arial"/>
                <a:cs typeface="Arial"/>
              </a:rPr>
              <a:t>a </a:t>
            </a:r>
            <a:r>
              <a:rPr dirty="0" sz="1300" spc="-5">
                <a:latin typeface="Arial"/>
                <a:cs typeface="Arial"/>
              </a:rPr>
              <a:t>chance to participate in the process of  </a:t>
            </a:r>
            <a:r>
              <a:rPr dirty="0" sz="1300" spc="-10">
                <a:latin typeface="Arial"/>
                <a:cs typeface="Arial"/>
              </a:rPr>
              <a:t>developing </a:t>
            </a:r>
            <a:r>
              <a:rPr dirty="0" sz="1300" spc="-5">
                <a:latin typeface="Arial"/>
                <a:cs typeface="Arial"/>
              </a:rPr>
              <a:t>ideas into research concepts and workable products. Starting from </a:t>
            </a:r>
            <a:r>
              <a:rPr dirty="0" sz="1300">
                <a:latin typeface="Arial"/>
                <a:cs typeface="Arial"/>
              </a:rPr>
              <a:t>a </a:t>
            </a:r>
            <a:r>
              <a:rPr dirty="0" sz="1300" spc="-5">
                <a:latin typeface="Arial"/>
                <a:cs typeface="Arial"/>
              </a:rPr>
              <a:t>single  room with </a:t>
            </a:r>
            <a:r>
              <a:rPr dirty="0" sz="1300">
                <a:latin typeface="Arial"/>
                <a:cs typeface="Arial"/>
              </a:rPr>
              <a:t>a </a:t>
            </a:r>
            <a:r>
              <a:rPr dirty="0" sz="1300" spc="-5">
                <a:latin typeface="Arial"/>
                <a:cs typeface="Arial"/>
              </a:rPr>
              <a:t>small group of students it has </a:t>
            </a:r>
            <a:r>
              <a:rPr dirty="0" sz="1300" spc="-10">
                <a:latin typeface="Arial"/>
                <a:cs typeface="Arial"/>
              </a:rPr>
              <a:t>grown </a:t>
            </a:r>
            <a:r>
              <a:rPr dirty="0" sz="1300" spc="-5">
                <a:latin typeface="Arial"/>
                <a:cs typeface="Arial"/>
              </a:rPr>
              <a:t>into </a:t>
            </a:r>
            <a:r>
              <a:rPr dirty="0" sz="1300">
                <a:latin typeface="Arial"/>
                <a:cs typeface="Arial"/>
              </a:rPr>
              <a:t>a </a:t>
            </a:r>
            <a:r>
              <a:rPr dirty="0" sz="1300" spc="-5">
                <a:latin typeface="Arial"/>
                <a:cs typeface="Arial"/>
              </a:rPr>
              <a:t>hub of ideas where </a:t>
            </a:r>
            <a:r>
              <a:rPr dirty="0" sz="1300">
                <a:latin typeface="Arial"/>
                <a:cs typeface="Arial"/>
              </a:rPr>
              <a:t>a </a:t>
            </a:r>
            <a:r>
              <a:rPr dirty="0" sz="1300" spc="-5">
                <a:latin typeface="Arial"/>
                <a:cs typeface="Arial"/>
              </a:rPr>
              <a:t>large  number of students work on </a:t>
            </a:r>
            <a:r>
              <a:rPr dirty="0" sz="1300" spc="-10">
                <a:latin typeface="Arial"/>
                <a:cs typeface="Arial"/>
              </a:rPr>
              <a:t>innovative </a:t>
            </a:r>
            <a:r>
              <a:rPr dirty="0" sz="1300" spc="-5">
                <a:latin typeface="Arial"/>
                <a:cs typeface="Arial"/>
              </a:rPr>
              <a:t>projects. Ordell Ugo is the </a:t>
            </a:r>
            <a:r>
              <a:rPr dirty="0" sz="1300" spc="-10">
                <a:latin typeface="Arial"/>
                <a:cs typeface="Arial"/>
              </a:rPr>
              <a:t>first </a:t>
            </a:r>
            <a:r>
              <a:rPr dirty="0" sz="1300" spc="-5">
                <a:latin typeface="Arial"/>
                <a:cs typeface="Arial"/>
              </a:rPr>
              <a:t>encounter </a:t>
            </a:r>
            <a:r>
              <a:rPr dirty="0" sz="1300" spc="-10">
                <a:latin typeface="Arial"/>
                <a:cs typeface="Arial"/>
              </a:rPr>
              <a:t>with  </a:t>
            </a:r>
            <a:r>
              <a:rPr dirty="0" sz="1300" spc="-5">
                <a:latin typeface="Arial"/>
                <a:cs typeface="Arial"/>
              </a:rPr>
              <a:t>the world of research for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students.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Research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Projects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330" y="2305050"/>
            <a:ext cx="80010" cy="1079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50" spc="9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230" y="2252980"/>
            <a:ext cx="3470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iNoah. </a:t>
            </a:r>
            <a:r>
              <a:rPr dirty="0" sz="1200" spc="-5">
                <a:latin typeface="Arial"/>
                <a:cs typeface="Arial"/>
              </a:rPr>
              <a:t>An initiative to evangelize Cloud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technology.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330" y="2627629"/>
            <a:ext cx="80010" cy="1079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50" spc="9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230" y="2574290"/>
            <a:ext cx="5827395" cy="37973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20"/>
              </a:spcBef>
            </a:pPr>
            <a:r>
              <a:rPr dirty="0" sz="1200" spc="-5">
                <a:latin typeface="Arial"/>
                <a:cs typeface="Arial"/>
              </a:rPr>
              <a:t>Ogbon. </a:t>
            </a:r>
            <a:r>
              <a:rPr dirty="0" sz="1200">
                <a:latin typeface="Arial"/>
                <a:cs typeface="Arial"/>
              </a:rPr>
              <a:t>A framework </a:t>
            </a:r>
            <a:r>
              <a:rPr dirty="0" sz="1200" spc="5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Interactive </a:t>
            </a:r>
            <a:r>
              <a:rPr dirty="0" sz="120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synchronized multilingual multimedia creation,  </a:t>
            </a:r>
            <a:r>
              <a:rPr dirty="0" sz="1200">
                <a:latin typeface="Arial"/>
                <a:cs typeface="Arial"/>
              </a:rPr>
              <a:t>modification and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rendering.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330" y="3119120"/>
            <a:ext cx="80010" cy="1079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50" spc="9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230" y="3067050"/>
            <a:ext cx="4987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SNAIDE. Integrated </a:t>
            </a:r>
            <a:r>
              <a:rPr dirty="0" sz="1200">
                <a:latin typeface="Arial"/>
                <a:cs typeface="Arial"/>
              </a:rPr>
              <a:t>development </a:t>
            </a:r>
            <a:r>
              <a:rPr dirty="0" sz="1200" spc="-5">
                <a:latin typeface="Arial"/>
                <a:cs typeface="Arial"/>
              </a:rPr>
              <a:t>environment </a:t>
            </a:r>
            <a:r>
              <a:rPr dirty="0" sz="1200" spc="5">
                <a:latin typeface="Arial"/>
                <a:cs typeface="Arial"/>
              </a:rPr>
              <a:t>for </a:t>
            </a:r>
            <a:r>
              <a:rPr dirty="0" sz="1200">
                <a:latin typeface="Arial"/>
                <a:cs typeface="Arial"/>
              </a:rPr>
              <a:t>social </a:t>
            </a:r>
            <a:r>
              <a:rPr dirty="0" sz="1200" spc="-5">
                <a:latin typeface="Arial"/>
                <a:cs typeface="Arial"/>
              </a:rPr>
              <a:t>network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330" y="3441700"/>
            <a:ext cx="80010" cy="1079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50" spc="9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7230" y="3388359"/>
            <a:ext cx="6201410" cy="54991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93400"/>
              </a:lnSpc>
              <a:spcBef>
                <a:spcPts val="195"/>
              </a:spcBef>
            </a:pPr>
            <a:r>
              <a:rPr dirty="0" sz="1200" spc="-5">
                <a:latin typeface="Arial"/>
                <a:cs typeface="Arial"/>
              </a:rPr>
              <a:t>Crowd Scripting. </a:t>
            </a:r>
            <a:r>
              <a:rPr dirty="0" sz="1200" spc="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project attempts to </a:t>
            </a:r>
            <a:r>
              <a:rPr dirty="0" sz="1200" spc="-5">
                <a:latin typeface="Arial"/>
                <a:cs typeface="Arial"/>
              </a:rPr>
              <a:t>provide </a:t>
            </a:r>
            <a:r>
              <a:rPr dirty="0" sz="1200">
                <a:latin typeface="Arial"/>
                <a:cs typeface="Arial"/>
              </a:rPr>
              <a:t>an </a:t>
            </a:r>
            <a:r>
              <a:rPr dirty="0" sz="1200" spc="-5">
                <a:latin typeface="Arial"/>
                <a:cs typeface="Arial"/>
              </a:rPr>
              <a:t>efficient framework </a:t>
            </a:r>
            <a:r>
              <a:rPr dirty="0" sz="1200">
                <a:latin typeface="Arial"/>
                <a:cs typeface="Arial"/>
              </a:rPr>
              <a:t>that supports  </a:t>
            </a:r>
            <a:r>
              <a:rPr dirty="0" sz="1200" spc="-5">
                <a:latin typeface="Arial"/>
                <a:cs typeface="Arial"/>
              </a:rPr>
              <a:t>CrowdScripting. </a:t>
            </a:r>
            <a:r>
              <a:rPr dirty="0" sz="1200">
                <a:latin typeface="Arial"/>
                <a:cs typeface="Arial"/>
              </a:rPr>
              <a:t>It identifies students </a:t>
            </a:r>
            <a:r>
              <a:rPr dirty="0" sz="1200" spc="-5">
                <a:latin typeface="Arial"/>
                <a:cs typeface="Arial"/>
              </a:rPr>
              <a:t>who </a:t>
            </a:r>
            <a:r>
              <a:rPr dirty="0" sz="1200">
                <a:latin typeface="Arial"/>
                <a:cs typeface="Arial"/>
              </a:rPr>
              <a:t>are most </a:t>
            </a:r>
            <a:r>
              <a:rPr dirty="0" sz="1200" spc="-5">
                <a:latin typeface="Arial"/>
                <a:cs typeface="Arial"/>
              </a:rPr>
              <a:t>suitable </a:t>
            </a:r>
            <a:r>
              <a:rPr dirty="0" sz="1200" spc="5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providing </a:t>
            </a:r>
            <a:r>
              <a:rPr dirty="0" sz="1200">
                <a:latin typeface="Arial"/>
                <a:cs typeface="Arial"/>
              </a:rPr>
              <a:t>content </a:t>
            </a:r>
            <a:r>
              <a:rPr dirty="0" sz="1200" spc="5">
                <a:latin typeface="Arial"/>
                <a:cs typeface="Arial"/>
              </a:rPr>
              <a:t>for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given  </a:t>
            </a:r>
            <a:r>
              <a:rPr dirty="0" sz="1200">
                <a:latin typeface="Arial"/>
                <a:cs typeface="Arial"/>
              </a:rPr>
              <a:t>context.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7990" y="4265929"/>
            <a:ext cx="188341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9409" y="5582920"/>
            <a:ext cx="6840220" cy="506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81330" y="6264909"/>
            <a:ext cx="106870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latin typeface="Arial"/>
                <a:cs typeface="Arial"/>
              </a:rPr>
              <a:t>OBJ</a:t>
            </a:r>
            <a:r>
              <a:rPr dirty="0" sz="1300" spc="-10" b="1">
                <a:latin typeface="Arial"/>
                <a:cs typeface="Arial"/>
              </a:rPr>
              <a:t>E</a:t>
            </a:r>
            <a:r>
              <a:rPr dirty="0" sz="1300" spc="-5" b="1">
                <a:latin typeface="Arial"/>
                <a:cs typeface="Arial"/>
              </a:rPr>
              <a:t>CTI</a:t>
            </a:r>
            <a:r>
              <a:rPr dirty="0" sz="1300" spc="-10" b="1">
                <a:latin typeface="Arial"/>
                <a:cs typeface="Arial"/>
              </a:rPr>
              <a:t>V</a:t>
            </a:r>
            <a:r>
              <a:rPr dirty="0" sz="1300" b="1">
                <a:latin typeface="Arial"/>
                <a:cs typeface="Arial"/>
              </a:rPr>
              <a:t>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1330" y="6657340"/>
            <a:ext cx="8445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7230" y="6600190"/>
            <a:ext cx="6113145" cy="40640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 marR="5080">
              <a:lnSpc>
                <a:spcPts val="1440"/>
              </a:lnSpc>
              <a:spcBef>
                <a:spcPts val="245"/>
              </a:spcBef>
            </a:pPr>
            <a:r>
              <a:rPr dirty="0" sz="1300" spc="-70">
                <a:latin typeface="Arial"/>
                <a:cs typeface="Arial"/>
              </a:rPr>
              <a:t>To </a:t>
            </a:r>
            <a:r>
              <a:rPr dirty="0" sz="1300" spc="-10">
                <a:latin typeface="Arial"/>
                <a:cs typeface="Arial"/>
              </a:rPr>
              <a:t>provide </a:t>
            </a:r>
            <a:r>
              <a:rPr dirty="0" sz="1300" spc="-5">
                <a:latin typeface="Arial"/>
                <a:cs typeface="Arial"/>
              </a:rPr>
              <a:t>common infrastructure, research </a:t>
            </a:r>
            <a:r>
              <a:rPr dirty="0" sz="1300" spc="-10">
                <a:latin typeface="Arial"/>
                <a:cs typeface="Arial"/>
              </a:rPr>
              <a:t>environment </a:t>
            </a:r>
            <a:r>
              <a:rPr dirty="0" sz="1300" spc="-5">
                <a:latin typeface="Arial"/>
                <a:cs typeface="Arial"/>
              </a:rPr>
              <a:t>and technical guidance for  students and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academicians.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1330" y="7174230"/>
            <a:ext cx="8445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330" y="7117080"/>
            <a:ext cx="6683375" cy="74041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228600" marR="5080">
              <a:lnSpc>
                <a:spcPts val="1440"/>
              </a:lnSpc>
              <a:spcBef>
                <a:spcPts val="245"/>
              </a:spcBef>
            </a:pPr>
            <a:r>
              <a:rPr dirty="0" sz="1300" spc="-70">
                <a:latin typeface="Arial"/>
                <a:cs typeface="Arial"/>
              </a:rPr>
              <a:t>To </a:t>
            </a:r>
            <a:r>
              <a:rPr dirty="0" sz="1300" spc="-5">
                <a:latin typeface="Arial"/>
                <a:cs typeface="Arial"/>
              </a:rPr>
              <a:t>work </a:t>
            </a:r>
            <a:r>
              <a:rPr dirty="0" sz="1300" spc="-10">
                <a:latin typeface="Arial"/>
                <a:cs typeface="Arial"/>
              </a:rPr>
              <a:t>with </a:t>
            </a:r>
            <a:r>
              <a:rPr dirty="0" sz="1300" spc="-5">
                <a:latin typeface="Arial"/>
                <a:cs typeface="Arial"/>
              </a:rPr>
              <a:t>the Industry in terms of current </a:t>
            </a:r>
            <a:r>
              <a:rPr dirty="0" sz="1300" spc="-10">
                <a:latin typeface="Arial"/>
                <a:cs typeface="Arial"/>
              </a:rPr>
              <a:t>technological </a:t>
            </a:r>
            <a:r>
              <a:rPr dirty="0" sz="1300" spc="-5">
                <a:latin typeface="Arial"/>
                <a:cs typeface="Arial"/>
              </a:rPr>
              <a:t>problems and challenges and  come up </a:t>
            </a:r>
            <a:r>
              <a:rPr dirty="0" sz="1300" spc="-10">
                <a:latin typeface="Arial"/>
                <a:cs typeface="Arial"/>
              </a:rPr>
              <a:t>with </a:t>
            </a:r>
            <a:r>
              <a:rPr dirty="0" sz="1300" spc="-5">
                <a:latin typeface="Arial"/>
                <a:cs typeface="Arial"/>
              </a:rPr>
              <a:t>solutions </a:t>
            </a:r>
            <a:r>
              <a:rPr dirty="0" sz="1300" spc="-10">
                <a:latin typeface="Arial"/>
                <a:cs typeface="Arial"/>
              </a:rPr>
              <a:t>which can </a:t>
            </a:r>
            <a:r>
              <a:rPr dirty="0" sz="1300" spc="-5">
                <a:latin typeface="Arial"/>
                <a:cs typeface="Arial"/>
              </a:rPr>
              <a:t>make an impact quickly in the technological</a:t>
            </a:r>
            <a:r>
              <a:rPr dirty="0" sz="1300" spc="2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directions.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300" spc="-10">
                <a:latin typeface="Arial"/>
                <a:cs typeface="Arial"/>
              </a:rPr>
              <a:t>Projects: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1330" y="8025130"/>
            <a:ext cx="8445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1330" y="8359140"/>
            <a:ext cx="8445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1330" y="8693150"/>
            <a:ext cx="8445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1330" y="9027159"/>
            <a:ext cx="8445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7230" y="7967980"/>
            <a:ext cx="4705350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latin typeface="Arial"/>
                <a:cs typeface="Arial"/>
              </a:rPr>
              <a:t>Hewlett </a:t>
            </a:r>
            <a:r>
              <a:rPr dirty="0" sz="1300" spc="-5">
                <a:latin typeface="Arial"/>
                <a:cs typeface="Arial"/>
              </a:rPr>
              <a:t>Packard </a:t>
            </a:r>
            <a:r>
              <a:rPr dirty="0" sz="1300">
                <a:latin typeface="Arial"/>
                <a:cs typeface="Arial"/>
              </a:rPr>
              <a:t>– </a:t>
            </a:r>
            <a:r>
              <a:rPr dirty="0" sz="1300" spc="-5">
                <a:latin typeface="Arial"/>
                <a:cs typeface="Arial"/>
              </a:rPr>
              <a:t>Early </a:t>
            </a:r>
            <a:r>
              <a:rPr dirty="0" sz="1300" spc="-10">
                <a:latin typeface="Arial"/>
                <a:cs typeface="Arial"/>
              </a:rPr>
              <a:t>identification </a:t>
            </a:r>
            <a:r>
              <a:rPr dirty="0" sz="1300" spc="-5">
                <a:latin typeface="Arial"/>
                <a:cs typeface="Arial"/>
              </a:rPr>
              <a:t>of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escalations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300" spc="-5">
                <a:latin typeface="Arial"/>
                <a:cs typeface="Arial"/>
              </a:rPr>
              <a:t>Project: ELogic </a:t>
            </a:r>
            <a:r>
              <a:rPr dirty="0" sz="1300">
                <a:latin typeface="Arial"/>
                <a:cs typeface="Arial"/>
              </a:rPr>
              <a:t>– </a:t>
            </a:r>
            <a:r>
              <a:rPr dirty="0" sz="1300" spc="-5">
                <a:latin typeface="Arial"/>
                <a:cs typeface="Arial"/>
              </a:rPr>
              <a:t>optimization of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BlastX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68600"/>
              </a:lnSpc>
            </a:pPr>
            <a:r>
              <a:rPr dirty="0" sz="1300" spc="-5">
                <a:latin typeface="Arial"/>
                <a:cs typeface="Arial"/>
              </a:rPr>
              <a:t>Janagraaha </a:t>
            </a:r>
            <a:r>
              <a:rPr dirty="0" sz="1300">
                <a:latin typeface="Arial"/>
                <a:cs typeface="Arial"/>
              </a:rPr>
              <a:t>– </a:t>
            </a:r>
            <a:r>
              <a:rPr dirty="0" sz="1300" spc="-10">
                <a:latin typeface="Arial"/>
                <a:cs typeface="Arial"/>
              </a:rPr>
              <a:t>Analytics </a:t>
            </a:r>
            <a:r>
              <a:rPr dirty="0" sz="1300" spc="-5">
                <a:latin typeface="Arial"/>
                <a:cs typeface="Arial"/>
              </a:rPr>
              <a:t>of citizenship participation in smart cities  IBM </a:t>
            </a:r>
            <a:r>
              <a:rPr dirty="0" sz="1300">
                <a:latin typeface="Arial"/>
                <a:cs typeface="Arial"/>
              </a:rPr>
              <a:t>– </a:t>
            </a:r>
            <a:r>
              <a:rPr dirty="0" sz="1300" spc="-5">
                <a:latin typeface="Arial"/>
                <a:cs typeface="Arial"/>
              </a:rPr>
              <a:t>Cloud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Security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409" y="457200"/>
            <a:ext cx="6840220" cy="69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4970" y="1200150"/>
            <a:ext cx="6549390" cy="1624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5" b="1">
                <a:latin typeface="Arial"/>
                <a:cs typeface="Arial"/>
              </a:rPr>
              <a:t>KANOE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1225"/>
              </a:spcBef>
            </a:pPr>
            <a:r>
              <a:rPr dirty="0" sz="1300" spc="-10">
                <a:latin typeface="Arial"/>
                <a:cs typeface="Arial"/>
              </a:rPr>
              <a:t>KAnOE </a:t>
            </a:r>
            <a:r>
              <a:rPr dirty="0" sz="1300">
                <a:latin typeface="Arial"/>
                <a:cs typeface="Arial"/>
              </a:rPr>
              <a:t>– </a:t>
            </a:r>
            <a:r>
              <a:rPr dirty="0" sz="1300" spc="-5">
                <a:latin typeface="Arial"/>
                <a:cs typeface="Arial"/>
              </a:rPr>
              <a:t>the Centre for </a:t>
            </a:r>
            <a:r>
              <a:rPr dirty="0" sz="1300" spc="-10">
                <a:latin typeface="Arial"/>
                <a:cs typeface="Arial"/>
              </a:rPr>
              <a:t>Knowledge Analytics </a:t>
            </a:r>
            <a:r>
              <a:rPr dirty="0" sz="1300" spc="-5">
                <a:latin typeface="Arial"/>
                <a:cs typeface="Arial"/>
              </a:rPr>
              <a:t>and </a:t>
            </a:r>
            <a:r>
              <a:rPr dirty="0" sz="1300" spc="-10">
                <a:latin typeface="Arial"/>
                <a:cs typeface="Arial"/>
              </a:rPr>
              <a:t>Ontological </a:t>
            </a:r>
            <a:r>
              <a:rPr dirty="0" sz="1300" spc="-5">
                <a:latin typeface="Arial"/>
                <a:cs typeface="Arial"/>
              </a:rPr>
              <a:t>Engineering </a:t>
            </a:r>
            <a:r>
              <a:rPr dirty="0" sz="1300">
                <a:latin typeface="Arial"/>
                <a:cs typeface="Arial"/>
              </a:rPr>
              <a:t>– </a:t>
            </a:r>
            <a:r>
              <a:rPr dirty="0" sz="1300" spc="-5">
                <a:latin typeface="Arial"/>
                <a:cs typeface="Arial"/>
              </a:rPr>
              <a:t>is </a:t>
            </a:r>
            <a:r>
              <a:rPr dirty="0" sz="1300">
                <a:latin typeface="Arial"/>
                <a:cs typeface="Arial"/>
              </a:rPr>
              <a:t>a </a:t>
            </a:r>
            <a:r>
              <a:rPr dirty="0" sz="1300" spc="-5">
                <a:latin typeface="Arial"/>
                <a:cs typeface="Arial"/>
              </a:rPr>
              <a:t>research  centre funded primarily by the World Bank through the </a:t>
            </a:r>
            <a:r>
              <a:rPr dirty="0" sz="1300" spc="-10">
                <a:latin typeface="Arial"/>
                <a:cs typeface="Arial"/>
              </a:rPr>
              <a:t>Government </a:t>
            </a:r>
            <a:r>
              <a:rPr dirty="0" sz="1300" spc="-5">
                <a:latin typeface="Arial"/>
                <a:cs typeface="Arial"/>
              </a:rPr>
              <a:t>of India </a:t>
            </a:r>
            <a:r>
              <a:rPr dirty="0" sz="1300">
                <a:latin typeface="Arial"/>
                <a:cs typeface="Arial"/>
              </a:rPr>
              <a:t>– </a:t>
            </a:r>
            <a:r>
              <a:rPr dirty="0" sz="1300" spc="-5">
                <a:latin typeface="Arial"/>
                <a:cs typeface="Arial"/>
              </a:rPr>
              <a:t>Ministry of  Human Resources </a:t>
            </a:r>
            <a:r>
              <a:rPr dirty="0" sz="1300" spc="-10">
                <a:latin typeface="Arial"/>
                <a:cs typeface="Arial"/>
              </a:rPr>
              <a:t>Development. </a:t>
            </a:r>
            <a:r>
              <a:rPr dirty="0" sz="1300" spc="5">
                <a:latin typeface="Arial"/>
                <a:cs typeface="Arial"/>
              </a:rPr>
              <a:t>With </a:t>
            </a:r>
            <a:r>
              <a:rPr dirty="0" sz="1300">
                <a:latin typeface="Arial"/>
                <a:cs typeface="Arial"/>
              </a:rPr>
              <a:t>a </a:t>
            </a:r>
            <a:r>
              <a:rPr dirty="0" sz="1300" spc="-5">
                <a:latin typeface="Arial"/>
                <a:cs typeface="Arial"/>
              </a:rPr>
              <a:t>focus on the unique area of combining </a:t>
            </a:r>
            <a:r>
              <a:rPr dirty="0" sz="1300" spc="-10">
                <a:latin typeface="Arial"/>
                <a:cs typeface="Arial"/>
              </a:rPr>
              <a:t>analytics  with </a:t>
            </a:r>
            <a:r>
              <a:rPr dirty="0" sz="1300" spc="-5">
                <a:latin typeface="Arial"/>
                <a:cs typeface="Arial"/>
              </a:rPr>
              <a:t>ontological engineering, </a:t>
            </a:r>
            <a:r>
              <a:rPr dirty="0" sz="1300" spc="-10">
                <a:latin typeface="Arial"/>
                <a:cs typeface="Arial"/>
              </a:rPr>
              <a:t>KAnOE </a:t>
            </a:r>
            <a:r>
              <a:rPr dirty="0" sz="1300" spc="-5">
                <a:latin typeface="Arial"/>
                <a:cs typeface="Arial"/>
              </a:rPr>
              <a:t>aims to make </a:t>
            </a:r>
            <a:r>
              <a:rPr dirty="0" sz="1300">
                <a:latin typeface="Arial"/>
                <a:cs typeface="Arial"/>
              </a:rPr>
              <a:t>a </a:t>
            </a:r>
            <a:r>
              <a:rPr dirty="0" sz="1300" spc="-5">
                <a:latin typeface="Arial"/>
                <a:cs typeface="Arial"/>
              </a:rPr>
              <a:t>defining contribution to the field of  </a:t>
            </a:r>
            <a:r>
              <a:rPr dirty="0" sz="1300" spc="-10">
                <a:latin typeface="Arial"/>
                <a:cs typeface="Arial"/>
              </a:rPr>
              <a:t>knowledge </a:t>
            </a:r>
            <a:r>
              <a:rPr dirty="0" sz="1300" spc="-5">
                <a:latin typeface="Arial"/>
                <a:cs typeface="Arial"/>
              </a:rPr>
              <a:t>management through </a:t>
            </a:r>
            <a:r>
              <a:rPr dirty="0" sz="1300" spc="-10">
                <a:latin typeface="Arial"/>
                <a:cs typeface="Arial"/>
              </a:rPr>
              <a:t>knowledge analytics </a:t>
            </a:r>
            <a:r>
              <a:rPr dirty="0" sz="1300" spc="-5">
                <a:latin typeface="Arial"/>
                <a:cs typeface="Arial"/>
              </a:rPr>
              <a:t>and ontological</a:t>
            </a:r>
            <a:r>
              <a:rPr dirty="0" sz="1300" spc="2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engineering.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u="sng" sz="13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PROJECTS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70" y="2992120"/>
            <a:ext cx="8445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869" y="2934969"/>
            <a:ext cx="6036310" cy="40640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 marR="5080">
              <a:lnSpc>
                <a:spcPts val="1440"/>
              </a:lnSpc>
              <a:spcBef>
                <a:spcPts val="245"/>
              </a:spcBef>
            </a:pPr>
            <a:r>
              <a:rPr dirty="0" sz="1300" spc="-10">
                <a:latin typeface="Arial"/>
                <a:cs typeface="Arial"/>
              </a:rPr>
              <a:t>Automatically </a:t>
            </a:r>
            <a:r>
              <a:rPr dirty="0" sz="1300" spc="-5">
                <a:latin typeface="Arial"/>
                <a:cs typeface="Arial"/>
              </a:rPr>
              <a:t>translating </a:t>
            </a:r>
            <a:r>
              <a:rPr dirty="0" sz="1300" spc="-10">
                <a:latin typeface="Arial"/>
                <a:cs typeface="Arial"/>
              </a:rPr>
              <a:t>very </a:t>
            </a:r>
            <a:r>
              <a:rPr dirty="0" sz="1300" spc="-5">
                <a:latin typeface="Arial"/>
                <a:cs typeface="Arial"/>
              </a:rPr>
              <a:t>large semantic datasets to Indian languages such as  Kannada.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70" y="3509009"/>
            <a:ext cx="8445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970" y="3843020"/>
            <a:ext cx="8445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869" y="3451859"/>
            <a:ext cx="5408295" cy="557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Building </a:t>
            </a:r>
            <a:r>
              <a:rPr dirty="0" sz="1300">
                <a:latin typeface="Arial"/>
                <a:cs typeface="Arial"/>
              </a:rPr>
              <a:t>a </a:t>
            </a:r>
            <a:r>
              <a:rPr dirty="0" sz="1300" spc="-10">
                <a:latin typeface="Arial"/>
                <a:cs typeface="Arial"/>
              </a:rPr>
              <a:t>browser </a:t>
            </a:r>
            <a:r>
              <a:rPr dirty="0" sz="1300" spc="-5">
                <a:latin typeface="Arial"/>
                <a:cs typeface="Arial"/>
              </a:rPr>
              <a:t>for Linked Open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Datasets.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300" spc="-5">
                <a:latin typeface="Arial"/>
                <a:cs typeface="Arial"/>
              </a:rPr>
              <a:t>Ontological engineering of </a:t>
            </a:r>
            <a:r>
              <a:rPr dirty="0" sz="1300" spc="-10">
                <a:latin typeface="Arial"/>
                <a:cs typeface="Arial"/>
              </a:rPr>
              <a:t>mechanical </a:t>
            </a:r>
            <a:r>
              <a:rPr dirty="0" sz="1300" spc="-5">
                <a:latin typeface="Arial"/>
                <a:cs typeface="Arial"/>
              </a:rPr>
              <a:t>mechanisms and heat</a:t>
            </a:r>
            <a:r>
              <a:rPr dirty="0" sz="1300" spc="1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exchangers.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9409" y="5995670"/>
            <a:ext cx="6840220" cy="417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9090" y="4630420"/>
            <a:ext cx="1883410" cy="129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05459" y="6744969"/>
            <a:ext cx="6570345" cy="299085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 marR="5080">
              <a:lnSpc>
                <a:spcPts val="1440"/>
              </a:lnSpc>
              <a:spcBef>
                <a:spcPts val="245"/>
              </a:spcBef>
            </a:pPr>
            <a:r>
              <a:rPr dirty="0" sz="1300">
                <a:latin typeface="Arial"/>
                <a:cs typeface="Arial"/>
              </a:rPr>
              <a:t>The </a:t>
            </a:r>
            <a:r>
              <a:rPr dirty="0" sz="1300" spc="-5">
                <a:latin typeface="Arial"/>
                <a:cs typeface="Arial"/>
              </a:rPr>
              <a:t>Center for Pattern Recognition is </a:t>
            </a:r>
            <a:r>
              <a:rPr dirty="0" sz="1300" spc="-10">
                <a:latin typeface="Arial"/>
                <a:cs typeface="Arial"/>
              </a:rPr>
              <a:t>involved </a:t>
            </a:r>
            <a:r>
              <a:rPr dirty="0" sz="1300" spc="-5">
                <a:latin typeface="Arial"/>
                <a:cs typeface="Arial"/>
              </a:rPr>
              <a:t>in research </a:t>
            </a:r>
            <a:r>
              <a:rPr dirty="0" sz="1300" spc="-10">
                <a:latin typeface="Arial"/>
                <a:cs typeface="Arial"/>
              </a:rPr>
              <a:t>projects </a:t>
            </a:r>
            <a:r>
              <a:rPr dirty="0" sz="1300" spc="-5">
                <a:latin typeface="Arial"/>
                <a:cs typeface="Arial"/>
              </a:rPr>
              <a:t>in the ubiquitous areas  of signal processing and pattern recognition. It focuses on designing mathematical and  engineering tools to </a:t>
            </a:r>
            <a:r>
              <a:rPr dirty="0" sz="1300" spc="-10">
                <a:latin typeface="Arial"/>
                <a:cs typeface="Arial"/>
              </a:rPr>
              <a:t>solve </a:t>
            </a:r>
            <a:r>
              <a:rPr dirty="0" sz="1300" spc="-5">
                <a:latin typeface="Arial"/>
                <a:cs typeface="Arial"/>
              </a:rPr>
              <a:t>computational problems in </a:t>
            </a:r>
            <a:r>
              <a:rPr dirty="0" sz="1300" spc="-10">
                <a:latin typeface="Arial"/>
                <a:cs typeface="Arial"/>
              </a:rPr>
              <a:t>biomedicine, </a:t>
            </a:r>
            <a:r>
              <a:rPr dirty="0" sz="1300" spc="-5">
                <a:latin typeface="Arial"/>
                <a:cs typeface="Arial"/>
              </a:rPr>
              <a:t>biometric recognition,  optical </a:t>
            </a:r>
            <a:r>
              <a:rPr dirty="0" sz="1300" spc="-10">
                <a:latin typeface="Arial"/>
                <a:cs typeface="Arial"/>
              </a:rPr>
              <a:t>character </a:t>
            </a:r>
            <a:r>
              <a:rPr dirty="0" sz="1300" spc="-5">
                <a:latin typeface="Arial"/>
                <a:cs typeface="Arial"/>
              </a:rPr>
              <a:t>recognition and </a:t>
            </a:r>
            <a:r>
              <a:rPr dirty="0" sz="1300" spc="-10">
                <a:latin typeface="Arial"/>
                <a:cs typeface="Arial"/>
              </a:rPr>
              <a:t>text analytics, video </a:t>
            </a:r>
            <a:r>
              <a:rPr dirty="0" sz="1300" spc="-5">
                <a:latin typeface="Arial"/>
                <a:cs typeface="Arial"/>
              </a:rPr>
              <a:t>processing and </a:t>
            </a:r>
            <a:r>
              <a:rPr dirty="0" sz="1300" spc="-10">
                <a:latin typeface="Arial"/>
                <a:cs typeface="Arial"/>
              </a:rPr>
              <a:t>various </a:t>
            </a:r>
            <a:r>
              <a:rPr dirty="0" sz="1300" spc="-5">
                <a:latin typeface="Arial"/>
                <a:cs typeface="Arial"/>
              </a:rPr>
              <a:t>applications  of data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mining.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u="sng" sz="13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PROJECTS</a:t>
            </a:r>
            <a:endParaRPr sz="1300">
              <a:latin typeface="Arial"/>
              <a:cs typeface="Arial"/>
            </a:endParaRPr>
          </a:p>
          <a:p>
            <a:pPr marL="12700" marR="218440">
              <a:lnSpc>
                <a:spcPts val="1440"/>
              </a:lnSpc>
              <a:spcBef>
                <a:spcPts val="1215"/>
              </a:spcBef>
              <a:buAutoNum type="arabicPeriod"/>
              <a:tabLst>
                <a:tab pos="186690" algn="l"/>
              </a:tabLst>
            </a:pPr>
            <a:r>
              <a:rPr dirty="0" sz="1300" spc="-5">
                <a:latin typeface="Arial"/>
                <a:cs typeface="Arial"/>
              </a:rPr>
              <a:t>Automated diagnosis of the retinopathy of prematurity in collaboration </a:t>
            </a:r>
            <a:r>
              <a:rPr dirty="0" sz="1300" spc="-10">
                <a:latin typeface="Arial"/>
                <a:cs typeface="Arial"/>
              </a:rPr>
              <a:t>with </a:t>
            </a:r>
            <a:r>
              <a:rPr dirty="0" sz="1300" spc="-30">
                <a:latin typeface="Arial"/>
                <a:cs typeface="Arial"/>
              </a:rPr>
              <a:t>Dr. </a:t>
            </a:r>
            <a:r>
              <a:rPr dirty="0" sz="1300" spc="-5">
                <a:latin typeface="Arial"/>
                <a:cs typeface="Arial"/>
              </a:rPr>
              <a:t>Anand  </a:t>
            </a:r>
            <a:r>
              <a:rPr dirty="0" sz="1300" spc="-10">
                <a:latin typeface="Arial"/>
                <a:cs typeface="Arial"/>
              </a:rPr>
              <a:t>Vinekar </a:t>
            </a:r>
            <a:r>
              <a:rPr dirty="0" sz="1300" spc="-5">
                <a:latin typeface="Arial"/>
                <a:cs typeface="Arial"/>
              </a:rPr>
              <a:t>and his team at </a:t>
            </a:r>
            <a:r>
              <a:rPr dirty="0" sz="1300" spc="-10">
                <a:latin typeface="Arial"/>
                <a:cs typeface="Arial"/>
              </a:rPr>
              <a:t>Narayana</a:t>
            </a:r>
            <a:r>
              <a:rPr dirty="0" sz="130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Nethralaya</a:t>
            </a:r>
            <a:endParaRPr sz="1300">
              <a:latin typeface="Arial"/>
              <a:cs typeface="Arial"/>
            </a:endParaRPr>
          </a:p>
          <a:p>
            <a:pPr marL="12700" marR="88900">
              <a:lnSpc>
                <a:spcPts val="1440"/>
              </a:lnSpc>
              <a:spcBef>
                <a:spcPts val="1190"/>
              </a:spcBef>
              <a:buAutoNum type="arabicPeriod"/>
              <a:tabLst>
                <a:tab pos="186690" algn="l"/>
              </a:tabLst>
            </a:pPr>
            <a:r>
              <a:rPr dirty="0" sz="1300" spc="-5">
                <a:latin typeface="Arial"/>
                <a:cs typeface="Arial"/>
              </a:rPr>
              <a:t>Automated (re-)scheduling of surgeries in </a:t>
            </a:r>
            <a:r>
              <a:rPr dirty="0" sz="1300">
                <a:latin typeface="Arial"/>
                <a:cs typeface="Arial"/>
              </a:rPr>
              <a:t>a </a:t>
            </a:r>
            <a:r>
              <a:rPr dirty="0" sz="1300" spc="-5">
                <a:latin typeface="Arial"/>
                <a:cs typeface="Arial"/>
              </a:rPr>
              <a:t>multispecialty </a:t>
            </a:r>
            <a:r>
              <a:rPr dirty="0" sz="1300" spc="-10">
                <a:latin typeface="Arial"/>
                <a:cs typeface="Arial"/>
              </a:rPr>
              <a:t>hospital </a:t>
            </a:r>
            <a:r>
              <a:rPr dirty="0" sz="1300" spc="-5">
                <a:latin typeface="Arial"/>
                <a:cs typeface="Arial"/>
              </a:rPr>
              <a:t>in collaboration </a:t>
            </a:r>
            <a:r>
              <a:rPr dirty="0" sz="1300" spc="-10">
                <a:latin typeface="Arial"/>
                <a:cs typeface="Arial"/>
              </a:rPr>
              <a:t>with  </a:t>
            </a:r>
            <a:r>
              <a:rPr dirty="0" sz="1300" spc="-30">
                <a:latin typeface="Arial"/>
                <a:cs typeface="Arial"/>
              </a:rPr>
              <a:t>Mr. </a:t>
            </a:r>
            <a:r>
              <a:rPr dirty="0" sz="1300" spc="-5">
                <a:latin typeface="Arial"/>
                <a:cs typeface="Arial"/>
              </a:rPr>
              <a:t>Sunil Kumar C. N. and his team at </a:t>
            </a:r>
            <a:r>
              <a:rPr dirty="0" sz="1300" spc="-10">
                <a:latin typeface="Arial"/>
                <a:cs typeface="Arial"/>
              </a:rPr>
              <a:t>Narayana</a:t>
            </a:r>
            <a:r>
              <a:rPr dirty="0" sz="1300" spc="2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Hrudayala</a:t>
            </a:r>
            <a:endParaRPr sz="1300">
              <a:latin typeface="Arial"/>
              <a:cs typeface="Arial"/>
            </a:endParaRPr>
          </a:p>
          <a:p>
            <a:pPr marL="194945" indent="-18224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195580" algn="l"/>
              </a:tabLst>
            </a:pPr>
            <a:r>
              <a:rPr dirty="0" sz="1300" spc="-10">
                <a:latin typeface="Arial"/>
                <a:cs typeface="Arial"/>
              </a:rPr>
              <a:t>Efficient annotation </a:t>
            </a:r>
            <a:r>
              <a:rPr dirty="0" sz="1300" spc="-5">
                <a:latin typeface="Arial"/>
                <a:cs typeface="Arial"/>
              </a:rPr>
              <a:t>and retrieval of </a:t>
            </a:r>
            <a:r>
              <a:rPr dirty="0" sz="1300" spc="-10">
                <a:latin typeface="Arial"/>
                <a:cs typeface="Arial"/>
              </a:rPr>
              <a:t>video</a:t>
            </a:r>
            <a:r>
              <a:rPr dirty="0" sz="1300" spc="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clips</a:t>
            </a:r>
            <a:endParaRPr sz="1300">
              <a:latin typeface="Arial"/>
              <a:cs typeface="Arial"/>
            </a:endParaRPr>
          </a:p>
          <a:p>
            <a:pPr marL="194945" indent="-182245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195580" algn="l"/>
              </a:tabLst>
            </a:pPr>
            <a:r>
              <a:rPr dirty="0" sz="1300" spc="-5">
                <a:latin typeface="Arial"/>
                <a:cs typeface="Arial"/>
              </a:rPr>
              <a:t>Strategies to </a:t>
            </a:r>
            <a:r>
              <a:rPr dirty="0" sz="1300" spc="-10">
                <a:latin typeface="Arial"/>
                <a:cs typeface="Arial"/>
              </a:rPr>
              <a:t>improve </a:t>
            </a:r>
            <a:r>
              <a:rPr dirty="0" sz="1300" spc="-5">
                <a:latin typeface="Arial"/>
                <a:cs typeface="Arial"/>
              </a:rPr>
              <a:t>the mining of natural language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text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409" y="412750"/>
            <a:ext cx="6840220" cy="532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6880" y="1443989"/>
            <a:ext cx="8445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880" y="1777999"/>
            <a:ext cx="8445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880" y="2660649"/>
            <a:ext cx="8445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780" y="1386840"/>
            <a:ext cx="6536690" cy="18059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70">
                <a:latin typeface="Arial"/>
                <a:cs typeface="Arial"/>
              </a:rPr>
              <a:t>To </a:t>
            </a:r>
            <a:r>
              <a:rPr dirty="0" sz="1300" spc="-5">
                <a:latin typeface="Arial"/>
                <a:cs typeface="Arial"/>
              </a:rPr>
              <a:t>help students, faculty remain up to date </a:t>
            </a:r>
            <a:r>
              <a:rPr dirty="0" sz="1300" spc="-10">
                <a:latin typeface="Arial"/>
                <a:cs typeface="Arial"/>
              </a:rPr>
              <a:t>with </a:t>
            </a:r>
            <a:r>
              <a:rPr dirty="0" sz="1300" spc="-5">
                <a:latin typeface="Arial"/>
                <a:cs typeface="Arial"/>
              </a:rPr>
              <a:t>current trends in </a:t>
            </a:r>
            <a:r>
              <a:rPr dirty="0" sz="1300" spc="-10">
                <a:latin typeface="Arial"/>
                <a:cs typeface="Arial"/>
              </a:rPr>
              <a:t>network </a:t>
            </a:r>
            <a:r>
              <a:rPr dirty="0" sz="1300" spc="-5">
                <a:latin typeface="Arial"/>
                <a:cs typeface="Arial"/>
              </a:rPr>
              <a:t>and</a:t>
            </a:r>
            <a:r>
              <a:rPr dirty="0" sz="1300" spc="80">
                <a:latin typeface="Arial"/>
                <a:cs typeface="Arial"/>
              </a:rPr>
              <a:t> </a:t>
            </a:r>
            <a:r>
              <a:rPr dirty="0" sz="1300" spc="-20">
                <a:latin typeface="Arial"/>
                <a:cs typeface="Arial"/>
              </a:rPr>
              <a:t>security.</a:t>
            </a:r>
            <a:endParaRPr sz="1300">
              <a:latin typeface="Arial"/>
              <a:cs typeface="Arial"/>
            </a:endParaRPr>
          </a:p>
          <a:p>
            <a:pPr marL="12700" marR="127635">
              <a:lnSpc>
                <a:spcPts val="1440"/>
              </a:lnSpc>
              <a:spcBef>
                <a:spcPts val="1215"/>
              </a:spcBef>
            </a:pPr>
            <a:r>
              <a:rPr dirty="0" sz="1300" spc="-70">
                <a:latin typeface="Arial"/>
                <a:cs typeface="Arial"/>
              </a:rPr>
              <a:t>To </a:t>
            </a:r>
            <a:r>
              <a:rPr dirty="0" sz="1300" spc="-10">
                <a:latin typeface="Arial"/>
                <a:cs typeface="Arial"/>
              </a:rPr>
              <a:t>develop technologies </a:t>
            </a:r>
            <a:r>
              <a:rPr dirty="0" sz="1300" spc="-5">
                <a:latin typeface="Arial"/>
                <a:cs typeface="Arial"/>
              </a:rPr>
              <a:t>for new products that addresses the real </a:t>
            </a:r>
            <a:r>
              <a:rPr dirty="0" sz="1300" spc="-10">
                <a:latin typeface="Arial"/>
                <a:cs typeface="Arial"/>
              </a:rPr>
              <a:t>world </a:t>
            </a:r>
            <a:r>
              <a:rPr dirty="0" sz="1300" spc="-5">
                <a:latin typeface="Arial"/>
                <a:cs typeface="Arial"/>
              </a:rPr>
              <a:t>challenges. </a:t>
            </a:r>
            <a:r>
              <a:rPr dirty="0" sz="1300">
                <a:latin typeface="Arial"/>
                <a:cs typeface="Arial"/>
              </a:rPr>
              <a:t>The  </a:t>
            </a:r>
            <a:r>
              <a:rPr dirty="0" sz="1300" spc="-5">
                <a:latin typeface="Arial"/>
                <a:cs typeface="Arial"/>
              </a:rPr>
              <a:t>document </a:t>
            </a:r>
            <a:r>
              <a:rPr dirty="0" sz="1300" spc="-10">
                <a:latin typeface="Arial"/>
                <a:cs typeface="Arial"/>
              </a:rPr>
              <a:t>indicates </a:t>
            </a:r>
            <a:r>
              <a:rPr dirty="0" sz="1300" spc="-5">
                <a:latin typeface="Arial"/>
                <a:cs typeface="Arial"/>
              </a:rPr>
              <a:t>the focus of the research activities at the </a:t>
            </a:r>
            <a:r>
              <a:rPr dirty="0" sz="1300" spc="-10">
                <a:latin typeface="Arial"/>
                <a:cs typeface="Arial"/>
              </a:rPr>
              <a:t>Network </a:t>
            </a:r>
            <a:r>
              <a:rPr dirty="0" sz="1300" spc="-5">
                <a:latin typeface="Arial"/>
                <a:cs typeface="Arial"/>
              </a:rPr>
              <a:t>and Security  domain in PES University and </a:t>
            </a:r>
            <a:r>
              <a:rPr dirty="0" sz="1300" spc="-10">
                <a:latin typeface="Arial"/>
                <a:cs typeface="Arial"/>
              </a:rPr>
              <a:t>profiles </a:t>
            </a:r>
            <a:r>
              <a:rPr dirty="0" sz="1300" spc="-5">
                <a:latin typeface="Arial"/>
                <a:cs typeface="Arial"/>
              </a:rPr>
              <a:t>the research team, technologies, projects and  accomplishments.</a:t>
            </a:r>
            <a:endParaRPr sz="1300">
              <a:latin typeface="Arial"/>
              <a:cs typeface="Arial"/>
            </a:endParaRPr>
          </a:p>
          <a:p>
            <a:pPr algn="just" marL="12700" marR="5080">
              <a:lnSpc>
                <a:spcPts val="1440"/>
              </a:lnSpc>
              <a:spcBef>
                <a:spcPts val="1190"/>
              </a:spcBef>
            </a:pPr>
            <a:r>
              <a:rPr dirty="0" sz="1300" spc="-70">
                <a:latin typeface="Arial"/>
                <a:cs typeface="Arial"/>
              </a:rPr>
              <a:t>To </a:t>
            </a:r>
            <a:r>
              <a:rPr dirty="0" sz="1300" spc="-5">
                <a:latin typeface="Arial"/>
                <a:cs typeface="Arial"/>
              </a:rPr>
              <a:t>encourage </a:t>
            </a:r>
            <a:r>
              <a:rPr dirty="0" sz="1300" spc="-10">
                <a:latin typeface="Arial"/>
                <a:cs typeface="Arial"/>
              </a:rPr>
              <a:t>collaborative </a:t>
            </a:r>
            <a:r>
              <a:rPr dirty="0" sz="1300" spc="-5">
                <a:latin typeface="Arial"/>
                <a:cs typeface="Arial"/>
              </a:rPr>
              <a:t>research through working on projects that require </a:t>
            </a:r>
            <a:r>
              <a:rPr dirty="0" sz="1300" spc="-10">
                <a:latin typeface="Arial"/>
                <a:cs typeface="Arial"/>
              </a:rPr>
              <a:t>expertise </a:t>
            </a:r>
            <a:r>
              <a:rPr dirty="0" sz="1300" spc="-5">
                <a:latin typeface="Arial"/>
                <a:cs typeface="Arial"/>
              </a:rPr>
              <a:t>in  multiple disciplines (such as Cloud computing, </a:t>
            </a:r>
            <a:r>
              <a:rPr dirty="0" sz="1300">
                <a:latin typeface="Arial"/>
                <a:cs typeface="Arial"/>
              </a:rPr>
              <a:t>Wireless </a:t>
            </a:r>
            <a:r>
              <a:rPr dirty="0" sz="1300" spc="-5">
                <a:latin typeface="Arial"/>
                <a:cs typeface="Arial"/>
              </a:rPr>
              <a:t>networking, </a:t>
            </a:r>
            <a:r>
              <a:rPr dirty="0" sz="1300" spc="-15">
                <a:latin typeface="Arial"/>
                <a:cs typeface="Arial"/>
              </a:rPr>
              <a:t>Telecommunications,  </a:t>
            </a:r>
            <a:r>
              <a:rPr dirty="0" sz="1300" spc="-5">
                <a:latin typeface="Arial"/>
                <a:cs typeface="Arial"/>
              </a:rPr>
              <a:t>Data center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technologies).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780" y="3308350"/>
            <a:ext cx="242316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 b="1">
                <a:latin typeface="Arial"/>
                <a:cs typeface="Arial"/>
              </a:rPr>
              <a:t>RECENT</a:t>
            </a:r>
            <a:r>
              <a:rPr dirty="0" sz="1300" spc="-65" b="1">
                <a:latin typeface="Arial"/>
                <a:cs typeface="Arial"/>
              </a:rPr>
              <a:t> </a:t>
            </a:r>
            <a:r>
              <a:rPr dirty="0" sz="1300" spc="-10" b="1">
                <a:latin typeface="Arial"/>
                <a:cs typeface="Arial"/>
              </a:rPr>
              <a:t>ACCOMPLISHMENTS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880" y="3700780"/>
            <a:ext cx="8445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6880" y="4034790"/>
            <a:ext cx="8445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780" y="3643630"/>
            <a:ext cx="6402070" cy="740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Project: HSTS: </a:t>
            </a:r>
            <a:r>
              <a:rPr dirty="0" sz="1300">
                <a:latin typeface="Arial"/>
                <a:cs typeface="Arial"/>
              </a:rPr>
              <a:t>A </a:t>
            </a:r>
            <a:r>
              <a:rPr dirty="0" sz="1300" spc="-5">
                <a:latin typeface="Arial"/>
                <a:cs typeface="Arial"/>
              </a:rPr>
              <a:t>remedy of web </a:t>
            </a:r>
            <a:r>
              <a:rPr dirty="0" sz="1300" spc="-10">
                <a:latin typeface="Arial"/>
                <a:cs typeface="Arial"/>
              </a:rPr>
              <a:t>based </a:t>
            </a:r>
            <a:r>
              <a:rPr dirty="0" sz="1300" spc="-5">
                <a:latin typeface="Arial"/>
                <a:cs typeface="Arial"/>
              </a:rPr>
              <a:t>MITM</a:t>
            </a:r>
            <a:r>
              <a:rPr dirty="0" sz="1300" spc="-19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attacks?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1215"/>
              </a:spcBef>
            </a:pPr>
            <a:r>
              <a:rPr dirty="0" sz="1300" spc="-5">
                <a:latin typeface="Arial"/>
                <a:cs typeface="Arial"/>
              </a:rPr>
              <a:t>Project: </a:t>
            </a:r>
            <a:r>
              <a:rPr dirty="0" sz="1300" spc="-10">
                <a:latin typeface="Arial"/>
                <a:cs typeface="Arial"/>
              </a:rPr>
              <a:t>Privacy </a:t>
            </a:r>
            <a:r>
              <a:rPr dirty="0" sz="1300" spc="-5">
                <a:latin typeface="Arial"/>
                <a:cs typeface="Arial"/>
              </a:rPr>
              <a:t>protection of personal data in public clouds Paper: </a:t>
            </a:r>
            <a:r>
              <a:rPr dirty="0" sz="1300" spc="-10">
                <a:latin typeface="Arial"/>
                <a:cs typeface="Arial"/>
              </a:rPr>
              <a:t>Zygote: </a:t>
            </a:r>
            <a:r>
              <a:rPr dirty="0" sz="1300">
                <a:latin typeface="Arial"/>
                <a:cs typeface="Arial"/>
              </a:rPr>
              <a:t>A </a:t>
            </a:r>
            <a:r>
              <a:rPr dirty="0" sz="1300" spc="-5">
                <a:latin typeface="Arial"/>
                <a:cs typeface="Arial"/>
              </a:rPr>
              <a:t>framework  for </a:t>
            </a:r>
            <a:r>
              <a:rPr dirty="0" sz="1300" spc="-10">
                <a:latin typeface="Arial"/>
                <a:cs typeface="Arial"/>
              </a:rPr>
              <a:t>prototyping </a:t>
            </a:r>
            <a:r>
              <a:rPr dirty="0" sz="1300" spc="-5">
                <a:latin typeface="Arial"/>
                <a:cs typeface="Arial"/>
              </a:rPr>
              <a:t>Smart </a:t>
            </a:r>
            <a:r>
              <a:rPr dirty="0" sz="1300" spc="-10">
                <a:latin typeface="Arial"/>
                <a:cs typeface="Arial"/>
              </a:rPr>
              <a:t>Devices, </a:t>
            </a:r>
            <a:r>
              <a:rPr dirty="0" sz="1300" spc="-5">
                <a:latin typeface="Arial"/>
                <a:cs typeface="Arial"/>
              </a:rPr>
              <a:t>IEEE ADCom 2015, Chennai,</a:t>
            </a:r>
            <a:r>
              <a:rPr dirty="0" sz="1300" spc="-7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India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9409" y="4900929"/>
            <a:ext cx="1861820" cy="1268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9409" y="6347459"/>
            <a:ext cx="6840220" cy="701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70230" y="7161530"/>
            <a:ext cx="6631305" cy="58928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 marR="5080">
              <a:lnSpc>
                <a:spcPts val="1440"/>
              </a:lnSpc>
              <a:spcBef>
                <a:spcPts val="245"/>
              </a:spcBef>
            </a:pPr>
            <a:r>
              <a:rPr dirty="0" sz="1300" spc="-5">
                <a:latin typeface="Arial"/>
                <a:cs typeface="Arial"/>
              </a:rPr>
              <a:t>The </a:t>
            </a:r>
            <a:r>
              <a:rPr dirty="0" sz="1300" spc="-10">
                <a:latin typeface="Arial"/>
                <a:cs typeface="Arial"/>
              </a:rPr>
              <a:t>PESU-Huawei Innovation </a:t>
            </a:r>
            <a:r>
              <a:rPr dirty="0" sz="1300" spc="-5">
                <a:latin typeface="Arial"/>
                <a:cs typeface="Arial"/>
              </a:rPr>
              <a:t>Lab provides required training and guidance to the </a:t>
            </a:r>
            <a:r>
              <a:rPr dirty="0" sz="1300" spc="-10">
                <a:latin typeface="Arial"/>
                <a:cs typeface="Arial"/>
              </a:rPr>
              <a:t>students,  </a:t>
            </a:r>
            <a:r>
              <a:rPr dirty="0" sz="1300" spc="-5">
                <a:latin typeface="Arial"/>
                <a:cs typeface="Arial"/>
              </a:rPr>
              <a:t>and enable them to </a:t>
            </a:r>
            <a:r>
              <a:rPr dirty="0" sz="1300" spc="-10">
                <a:latin typeface="Arial"/>
                <a:cs typeface="Arial"/>
              </a:rPr>
              <a:t>innovate </a:t>
            </a:r>
            <a:r>
              <a:rPr dirty="0" sz="1300" spc="-5">
                <a:latin typeface="Arial"/>
                <a:cs typeface="Arial"/>
              </a:rPr>
              <a:t>or challenge the </a:t>
            </a:r>
            <a:r>
              <a:rPr dirty="0" sz="1300" spc="-10">
                <a:latin typeface="Arial"/>
                <a:cs typeface="Arial"/>
              </a:rPr>
              <a:t>status </a:t>
            </a:r>
            <a:r>
              <a:rPr dirty="0" sz="1300" spc="-5">
                <a:latin typeface="Arial"/>
                <a:cs typeface="Arial"/>
              </a:rPr>
              <a:t>quo of current by undertaking the  </a:t>
            </a:r>
            <a:r>
              <a:rPr dirty="0" sz="1300" spc="-10">
                <a:latin typeface="Arial"/>
                <a:cs typeface="Arial"/>
              </a:rPr>
              <a:t>following: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230" y="7918450"/>
            <a:ext cx="8445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230" y="8252459"/>
            <a:ext cx="8445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0230" y="8926830"/>
            <a:ext cx="8445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0230" y="9260840"/>
            <a:ext cx="8445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0230" y="9594850"/>
            <a:ext cx="8445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125">
                <a:latin typeface="Trebuchet MS"/>
                <a:cs typeface="Trebuchet MS"/>
              </a:rPr>
              <a:t>●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6130" y="7861300"/>
            <a:ext cx="5786120" cy="1899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Artificial Intelligence and Deep Learning in NLP </a:t>
            </a:r>
            <a:r>
              <a:rPr dirty="0" sz="1300">
                <a:latin typeface="Arial"/>
                <a:cs typeface="Arial"/>
              </a:rPr>
              <a:t>, </a:t>
            </a:r>
            <a:r>
              <a:rPr dirty="0" sz="1300" spc="-5">
                <a:latin typeface="Arial"/>
                <a:cs typeface="Arial"/>
              </a:rPr>
              <a:t>computer </a:t>
            </a:r>
            <a:r>
              <a:rPr dirty="0" sz="1300" spc="-10">
                <a:latin typeface="Arial"/>
                <a:cs typeface="Arial"/>
              </a:rPr>
              <a:t>vision </a:t>
            </a:r>
            <a:r>
              <a:rPr dirty="0" sz="1300" spc="-5">
                <a:latin typeface="Arial"/>
                <a:cs typeface="Arial"/>
              </a:rPr>
              <a:t>and</a:t>
            </a:r>
            <a:r>
              <a:rPr dirty="0" sz="1300" spc="-5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chatbot.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300" spc="-5">
                <a:latin typeface="Arial"/>
                <a:cs typeface="Arial"/>
              </a:rPr>
              <a:t>Augmented reality and </a:t>
            </a:r>
            <a:r>
              <a:rPr dirty="0" sz="1300" spc="-10">
                <a:latin typeface="Arial"/>
                <a:cs typeface="Arial"/>
              </a:rPr>
              <a:t>virtual </a:t>
            </a:r>
            <a:r>
              <a:rPr dirty="0" sz="1300" spc="-5">
                <a:latin typeface="Arial"/>
                <a:cs typeface="Arial"/>
              </a:rPr>
              <a:t>reality </a:t>
            </a:r>
            <a:r>
              <a:rPr dirty="0" sz="1300" spc="-10">
                <a:latin typeface="Arial"/>
                <a:cs typeface="Arial"/>
              </a:rPr>
              <a:t>solutions with </a:t>
            </a:r>
            <a:r>
              <a:rPr dirty="0" sz="1300" spc="-5">
                <a:latin typeface="Arial"/>
                <a:cs typeface="Arial"/>
              </a:rPr>
              <a:t>smartphones/digital</a:t>
            </a:r>
            <a:r>
              <a:rPr dirty="0" sz="1300" spc="2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devices.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Projects</a:t>
            </a:r>
            <a:endParaRPr sz="1300">
              <a:latin typeface="Arial"/>
              <a:cs typeface="Arial"/>
            </a:endParaRPr>
          </a:p>
          <a:p>
            <a:pPr marL="12700" marR="2368550">
              <a:lnSpc>
                <a:spcPct val="168600"/>
              </a:lnSpc>
              <a:spcBef>
                <a:spcPts val="20"/>
              </a:spcBef>
            </a:pPr>
            <a:r>
              <a:rPr dirty="0" sz="1300" spc="-5">
                <a:latin typeface="Arial"/>
                <a:cs typeface="Arial"/>
              </a:rPr>
              <a:t>Hand Set </a:t>
            </a:r>
            <a:r>
              <a:rPr dirty="0" sz="1300" spc="-25">
                <a:latin typeface="Arial"/>
                <a:cs typeface="Arial"/>
              </a:rPr>
              <a:t>Testing </a:t>
            </a:r>
            <a:r>
              <a:rPr dirty="0" sz="1300" spc="-5">
                <a:latin typeface="Arial"/>
                <a:cs typeface="Arial"/>
              </a:rPr>
              <a:t>Automation </a:t>
            </a:r>
            <a:r>
              <a:rPr dirty="0" sz="1300" spc="-10">
                <a:latin typeface="Arial"/>
                <a:cs typeface="Arial"/>
              </a:rPr>
              <a:t>with </a:t>
            </a:r>
            <a:r>
              <a:rPr dirty="0" sz="1300" spc="-5">
                <a:latin typeface="Arial"/>
                <a:cs typeface="Arial"/>
              </a:rPr>
              <a:t>Robotic</a:t>
            </a:r>
            <a:r>
              <a:rPr dirty="0" sz="1300" spc="-21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Arm  Cloud based OS for </a:t>
            </a:r>
            <a:r>
              <a:rPr dirty="0" sz="1300" spc="-10">
                <a:latin typeface="Arial"/>
                <a:cs typeface="Arial"/>
              </a:rPr>
              <a:t>Mobile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Phones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300" spc="-10">
                <a:latin typeface="Arial"/>
                <a:cs typeface="Arial"/>
              </a:rPr>
              <a:t>Adaptive </a:t>
            </a:r>
            <a:r>
              <a:rPr dirty="0" sz="1300" spc="-5">
                <a:latin typeface="Arial"/>
                <a:cs typeface="Arial"/>
              </a:rPr>
              <a:t>Learning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409" y="1042669"/>
            <a:ext cx="6840220" cy="2907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78599" y="4391738"/>
            <a:ext cx="6644785" cy="2291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3001" y="7303057"/>
            <a:ext cx="1601252" cy="2194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1490" y="457200"/>
            <a:ext cx="5634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Arial"/>
                <a:cs typeface="Arial"/>
              </a:rPr>
              <a:t>Web </a:t>
            </a:r>
            <a:r>
              <a:rPr dirty="0" sz="1800" spc="-10">
                <a:latin typeface="Arial"/>
                <a:cs typeface="Arial"/>
              </a:rPr>
              <a:t>page that appears </a:t>
            </a:r>
            <a:r>
              <a:rPr dirty="0" sz="1800" spc="-5">
                <a:latin typeface="Arial"/>
                <a:cs typeface="Arial"/>
              </a:rPr>
              <a:t>on clicking the </a:t>
            </a:r>
            <a:r>
              <a:rPr dirty="0" sz="1800" spc="-20">
                <a:latin typeface="Arial"/>
                <a:cs typeface="Arial"/>
              </a:rPr>
              <a:t>CONTACTS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70">
                <a:latin typeface="Arial"/>
                <a:cs typeface="Arial"/>
              </a:rPr>
              <a:t>Tab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5439" y="2386329"/>
            <a:ext cx="2461260" cy="487680"/>
          </a:xfrm>
          <a:custGeom>
            <a:avLst/>
            <a:gdLst/>
            <a:ahLst/>
            <a:cxnLst/>
            <a:rect l="l" t="t" r="r" b="b"/>
            <a:pathLst>
              <a:path w="2461260" h="487680">
                <a:moveTo>
                  <a:pt x="0" y="0"/>
                </a:moveTo>
                <a:lnTo>
                  <a:pt x="2461260" y="0"/>
                </a:lnTo>
                <a:lnTo>
                  <a:pt x="2461260" y="487679"/>
                </a:lnTo>
                <a:lnTo>
                  <a:pt x="0" y="48767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76700" y="2386329"/>
            <a:ext cx="2461260" cy="487680"/>
          </a:xfrm>
          <a:custGeom>
            <a:avLst/>
            <a:gdLst/>
            <a:ahLst/>
            <a:cxnLst/>
            <a:rect l="l" t="t" r="r" b="b"/>
            <a:pathLst>
              <a:path w="2461259" h="487680">
                <a:moveTo>
                  <a:pt x="0" y="0"/>
                </a:moveTo>
                <a:lnTo>
                  <a:pt x="2461259" y="0"/>
                </a:lnTo>
                <a:lnTo>
                  <a:pt x="2461259" y="487679"/>
                </a:lnTo>
                <a:lnTo>
                  <a:pt x="0" y="48767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5439" y="2874010"/>
            <a:ext cx="2461260" cy="487680"/>
          </a:xfrm>
          <a:custGeom>
            <a:avLst/>
            <a:gdLst/>
            <a:ahLst/>
            <a:cxnLst/>
            <a:rect l="l" t="t" r="r" b="b"/>
            <a:pathLst>
              <a:path w="2461260" h="487679">
                <a:moveTo>
                  <a:pt x="0" y="0"/>
                </a:moveTo>
                <a:lnTo>
                  <a:pt x="2461260" y="0"/>
                </a:lnTo>
                <a:lnTo>
                  <a:pt x="2461260" y="487680"/>
                </a:lnTo>
                <a:lnTo>
                  <a:pt x="0" y="48768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76700" y="2874010"/>
            <a:ext cx="2461260" cy="487680"/>
          </a:xfrm>
          <a:custGeom>
            <a:avLst/>
            <a:gdLst/>
            <a:ahLst/>
            <a:cxnLst/>
            <a:rect l="l" t="t" r="r" b="b"/>
            <a:pathLst>
              <a:path w="2461259" h="487679">
                <a:moveTo>
                  <a:pt x="0" y="0"/>
                </a:moveTo>
                <a:lnTo>
                  <a:pt x="2461259" y="0"/>
                </a:lnTo>
                <a:lnTo>
                  <a:pt x="2461259" y="487680"/>
                </a:lnTo>
                <a:lnTo>
                  <a:pt x="0" y="48768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15439" y="3361690"/>
            <a:ext cx="2461260" cy="487680"/>
          </a:xfrm>
          <a:custGeom>
            <a:avLst/>
            <a:gdLst/>
            <a:ahLst/>
            <a:cxnLst/>
            <a:rect l="l" t="t" r="r" b="b"/>
            <a:pathLst>
              <a:path w="2461260" h="487679">
                <a:moveTo>
                  <a:pt x="0" y="0"/>
                </a:moveTo>
                <a:lnTo>
                  <a:pt x="2461260" y="0"/>
                </a:lnTo>
                <a:lnTo>
                  <a:pt x="2461260" y="487679"/>
                </a:lnTo>
                <a:lnTo>
                  <a:pt x="0" y="48767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76700" y="3361690"/>
            <a:ext cx="2461260" cy="487680"/>
          </a:xfrm>
          <a:custGeom>
            <a:avLst/>
            <a:gdLst/>
            <a:ahLst/>
            <a:cxnLst/>
            <a:rect l="l" t="t" r="r" b="b"/>
            <a:pathLst>
              <a:path w="2461259" h="487679">
                <a:moveTo>
                  <a:pt x="0" y="0"/>
                </a:moveTo>
                <a:lnTo>
                  <a:pt x="2461259" y="0"/>
                </a:lnTo>
                <a:lnTo>
                  <a:pt x="2461259" y="487679"/>
                </a:lnTo>
                <a:lnTo>
                  <a:pt x="0" y="48767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15439" y="3849370"/>
            <a:ext cx="2461260" cy="635000"/>
          </a:xfrm>
          <a:custGeom>
            <a:avLst/>
            <a:gdLst/>
            <a:ahLst/>
            <a:cxnLst/>
            <a:rect l="l" t="t" r="r" b="b"/>
            <a:pathLst>
              <a:path w="2461260" h="635000">
                <a:moveTo>
                  <a:pt x="0" y="0"/>
                </a:moveTo>
                <a:lnTo>
                  <a:pt x="2461260" y="0"/>
                </a:lnTo>
                <a:lnTo>
                  <a:pt x="246126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76700" y="3849370"/>
            <a:ext cx="2461260" cy="635000"/>
          </a:xfrm>
          <a:custGeom>
            <a:avLst/>
            <a:gdLst/>
            <a:ahLst/>
            <a:cxnLst/>
            <a:rect l="l" t="t" r="r" b="b"/>
            <a:pathLst>
              <a:path w="2461259" h="635000">
                <a:moveTo>
                  <a:pt x="0" y="0"/>
                </a:moveTo>
                <a:lnTo>
                  <a:pt x="2461259" y="0"/>
                </a:lnTo>
                <a:lnTo>
                  <a:pt x="2461259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66870" y="3859529"/>
            <a:ext cx="118872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-135">
                <a:latin typeface="Arial"/>
                <a:cs typeface="Arial"/>
              </a:rPr>
              <a:t>V</a:t>
            </a:r>
            <a:r>
              <a:rPr dirty="0" sz="1900" spc="5">
                <a:latin typeface="Arial"/>
                <a:cs typeface="Arial"/>
              </a:rPr>
              <a:t>A</a:t>
            </a:r>
            <a:r>
              <a:rPr dirty="0" sz="1900" spc="10">
                <a:latin typeface="Arial"/>
                <a:cs typeface="Arial"/>
              </a:rPr>
              <a:t>R</a:t>
            </a:r>
            <a:r>
              <a:rPr dirty="0" sz="1900" spc="20">
                <a:latin typeface="Arial"/>
                <a:cs typeface="Arial"/>
              </a:rPr>
              <a:t>C</a:t>
            </a:r>
            <a:r>
              <a:rPr dirty="0" sz="1900" spc="10">
                <a:latin typeface="Arial"/>
                <a:cs typeface="Arial"/>
              </a:rPr>
              <a:t>H</a:t>
            </a:r>
            <a:r>
              <a:rPr dirty="0" sz="1900" spc="5">
                <a:latin typeface="Arial"/>
                <a:cs typeface="Arial"/>
              </a:rPr>
              <a:t>AR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15439" y="4484370"/>
            <a:ext cx="2461260" cy="485140"/>
          </a:xfrm>
          <a:custGeom>
            <a:avLst/>
            <a:gdLst/>
            <a:ahLst/>
            <a:cxnLst/>
            <a:rect l="l" t="t" r="r" b="b"/>
            <a:pathLst>
              <a:path w="2461260" h="485139">
                <a:moveTo>
                  <a:pt x="0" y="0"/>
                </a:moveTo>
                <a:lnTo>
                  <a:pt x="2461260" y="0"/>
                </a:lnTo>
                <a:lnTo>
                  <a:pt x="2461260" y="485139"/>
                </a:lnTo>
                <a:lnTo>
                  <a:pt x="0" y="48513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6700" y="4484370"/>
            <a:ext cx="2461260" cy="485140"/>
          </a:xfrm>
          <a:custGeom>
            <a:avLst/>
            <a:gdLst/>
            <a:ahLst/>
            <a:cxnLst/>
            <a:rect l="l" t="t" r="r" b="b"/>
            <a:pathLst>
              <a:path w="2461259" h="485139">
                <a:moveTo>
                  <a:pt x="0" y="0"/>
                </a:moveTo>
                <a:lnTo>
                  <a:pt x="2461259" y="0"/>
                </a:lnTo>
                <a:lnTo>
                  <a:pt x="2461259" y="485139"/>
                </a:lnTo>
                <a:lnTo>
                  <a:pt x="0" y="48513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15439" y="4969509"/>
            <a:ext cx="2461260" cy="633730"/>
          </a:xfrm>
          <a:custGeom>
            <a:avLst/>
            <a:gdLst/>
            <a:ahLst/>
            <a:cxnLst/>
            <a:rect l="l" t="t" r="r" b="b"/>
            <a:pathLst>
              <a:path w="2461260" h="633729">
                <a:moveTo>
                  <a:pt x="0" y="0"/>
                </a:moveTo>
                <a:lnTo>
                  <a:pt x="2461260" y="0"/>
                </a:lnTo>
                <a:lnTo>
                  <a:pt x="2461260" y="633729"/>
                </a:lnTo>
                <a:lnTo>
                  <a:pt x="0" y="63372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705610" y="3860800"/>
            <a:ext cx="1913889" cy="1437005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R="309245">
              <a:lnSpc>
                <a:spcPts val="2020"/>
              </a:lnSpc>
              <a:spcBef>
                <a:spcPts val="284"/>
              </a:spcBef>
            </a:pPr>
            <a:r>
              <a:rPr dirty="0" sz="1800" spc="-10">
                <a:latin typeface="Arial"/>
                <a:cs typeface="Arial"/>
              </a:rPr>
              <a:t>C</a:t>
            </a:r>
            <a:r>
              <a:rPr dirty="0" sz="1800" spc="5">
                <a:latin typeface="Arial"/>
                <a:cs typeface="Arial"/>
              </a:rPr>
              <a:t>O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 spc="5">
                <a:latin typeface="Arial"/>
                <a:cs typeface="Arial"/>
              </a:rPr>
              <a:t>F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EN</a:t>
            </a:r>
            <a:r>
              <a:rPr dirty="0" sz="1800" spc="-15">
                <a:latin typeface="Arial"/>
                <a:cs typeface="Arial"/>
              </a:rPr>
              <a:t>C</a:t>
            </a:r>
            <a:r>
              <a:rPr dirty="0" sz="1800">
                <a:latin typeface="Arial"/>
                <a:cs typeface="Arial"/>
              </a:rPr>
              <a:t>E  </a:t>
            </a:r>
            <a:r>
              <a:rPr dirty="0" sz="1800" spc="-5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r>
              <a:rPr dirty="0" sz="1900" spc="10">
                <a:latin typeface="Arial"/>
                <a:cs typeface="Arial"/>
              </a:rPr>
              <a:t>JOURNAL</a:t>
            </a:r>
            <a:r>
              <a:rPr dirty="0" sz="1900" spc="-140">
                <a:latin typeface="Arial"/>
                <a:cs typeface="Arial"/>
              </a:rPr>
              <a:t> </a:t>
            </a:r>
            <a:r>
              <a:rPr dirty="0" sz="1900" spc="10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50"/>
              </a:spcBef>
            </a:pPr>
            <a:r>
              <a:rPr dirty="0" sz="1900" spc="10">
                <a:latin typeface="Arial"/>
                <a:cs typeface="Arial"/>
              </a:rPr>
              <a:t>VOLUME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76700" y="4969509"/>
            <a:ext cx="2461260" cy="633730"/>
          </a:xfrm>
          <a:custGeom>
            <a:avLst/>
            <a:gdLst/>
            <a:ahLst/>
            <a:cxnLst/>
            <a:rect l="l" t="t" r="r" b="b"/>
            <a:pathLst>
              <a:path w="2461259" h="633729">
                <a:moveTo>
                  <a:pt x="0" y="0"/>
                </a:moveTo>
                <a:lnTo>
                  <a:pt x="2461259" y="0"/>
                </a:lnTo>
                <a:lnTo>
                  <a:pt x="2461259" y="633729"/>
                </a:lnTo>
                <a:lnTo>
                  <a:pt x="0" y="63372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15439" y="5603240"/>
            <a:ext cx="2461260" cy="632460"/>
          </a:xfrm>
          <a:custGeom>
            <a:avLst/>
            <a:gdLst/>
            <a:ahLst/>
            <a:cxnLst/>
            <a:rect l="l" t="t" r="r" b="b"/>
            <a:pathLst>
              <a:path w="2461260" h="632460">
                <a:moveTo>
                  <a:pt x="0" y="0"/>
                </a:moveTo>
                <a:lnTo>
                  <a:pt x="2461260" y="0"/>
                </a:lnTo>
                <a:lnTo>
                  <a:pt x="2461260" y="632460"/>
                </a:lnTo>
                <a:lnTo>
                  <a:pt x="0" y="63246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705610" y="4493259"/>
            <a:ext cx="3649979" cy="14370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0"/>
              </a:spcBef>
            </a:pPr>
            <a:r>
              <a:rPr dirty="0" sz="1900" spc="-135">
                <a:latin typeface="Arial"/>
                <a:cs typeface="Arial"/>
              </a:rPr>
              <a:t>V</a:t>
            </a:r>
            <a:r>
              <a:rPr dirty="0" sz="1900" spc="5">
                <a:latin typeface="Arial"/>
                <a:cs typeface="Arial"/>
              </a:rPr>
              <a:t>A</a:t>
            </a:r>
            <a:r>
              <a:rPr dirty="0" sz="1900" spc="10">
                <a:latin typeface="Arial"/>
                <a:cs typeface="Arial"/>
              </a:rPr>
              <a:t>R</a:t>
            </a:r>
            <a:r>
              <a:rPr dirty="0" sz="1900" spc="20">
                <a:latin typeface="Arial"/>
                <a:cs typeface="Arial"/>
              </a:rPr>
              <a:t>C</a:t>
            </a:r>
            <a:r>
              <a:rPr dirty="0" sz="1900" spc="10">
                <a:latin typeface="Arial"/>
                <a:cs typeface="Arial"/>
              </a:rPr>
              <a:t>H</a:t>
            </a:r>
            <a:r>
              <a:rPr dirty="0" sz="1900" spc="5">
                <a:latin typeface="Arial"/>
                <a:cs typeface="Arial"/>
              </a:rPr>
              <a:t>AR</a:t>
            </a:r>
            <a:endParaRPr sz="1900">
              <a:latin typeface="Arial"/>
              <a:cs typeface="Arial"/>
            </a:endParaRPr>
          </a:p>
          <a:p>
            <a:pPr algn="r" marR="41910">
              <a:lnSpc>
                <a:spcPct val="100000"/>
              </a:lnSpc>
              <a:spcBef>
                <a:spcPts val="1550"/>
              </a:spcBef>
            </a:pPr>
            <a:r>
              <a:rPr dirty="0" sz="1900" spc="10">
                <a:latin typeface="Arial"/>
                <a:cs typeface="Arial"/>
              </a:rPr>
              <a:t>NUMER</a:t>
            </a:r>
            <a:r>
              <a:rPr dirty="0" sz="1900">
                <a:latin typeface="Arial"/>
                <a:cs typeface="Arial"/>
              </a:rPr>
              <a:t>I</a:t>
            </a:r>
            <a:r>
              <a:rPr dirty="0" sz="1900" spc="10">
                <a:latin typeface="Arial"/>
                <a:cs typeface="Arial"/>
              </a:rPr>
              <a:t>C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900" spc="5">
                <a:latin typeface="Arial"/>
                <a:cs typeface="Arial"/>
              </a:rPr>
              <a:t>ISSUE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76700" y="5603240"/>
            <a:ext cx="2461260" cy="632460"/>
          </a:xfrm>
          <a:custGeom>
            <a:avLst/>
            <a:gdLst/>
            <a:ahLst/>
            <a:cxnLst/>
            <a:rect l="l" t="t" r="r" b="b"/>
            <a:pathLst>
              <a:path w="2461259" h="632460">
                <a:moveTo>
                  <a:pt x="0" y="0"/>
                </a:moveTo>
                <a:lnTo>
                  <a:pt x="2461259" y="0"/>
                </a:lnTo>
                <a:lnTo>
                  <a:pt x="2461259" y="632460"/>
                </a:lnTo>
                <a:lnTo>
                  <a:pt x="0" y="63246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166870" y="5612129"/>
            <a:ext cx="115125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10">
                <a:latin typeface="Arial"/>
                <a:cs typeface="Arial"/>
              </a:rPr>
              <a:t>NUMER</a:t>
            </a:r>
            <a:r>
              <a:rPr dirty="0" sz="1900">
                <a:latin typeface="Arial"/>
                <a:cs typeface="Arial"/>
              </a:rPr>
              <a:t>I</a:t>
            </a:r>
            <a:r>
              <a:rPr dirty="0" sz="1900" spc="10">
                <a:latin typeface="Arial"/>
                <a:cs typeface="Arial"/>
              </a:rPr>
              <a:t>C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15439" y="6235700"/>
            <a:ext cx="2461260" cy="633730"/>
          </a:xfrm>
          <a:custGeom>
            <a:avLst/>
            <a:gdLst/>
            <a:ahLst/>
            <a:cxnLst/>
            <a:rect l="l" t="t" r="r" b="b"/>
            <a:pathLst>
              <a:path w="2461260" h="633729">
                <a:moveTo>
                  <a:pt x="0" y="0"/>
                </a:moveTo>
                <a:lnTo>
                  <a:pt x="2461260" y="0"/>
                </a:lnTo>
                <a:lnTo>
                  <a:pt x="2461260" y="633729"/>
                </a:lnTo>
                <a:lnTo>
                  <a:pt x="0" y="63372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705610" y="6245859"/>
            <a:ext cx="823594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>
                <a:latin typeface="Arial"/>
                <a:cs typeface="Arial"/>
              </a:rPr>
              <a:t>h-Index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76700" y="6235700"/>
            <a:ext cx="2461260" cy="633730"/>
          </a:xfrm>
          <a:custGeom>
            <a:avLst/>
            <a:gdLst/>
            <a:ahLst/>
            <a:cxnLst/>
            <a:rect l="l" t="t" r="r" b="b"/>
            <a:pathLst>
              <a:path w="2461259" h="633729">
                <a:moveTo>
                  <a:pt x="0" y="0"/>
                </a:moveTo>
                <a:lnTo>
                  <a:pt x="2461259" y="0"/>
                </a:lnTo>
                <a:lnTo>
                  <a:pt x="2461259" y="633729"/>
                </a:lnTo>
                <a:lnTo>
                  <a:pt x="0" y="63372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166870" y="6247129"/>
            <a:ext cx="1078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NUMERIC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15439" y="6869430"/>
            <a:ext cx="2461260" cy="632460"/>
          </a:xfrm>
          <a:custGeom>
            <a:avLst/>
            <a:gdLst/>
            <a:ahLst/>
            <a:cxnLst/>
            <a:rect l="l" t="t" r="r" b="b"/>
            <a:pathLst>
              <a:path w="2461260" h="632459">
                <a:moveTo>
                  <a:pt x="0" y="0"/>
                </a:moveTo>
                <a:lnTo>
                  <a:pt x="2461260" y="0"/>
                </a:lnTo>
                <a:lnTo>
                  <a:pt x="2461260" y="632460"/>
                </a:lnTo>
                <a:lnTo>
                  <a:pt x="0" y="63246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76700" y="6869430"/>
            <a:ext cx="2461260" cy="632460"/>
          </a:xfrm>
          <a:custGeom>
            <a:avLst/>
            <a:gdLst/>
            <a:ahLst/>
            <a:cxnLst/>
            <a:rect l="l" t="t" r="r" b="b"/>
            <a:pathLst>
              <a:path w="2461259" h="632459">
                <a:moveTo>
                  <a:pt x="0" y="0"/>
                </a:moveTo>
                <a:lnTo>
                  <a:pt x="2461259" y="0"/>
                </a:lnTo>
                <a:lnTo>
                  <a:pt x="2461259" y="632460"/>
                </a:lnTo>
                <a:lnTo>
                  <a:pt x="0" y="63246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15439" y="7501890"/>
            <a:ext cx="2461260" cy="633730"/>
          </a:xfrm>
          <a:custGeom>
            <a:avLst/>
            <a:gdLst/>
            <a:ahLst/>
            <a:cxnLst/>
            <a:rect l="l" t="t" r="r" b="b"/>
            <a:pathLst>
              <a:path w="2461260" h="633729">
                <a:moveTo>
                  <a:pt x="0" y="0"/>
                </a:moveTo>
                <a:lnTo>
                  <a:pt x="2461260" y="0"/>
                </a:lnTo>
                <a:lnTo>
                  <a:pt x="2461260" y="633729"/>
                </a:lnTo>
                <a:lnTo>
                  <a:pt x="0" y="63372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76700" y="7501890"/>
            <a:ext cx="2461260" cy="633730"/>
          </a:xfrm>
          <a:custGeom>
            <a:avLst/>
            <a:gdLst/>
            <a:ahLst/>
            <a:cxnLst/>
            <a:rect l="l" t="t" r="r" b="b"/>
            <a:pathLst>
              <a:path w="2461259" h="633729">
                <a:moveTo>
                  <a:pt x="0" y="0"/>
                </a:moveTo>
                <a:lnTo>
                  <a:pt x="2461259" y="0"/>
                </a:lnTo>
                <a:lnTo>
                  <a:pt x="2461259" y="633729"/>
                </a:lnTo>
                <a:lnTo>
                  <a:pt x="0" y="63372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705610" y="6879590"/>
            <a:ext cx="3649979" cy="9366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460625" algn="l"/>
              </a:tabLst>
            </a:pPr>
            <a:r>
              <a:rPr dirty="0" sz="1900">
                <a:latin typeface="Arial"/>
                <a:cs typeface="Arial"/>
              </a:rPr>
              <a:t>i10-Index	</a:t>
            </a:r>
            <a:r>
              <a:rPr dirty="0" sz="1900" spc="10">
                <a:latin typeface="Arial"/>
                <a:cs typeface="Arial"/>
              </a:rPr>
              <a:t>NUMERIC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460625" algn="l"/>
              </a:tabLst>
            </a:pPr>
            <a:r>
              <a:rPr dirty="0" sz="1800" spc="-5">
                <a:latin typeface="Arial"/>
                <a:cs typeface="Arial"/>
              </a:rPr>
              <a:t>AUTHOR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EMAIL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ID(s)	</a:t>
            </a:r>
            <a:r>
              <a:rPr dirty="0" baseline="-2923" sz="2850" spc="-15">
                <a:latin typeface="Arial"/>
                <a:cs typeface="Arial"/>
              </a:rPr>
              <a:t>VARCHAR</a:t>
            </a:r>
            <a:endParaRPr baseline="-2923" sz="28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15439" y="8135619"/>
            <a:ext cx="2461260" cy="633730"/>
          </a:xfrm>
          <a:custGeom>
            <a:avLst/>
            <a:gdLst/>
            <a:ahLst/>
            <a:cxnLst/>
            <a:rect l="l" t="t" r="r" b="b"/>
            <a:pathLst>
              <a:path w="2461260" h="633729">
                <a:moveTo>
                  <a:pt x="0" y="0"/>
                </a:moveTo>
                <a:lnTo>
                  <a:pt x="2461260" y="0"/>
                </a:lnTo>
                <a:lnTo>
                  <a:pt x="2461260" y="633729"/>
                </a:lnTo>
                <a:lnTo>
                  <a:pt x="0" y="63372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76700" y="8135619"/>
            <a:ext cx="2461260" cy="633730"/>
          </a:xfrm>
          <a:custGeom>
            <a:avLst/>
            <a:gdLst/>
            <a:ahLst/>
            <a:cxnLst/>
            <a:rect l="l" t="t" r="r" b="b"/>
            <a:pathLst>
              <a:path w="2461259" h="633729">
                <a:moveTo>
                  <a:pt x="0" y="0"/>
                </a:moveTo>
                <a:lnTo>
                  <a:pt x="2461259" y="0"/>
                </a:lnTo>
                <a:lnTo>
                  <a:pt x="2461259" y="633729"/>
                </a:lnTo>
                <a:lnTo>
                  <a:pt x="0" y="63372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166870" y="8145780"/>
            <a:ext cx="115125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10">
                <a:latin typeface="Arial"/>
                <a:cs typeface="Arial"/>
              </a:rPr>
              <a:t>NUMER</a:t>
            </a:r>
            <a:r>
              <a:rPr dirty="0" sz="1900">
                <a:latin typeface="Arial"/>
                <a:cs typeface="Arial"/>
              </a:rPr>
              <a:t>I</a:t>
            </a:r>
            <a:r>
              <a:rPr dirty="0" sz="1900" spc="10">
                <a:latin typeface="Arial"/>
                <a:cs typeface="Arial"/>
              </a:rPr>
              <a:t>C</a:t>
            </a:r>
            <a:endParaRPr sz="1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15439" y="8769350"/>
            <a:ext cx="2461260" cy="637540"/>
          </a:xfrm>
          <a:custGeom>
            <a:avLst/>
            <a:gdLst/>
            <a:ahLst/>
            <a:cxnLst/>
            <a:rect l="l" t="t" r="r" b="b"/>
            <a:pathLst>
              <a:path w="2461260" h="637540">
                <a:moveTo>
                  <a:pt x="0" y="0"/>
                </a:moveTo>
                <a:lnTo>
                  <a:pt x="2461260" y="0"/>
                </a:lnTo>
                <a:lnTo>
                  <a:pt x="2461260" y="637540"/>
                </a:lnTo>
                <a:lnTo>
                  <a:pt x="0" y="63754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705610" y="8147050"/>
            <a:ext cx="2194560" cy="1222375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R="68580">
              <a:lnSpc>
                <a:spcPts val="2020"/>
              </a:lnSpc>
              <a:spcBef>
                <a:spcPts val="284"/>
              </a:spcBef>
            </a:pPr>
            <a:r>
              <a:rPr dirty="0" sz="1800" spc="-5">
                <a:latin typeface="Arial"/>
                <a:cs typeface="Arial"/>
              </a:rPr>
              <a:t>AUTHOR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CONTACT  </a:t>
            </a:r>
            <a:r>
              <a:rPr dirty="0" sz="1800" spc="-5">
                <a:latin typeface="Arial"/>
                <a:cs typeface="Arial"/>
              </a:rPr>
              <a:t>NO(s)</a:t>
            </a:r>
            <a:endParaRPr sz="1800">
              <a:latin typeface="Arial"/>
              <a:cs typeface="Arial"/>
            </a:endParaRPr>
          </a:p>
          <a:p>
            <a:pPr marR="5080">
              <a:lnSpc>
                <a:spcPts val="2140"/>
              </a:lnSpc>
              <a:spcBef>
                <a:spcPts val="960"/>
              </a:spcBef>
            </a:pPr>
            <a:r>
              <a:rPr dirty="0" sz="1900" spc="10">
                <a:latin typeface="Arial"/>
                <a:cs typeface="Arial"/>
              </a:rPr>
              <a:t>PUBLISHER</a:t>
            </a:r>
            <a:r>
              <a:rPr dirty="0" sz="1900" spc="-85">
                <a:latin typeface="Arial"/>
                <a:cs typeface="Arial"/>
              </a:rPr>
              <a:t> </a:t>
            </a:r>
            <a:r>
              <a:rPr dirty="0" sz="1900" spc="10">
                <a:latin typeface="Arial"/>
                <a:cs typeface="Arial"/>
              </a:rPr>
              <a:t>EMAIL  </a:t>
            </a:r>
            <a:r>
              <a:rPr dirty="0" sz="1900">
                <a:latin typeface="Arial"/>
                <a:cs typeface="Arial"/>
              </a:rPr>
              <a:t>ID</a:t>
            </a:r>
            <a:endParaRPr sz="19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76700" y="8769350"/>
            <a:ext cx="2461260" cy="637540"/>
          </a:xfrm>
          <a:custGeom>
            <a:avLst/>
            <a:gdLst/>
            <a:ahLst/>
            <a:cxnLst/>
            <a:rect l="l" t="t" r="r" b="b"/>
            <a:pathLst>
              <a:path w="2461259" h="637540">
                <a:moveTo>
                  <a:pt x="0" y="0"/>
                </a:moveTo>
                <a:lnTo>
                  <a:pt x="2461259" y="0"/>
                </a:lnTo>
                <a:lnTo>
                  <a:pt x="2461259" y="637540"/>
                </a:lnTo>
                <a:lnTo>
                  <a:pt x="0" y="63754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166870" y="8779509"/>
            <a:ext cx="118872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00" spc="-135">
                <a:latin typeface="Arial"/>
                <a:cs typeface="Arial"/>
              </a:rPr>
              <a:t>V</a:t>
            </a:r>
            <a:r>
              <a:rPr dirty="0" sz="1900" spc="5">
                <a:latin typeface="Arial"/>
                <a:cs typeface="Arial"/>
              </a:rPr>
              <a:t>A</a:t>
            </a:r>
            <a:r>
              <a:rPr dirty="0" sz="1900" spc="10">
                <a:latin typeface="Arial"/>
                <a:cs typeface="Arial"/>
              </a:rPr>
              <a:t>R</a:t>
            </a:r>
            <a:r>
              <a:rPr dirty="0" sz="1900" spc="20">
                <a:latin typeface="Arial"/>
                <a:cs typeface="Arial"/>
              </a:rPr>
              <a:t>C</a:t>
            </a:r>
            <a:r>
              <a:rPr dirty="0" sz="1900" spc="10">
                <a:latin typeface="Arial"/>
                <a:cs typeface="Arial"/>
              </a:rPr>
              <a:t>H</a:t>
            </a:r>
            <a:r>
              <a:rPr dirty="0" sz="1900" spc="5">
                <a:latin typeface="Arial"/>
                <a:cs typeface="Arial"/>
              </a:rPr>
              <a:t>AR</a:t>
            </a:r>
            <a:endParaRPr sz="1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584960" y="1433830"/>
            <a:ext cx="2810510" cy="692150"/>
          </a:xfrm>
          <a:custGeom>
            <a:avLst/>
            <a:gdLst/>
            <a:ahLst/>
            <a:cxnLst/>
            <a:rect l="l" t="t" r="r" b="b"/>
            <a:pathLst>
              <a:path w="2810510" h="692150">
                <a:moveTo>
                  <a:pt x="2810510" y="0"/>
                </a:moveTo>
                <a:lnTo>
                  <a:pt x="0" y="0"/>
                </a:lnTo>
                <a:lnTo>
                  <a:pt x="0" y="692150"/>
                </a:lnTo>
                <a:lnTo>
                  <a:pt x="2810510" y="692150"/>
                </a:lnTo>
                <a:lnTo>
                  <a:pt x="281051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84960" y="1433830"/>
            <a:ext cx="2810510" cy="692150"/>
          </a:xfrm>
          <a:custGeom>
            <a:avLst/>
            <a:gdLst/>
            <a:ahLst/>
            <a:cxnLst/>
            <a:rect l="l" t="t" r="r" b="b"/>
            <a:pathLst>
              <a:path w="2810510" h="692150">
                <a:moveTo>
                  <a:pt x="1404620" y="692150"/>
                </a:moveTo>
                <a:lnTo>
                  <a:pt x="0" y="692150"/>
                </a:lnTo>
                <a:lnTo>
                  <a:pt x="0" y="0"/>
                </a:lnTo>
                <a:lnTo>
                  <a:pt x="2810510" y="0"/>
                </a:lnTo>
                <a:lnTo>
                  <a:pt x="2810510" y="692150"/>
                </a:lnTo>
                <a:lnTo>
                  <a:pt x="1404620" y="69215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520189" y="1471929"/>
            <a:ext cx="3757929" cy="220091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827405" indent="777240">
              <a:lnSpc>
                <a:spcPts val="2130"/>
              </a:lnSpc>
              <a:spcBef>
                <a:spcPts val="315"/>
              </a:spcBef>
            </a:pPr>
            <a:r>
              <a:rPr dirty="0" sz="1900" spc="10">
                <a:latin typeface="Arial"/>
                <a:cs typeface="Arial"/>
              </a:rPr>
              <a:t>RESEARCH  </a:t>
            </a:r>
            <a:r>
              <a:rPr dirty="0" sz="1900" spc="-15">
                <a:latin typeface="Arial"/>
                <a:cs typeface="Arial"/>
              </a:rPr>
              <a:t>PAPERS </a:t>
            </a:r>
            <a:r>
              <a:rPr dirty="0" sz="1900" spc="10">
                <a:latin typeface="Arial"/>
                <a:cs typeface="Arial"/>
              </a:rPr>
              <a:t>AND</a:t>
            </a:r>
            <a:r>
              <a:rPr dirty="0" sz="1900" spc="-155">
                <a:latin typeface="Arial"/>
                <a:cs typeface="Arial"/>
              </a:rPr>
              <a:t> </a:t>
            </a:r>
            <a:r>
              <a:rPr dirty="0" sz="1900" spc="10">
                <a:latin typeface="Arial"/>
                <a:cs typeface="Arial"/>
              </a:rPr>
              <a:t>JOURNALS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Times New Roman"/>
              <a:cs typeface="Times New Roman"/>
            </a:endParaRPr>
          </a:p>
          <a:p>
            <a:pPr marL="185420">
              <a:lnSpc>
                <a:spcPct val="100000"/>
              </a:lnSpc>
              <a:tabLst>
                <a:tab pos="2646045" algn="l"/>
              </a:tabLst>
            </a:pPr>
            <a:r>
              <a:rPr dirty="0" sz="1800" spc="5">
                <a:latin typeface="Arial"/>
                <a:cs typeface="Arial"/>
              </a:rPr>
              <a:t>TIT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E	</a:t>
            </a:r>
            <a:r>
              <a:rPr dirty="0" sz="1800" spc="-135">
                <a:latin typeface="Arial"/>
                <a:cs typeface="Arial"/>
              </a:rPr>
              <a:t>V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CH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185420" marR="5080">
              <a:lnSpc>
                <a:spcPct val="177800"/>
              </a:lnSpc>
              <a:tabLst>
                <a:tab pos="2646045" algn="l"/>
              </a:tabLst>
            </a:pPr>
            <a:r>
              <a:rPr dirty="0" sz="1800" spc="-5">
                <a:latin typeface="Arial"/>
                <a:cs typeface="Arial"/>
              </a:rPr>
              <a:t>AU</a:t>
            </a:r>
            <a:r>
              <a:rPr dirty="0" sz="1800" spc="5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H</a:t>
            </a:r>
            <a:r>
              <a:rPr dirty="0" sz="1800" spc="5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 N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5">
                <a:latin typeface="Arial"/>
                <a:cs typeface="Arial"/>
              </a:rPr>
              <a:t>E</a:t>
            </a:r>
            <a:r>
              <a:rPr dirty="0" sz="1800" spc="-10">
                <a:latin typeface="Arial"/>
                <a:cs typeface="Arial"/>
              </a:rPr>
              <a:t>(</a:t>
            </a:r>
            <a:r>
              <a:rPr dirty="0" sz="1800" spc="5">
                <a:latin typeface="Arial"/>
                <a:cs typeface="Arial"/>
              </a:rPr>
              <a:t>s</a:t>
            </a:r>
            <a:r>
              <a:rPr dirty="0" sz="1800">
                <a:latin typeface="Arial"/>
                <a:cs typeface="Arial"/>
              </a:rPr>
              <a:t>)	</a:t>
            </a:r>
            <a:r>
              <a:rPr dirty="0" sz="1800" spc="-135">
                <a:latin typeface="Arial"/>
                <a:cs typeface="Arial"/>
              </a:rPr>
              <a:t>V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CH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R  </a:t>
            </a:r>
            <a:r>
              <a:rPr dirty="0" sz="1800" spc="-5">
                <a:latin typeface="Arial"/>
                <a:cs typeface="Arial"/>
              </a:rPr>
              <a:t>PU</a:t>
            </a:r>
            <a:r>
              <a:rPr dirty="0" sz="1800" spc="-15">
                <a:latin typeface="Arial"/>
                <a:cs typeface="Arial"/>
              </a:rPr>
              <a:t>B</a:t>
            </a:r>
            <a:r>
              <a:rPr dirty="0" sz="1800" spc="-5">
                <a:latin typeface="Arial"/>
                <a:cs typeface="Arial"/>
              </a:rPr>
              <a:t>LISHE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 N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 spc="5">
                <a:latin typeface="Arial"/>
                <a:cs typeface="Arial"/>
              </a:rPr>
              <a:t>M</a:t>
            </a:r>
            <a:r>
              <a:rPr dirty="0" sz="1800">
                <a:latin typeface="Arial"/>
                <a:cs typeface="Arial"/>
              </a:rPr>
              <a:t>E	</a:t>
            </a:r>
            <a:r>
              <a:rPr dirty="0" sz="1800" spc="-135">
                <a:latin typeface="Arial"/>
                <a:cs typeface="Arial"/>
              </a:rPr>
              <a:t>V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CH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423669" y="701040"/>
            <a:ext cx="4966970" cy="586740"/>
          </a:xfrm>
          <a:prstGeom prst="rect"/>
          <a:solidFill>
            <a:srgbClr val="996699"/>
          </a:solidFill>
          <a:ln w="3175">
            <a:solidFill>
              <a:srgbClr val="FFFFCC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1426210">
              <a:lnSpc>
                <a:spcPct val="100000"/>
              </a:lnSpc>
              <a:spcBef>
                <a:spcPts val="400"/>
              </a:spcBef>
            </a:pPr>
            <a:r>
              <a:rPr dirty="0" u="none" sz="2900" spc="-60" b="0">
                <a:latin typeface="Arial"/>
                <a:cs typeface="Arial"/>
              </a:rPr>
              <a:t>DATABASE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409" y="4379319"/>
            <a:ext cx="6840220" cy="5500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6109" y="643890"/>
            <a:ext cx="6090920" cy="692150"/>
          </a:xfrm>
          <a:custGeom>
            <a:avLst/>
            <a:gdLst/>
            <a:ahLst/>
            <a:cxnLst/>
            <a:rect l="l" t="t" r="r" b="b"/>
            <a:pathLst>
              <a:path w="6090920" h="692150">
                <a:moveTo>
                  <a:pt x="6090920" y="0"/>
                </a:moveTo>
                <a:lnTo>
                  <a:pt x="0" y="0"/>
                </a:lnTo>
                <a:lnTo>
                  <a:pt x="0" y="692150"/>
                </a:lnTo>
                <a:lnTo>
                  <a:pt x="6090920" y="692150"/>
                </a:lnTo>
                <a:lnTo>
                  <a:pt x="60909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6109" y="643890"/>
            <a:ext cx="6090920" cy="692150"/>
          </a:xfrm>
          <a:custGeom>
            <a:avLst/>
            <a:gdLst/>
            <a:ahLst/>
            <a:cxnLst/>
            <a:rect l="l" t="t" r="r" b="b"/>
            <a:pathLst>
              <a:path w="6090920" h="692150">
                <a:moveTo>
                  <a:pt x="3045460" y="692150"/>
                </a:moveTo>
                <a:lnTo>
                  <a:pt x="0" y="692150"/>
                </a:lnTo>
                <a:lnTo>
                  <a:pt x="0" y="0"/>
                </a:lnTo>
                <a:lnTo>
                  <a:pt x="6090920" y="0"/>
                </a:lnTo>
                <a:lnTo>
                  <a:pt x="6090920" y="692150"/>
                </a:lnTo>
                <a:lnTo>
                  <a:pt x="3045460" y="69215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8159" y="817879"/>
            <a:ext cx="630047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10">
                <a:latin typeface="Arial"/>
                <a:cs typeface="Arial"/>
              </a:rPr>
              <a:t>DISTINCTIVE </a:t>
            </a:r>
            <a:r>
              <a:rPr dirty="0" sz="1900" spc="-5">
                <a:latin typeface="Arial"/>
                <a:cs typeface="Arial"/>
              </a:rPr>
              <a:t>FEATURES </a:t>
            </a:r>
            <a:r>
              <a:rPr dirty="0" sz="1900" spc="5">
                <a:latin typeface="Arial"/>
                <a:cs typeface="Arial"/>
              </a:rPr>
              <a:t>OF </a:t>
            </a:r>
            <a:r>
              <a:rPr dirty="0" sz="1900" spc="10">
                <a:latin typeface="Arial"/>
                <a:cs typeface="Arial"/>
              </a:rPr>
              <a:t>PES RESEARCH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PORTAL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52240" y="1873250"/>
            <a:ext cx="3036569" cy="16116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8309" y="1873250"/>
            <a:ext cx="2794000" cy="156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2279" y="739140"/>
            <a:ext cx="3991610" cy="1597660"/>
          </a:xfrm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algn="ctr" marL="12065" marR="5080" indent="3810">
              <a:lnSpc>
                <a:spcPts val="4029"/>
              </a:lnSpc>
              <a:spcBef>
                <a:spcPts val="475"/>
              </a:spcBef>
            </a:pPr>
            <a:r>
              <a:rPr dirty="0" spc="-25"/>
              <a:t>INTERFACING </a:t>
            </a:r>
            <a:r>
              <a:rPr dirty="0" u="none" spc="-25"/>
              <a:t> </a:t>
            </a:r>
            <a:r>
              <a:rPr dirty="0" spc="-10"/>
              <a:t>BETWEEN </a:t>
            </a:r>
            <a:r>
              <a:rPr dirty="0" spc="-5"/>
              <a:t>UI</a:t>
            </a:r>
            <a:r>
              <a:rPr dirty="0" spc="-204"/>
              <a:t> </a:t>
            </a:r>
            <a:r>
              <a:rPr dirty="0" spc="-5"/>
              <a:t>AND </a:t>
            </a:r>
            <a:r>
              <a:rPr dirty="0" u="none" spc="-5"/>
              <a:t> </a:t>
            </a:r>
            <a:r>
              <a:rPr dirty="0" spc="-7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2589" y="4138929"/>
            <a:ext cx="4319270" cy="133096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algn="ctr" marL="402590" marR="393065">
              <a:lnSpc>
                <a:spcPts val="2020"/>
              </a:lnSpc>
              <a:spcBef>
                <a:spcPts val="284"/>
              </a:spcBef>
            </a:pPr>
            <a:r>
              <a:rPr dirty="0" sz="1800" spc="-10">
                <a:latin typeface="Arial"/>
                <a:cs typeface="Arial"/>
              </a:rPr>
              <a:t>Frontend </a:t>
            </a:r>
            <a:r>
              <a:rPr dirty="0" sz="1800">
                <a:latin typeface="Arial"/>
                <a:cs typeface="Arial"/>
              </a:rPr>
              <a:t>: HTML, </a:t>
            </a:r>
            <a:r>
              <a:rPr dirty="0" sz="1800" spc="-5">
                <a:latin typeface="Arial"/>
                <a:cs typeface="Arial"/>
              </a:rPr>
              <a:t>CSS, JavaScript  </a:t>
            </a:r>
            <a:r>
              <a:rPr dirty="0" sz="1800" spc="-10">
                <a:latin typeface="Arial"/>
                <a:cs typeface="Arial"/>
              </a:rPr>
              <a:t>Backend </a:t>
            </a:r>
            <a:r>
              <a:rPr dirty="0" sz="1800">
                <a:latin typeface="Arial"/>
                <a:cs typeface="Arial"/>
              </a:rPr>
              <a:t>: </a:t>
            </a:r>
            <a:r>
              <a:rPr dirty="0" sz="1800" spc="-10">
                <a:latin typeface="Arial"/>
                <a:cs typeface="Arial"/>
              </a:rPr>
              <a:t>mySQL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975"/>
              </a:lnSpc>
            </a:pPr>
            <a:r>
              <a:rPr dirty="0" sz="1800" spc="-45">
                <a:latin typeface="Arial"/>
                <a:cs typeface="Arial"/>
              </a:rPr>
              <a:t>Tools </a:t>
            </a:r>
            <a:r>
              <a:rPr dirty="0" sz="1800" spc="-5">
                <a:latin typeface="Arial"/>
                <a:cs typeface="Arial"/>
              </a:rPr>
              <a:t>used for </a:t>
            </a:r>
            <a:r>
              <a:rPr dirty="0" sz="1800" spc="-10">
                <a:latin typeface="Arial"/>
                <a:cs typeface="Arial"/>
              </a:rPr>
              <a:t>linking </a:t>
            </a:r>
            <a:r>
              <a:rPr dirty="0" sz="1800">
                <a:latin typeface="Arial"/>
                <a:cs typeface="Arial"/>
              </a:rPr>
              <a:t>: </a:t>
            </a:r>
            <a:r>
              <a:rPr dirty="0" sz="1800" spc="-10">
                <a:latin typeface="Arial"/>
                <a:cs typeface="Arial"/>
              </a:rPr>
              <a:t>XAMPP and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PHP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 spc="-15" b="1">
                <a:latin typeface="Arial"/>
                <a:cs typeface="Arial"/>
              </a:rPr>
              <a:t>Advantage </a:t>
            </a:r>
            <a:r>
              <a:rPr dirty="0" sz="1800" spc="-5" b="1">
                <a:latin typeface="Arial"/>
                <a:cs typeface="Arial"/>
              </a:rPr>
              <a:t>of Using </a:t>
            </a:r>
            <a:r>
              <a:rPr dirty="0" sz="1800" spc="-10" b="1">
                <a:latin typeface="Arial"/>
                <a:cs typeface="Arial"/>
              </a:rPr>
              <a:t>mySQL </a:t>
            </a:r>
            <a:r>
              <a:rPr dirty="0" sz="1800" spc="-15" b="1">
                <a:latin typeface="Arial"/>
                <a:cs typeface="Arial"/>
              </a:rPr>
              <a:t>over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others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7360" y="5506720"/>
            <a:ext cx="107314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3260" y="5427979"/>
            <a:ext cx="143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mySQL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-1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fast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2000" y="5684520"/>
            <a:ext cx="1064895" cy="556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9870" indent="-217170">
              <a:lnSpc>
                <a:spcPts val="2090"/>
              </a:lnSpc>
              <a:spcBef>
                <a:spcPts val="100"/>
              </a:spcBef>
              <a:buSzPct val="44444"/>
              <a:buFont typeface="Trebuchet MS"/>
              <a:buChar char="●"/>
              <a:tabLst>
                <a:tab pos="229235" algn="l"/>
                <a:tab pos="229870" algn="l"/>
              </a:tabLst>
            </a:pPr>
            <a:r>
              <a:rPr dirty="0" sz="1800" spc="-10">
                <a:latin typeface="Arial"/>
                <a:cs typeface="Arial"/>
              </a:rPr>
              <a:t>Reliable</a:t>
            </a:r>
            <a:endParaRPr sz="1800">
              <a:latin typeface="Arial"/>
              <a:cs typeface="Arial"/>
            </a:endParaRPr>
          </a:p>
          <a:p>
            <a:pPr marL="279400" indent="-215900">
              <a:lnSpc>
                <a:spcPts val="2090"/>
              </a:lnSpc>
              <a:buSzPct val="44444"/>
              <a:buFont typeface="Trebuchet MS"/>
              <a:buChar char="●"/>
              <a:tabLst>
                <a:tab pos="278765" algn="l"/>
                <a:tab pos="279400" algn="l"/>
              </a:tabLst>
            </a:pPr>
            <a:r>
              <a:rPr dirty="0" sz="1800" spc="-10">
                <a:latin typeface="Arial"/>
                <a:cs typeface="Arial"/>
              </a:rPr>
              <a:t>Robust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0320" y="6275070"/>
            <a:ext cx="107314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6220" y="6197600"/>
            <a:ext cx="2332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Open </a:t>
            </a:r>
            <a:r>
              <a:rPr dirty="0" sz="1800" spc="-5">
                <a:latin typeface="Arial"/>
                <a:cs typeface="Arial"/>
              </a:rPr>
              <a:t>source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5129" y="6531609"/>
            <a:ext cx="107314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1029" y="6454140"/>
            <a:ext cx="41008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Administration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Security are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effective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4760" y="6788150"/>
            <a:ext cx="107314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16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0660" y="6709409"/>
            <a:ext cx="4939030" cy="5562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40970" marR="5080" indent="-128270">
              <a:lnSpc>
                <a:spcPts val="2020"/>
              </a:lnSpc>
              <a:spcBef>
                <a:spcPts val="280"/>
              </a:spcBef>
            </a:pPr>
            <a:r>
              <a:rPr dirty="0" sz="1800" spc="-10">
                <a:latin typeface="Arial"/>
                <a:cs typeface="Arial"/>
              </a:rPr>
              <a:t>MySQL </a:t>
            </a:r>
            <a:r>
              <a:rPr dirty="0" sz="1800" spc="-5">
                <a:latin typeface="Arial"/>
                <a:cs typeface="Arial"/>
              </a:rPr>
              <a:t>is suited for </a:t>
            </a:r>
            <a:r>
              <a:rPr dirty="0" sz="1800" spc="-10">
                <a:latin typeface="Arial"/>
                <a:cs typeface="Arial"/>
              </a:rPr>
              <a:t>websites/portals and </a:t>
            </a:r>
            <a:r>
              <a:rPr dirty="0" sz="1800" spc="-5">
                <a:latin typeface="Arial"/>
                <a:cs typeface="Arial"/>
              </a:rPr>
              <a:t>smaller  companies that </a:t>
            </a:r>
            <a:r>
              <a:rPr dirty="0" sz="1800" spc="-10">
                <a:latin typeface="Arial"/>
                <a:cs typeface="Arial"/>
              </a:rPr>
              <a:t>don't </a:t>
            </a:r>
            <a:r>
              <a:rPr dirty="0" sz="1800" spc="-5">
                <a:latin typeface="Arial"/>
                <a:cs typeface="Arial"/>
              </a:rPr>
              <a:t>require massive</a:t>
            </a:r>
            <a:r>
              <a:rPr dirty="0" sz="1800" spc="-10">
                <a:latin typeface="Arial"/>
                <a:cs typeface="Arial"/>
              </a:rPr>
              <a:t> storage.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229" y="624840"/>
            <a:ext cx="17367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 spc="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ONC</a:t>
            </a:r>
            <a:r>
              <a:rPr dirty="0" u="heavy" sz="20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780" y="2277109"/>
            <a:ext cx="6048375" cy="209423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 indent="450850">
              <a:lnSpc>
                <a:spcPct val="93500"/>
              </a:lnSpc>
              <a:spcBef>
                <a:spcPts val="240"/>
              </a:spcBef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domain-specific portal </a:t>
            </a:r>
            <a:r>
              <a:rPr dirty="0" sz="1800" spc="-10">
                <a:latin typeface="Arial"/>
                <a:cs typeface="Arial"/>
              </a:rPr>
              <a:t>helps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user gain  knowledge about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20">
                <a:latin typeface="Arial"/>
                <a:cs typeface="Arial"/>
              </a:rPr>
              <a:t>University, </a:t>
            </a:r>
            <a:r>
              <a:rPr dirty="0" sz="1800" spc="-5">
                <a:latin typeface="Arial"/>
                <a:cs typeface="Arial"/>
              </a:rPr>
              <a:t>CSE Department in  </a:t>
            </a:r>
            <a:r>
              <a:rPr dirty="0" sz="1800" spc="-15">
                <a:latin typeface="Arial"/>
                <a:cs typeface="Arial"/>
              </a:rPr>
              <a:t>particular. Knowledge </a:t>
            </a:r>
            <a:r>
              <a:rPr dirty="0" sz="1800" spc="-5">
                <a:latin typeface="Arial"/>
                <a:cs typeface="Arial"/>
              </a:rPr>
              <a:t>of Students, </a:t>
            </a:r>
            <a:r>
              <a:rPr dirty="0" sz="1800" spc="-30">
                <a:latin typeface="Arial"/>
                <a:cs typeface="Arial"/>
              </a:rPr>
              <a:t>Teachers, </a:t>
            </a:r>
            <a:r>
              <a:rPr dirty="0" sz="1800" spc="-5">
                <a:latin typeface="Arial"/>
                <a:cs typeface="Arial"/>
              </a:rPr>
              <a:t>Industrial  Projects(Research), </a:t>
            </a:r>
            <a:r>
              <a:rPr dirty="0" sz="1800" spc="-10">
                <a:latin typeface="Arial"/>
                <a:cs typeface="Arial"/>
              </a:rPr>
              <a:t>Management </a:t>
            </a:r>
            <a:r>
              <a:rPr dirty="0" sz="1800" spc="-5">
                <a:latin typeface="Arial"/>
                <a:cs typeface="Arial"/>
              </a:rPr>
              <a:t>and Parents is </a:t>
            </a:r>
            <a:r>
              <a:rPr dirty="0" sz="1800" spc="-10">
                <a:latin typeface="Arial"/>
                <a:cs typeface="Arial"/>
              </a:rPr>
              <a:t>gained.  </a:t>
            </a:r>
            <a:r>
              <a:rPr dirty="0" sz="1800">
                <a:latin typeface="Arial"/>
                <a:cs typeface="Arial"/>
              </a:rPr>
              <a:t>This </a:t>
            </a:r>
            <a:r>
              <a:rPr dirty="0" sz="1800" spc="-10">
                <a:latin typeface="Arial"/>
                <a:cs typeface="Arial"/>
              </a:rPr>
              <a:t>data </a:t>
            </a:r>
            <a:r>
              <a:rPr dirty="0" sz="1800" spc="-5">
                <a:latin typeface="Arial"/>
                <a:cs typeface="Arial"/>
              </a:rPr>
              <a:t>helps </a:t>
            </a:r>
            <a:r>
              <a:rPr dirty="0" sz="1800" spc="-10">
                <a:latin typeface="Arial"/>
                <a:cs typeface="Arial"/>
              </a:rPr>
              <a:t>user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gaining information about </a:t>
            </a:r>
            <a:r>
              <a:rPr dirty="0" sz="1800" spc="-5">
                <a:latin typeface="Arial"/>
                <a:cs typeface="Arial"/>
              </a:rPr>
              <a:t>the quality  of </a:t>
            </a:r>
            <a:r>
              <a:rPr dirty="0" sz="1800" spc="-15">
                <a:latin typeface="Arial"/>
                <a:cs typeface="Arial"/>
              </a:rPr>
              <a:t>work </a:t>
            </a:r>
            <a:r>
              <a:rPr dirty="0" sz="1800" spc="-10">
                <a:latin typeface="Arial"/>
                <a:cs typeface="Arial"/>
              </a:rPr>
              <a:t>done </a:t>
            </a:r>
            <a:r>
              <a:rPr dirty="0" sz="1800" spc="-5">
                <a:latin typeface="Arial"/>
                <a:cs typeface="Arial"/>
              </a:rPr>
              <a:t>in the campus.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5">
                <a:latin typeface="Arial"/>
                <a:cs typeface="Arial"/>
              </a:rPr>
              <a:t>knowledge </a:t>
            </a:r>
            <a:r>
              <a:rPr dirty="0" sz="1800" spc="-5">
                <a:latin typeface="Arial"/>
                <a:cs typeface="Arial"/>
              </a:rPr>
              <a:t>dissemination  is </a:t>
            </a:r>
            <a:r>
              <a:rPr dirty="0" sz="1800" spc="-15">
                <a:latin typeface="Arial"/>
                <a:cs typeface="Arial"/>
              </a:rPr>
              <a:t>between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database and </a:t>
            </a:r>
            <a:r>
              <a:rPr dirty="0" sz="1800" spc="-5">
                <a:latin typeface="Arial"/>
                <a:cs typeface="Arial"/>
              </a:rPr>
              <a:t>the UI. </a:t>
            </a:r>
            <a:r>
              <a:rPr dirty="0" sz="1800" spc="-10">
                <a:latin typeface="Arial"/>
                <a:cs typeface="Arial"/>
              </a:rPr>
              <a:t>Different portals </a:t>
            </a:r>
            <a:r>
              <a:rPr dirty="0" sz="1800" spc="-5">
                <a:latin typeface="Arial"/>
                <a:cs typeface="Arial"/>
              </a:rPr>
              <a:t>for  </a:t>
            </a:r>
            <a:r>
              <a:rPr dirty="0" sz="1800" spc="-10">
                <a:latin typeface="Arial"/>
                <a:cs typeface="Arial"/>
              </a:rPr>
              <a:t>different </a:t>
            </a:r>
            <a:r>
              <a:rPr dirty="0" sz="1800" spc="-5">
                <a:latin typeface="Arial"/>
                <a:cs typeface="Arial"/>
              </a:rPr>
              <a:t>users, improve the portal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functionality.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2710" y="774700"/>
            <a:ext cx="181038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5" b="1">
                <a:latin typeface="Arial"/>
                <a:cs typeface="Arial"/>
              </a:rPr>
              <a:t>Bibliography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190" y="2157729"/>
            <a:ext cx="6408420" cy="363855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200"/>
              </a:spcBef>
            </a:pPr>
            <a:r>
              <a:rPr dirty="0" sz="1400">
                <a:latin typeface="Arial"/>
                <a:cs typeface="Arial"/>
              </a:rPr>
              <a:t>&gt;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https://www.slideshare.net/bitttttsdas/knowledge-portal-46679222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&gt;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7F"/>
                </a:solidFill>
                <a:latin typeface="Arial"/>
                <a:cs typeface="Arial"/>
                <a:hlinkClick r:id="rId3"/>
              </a:rPr>
              <a:t>https://www.slideshare.net/akhilesh_551/college-management-project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&gt;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7F"/>
                </a:solidFill>
                <a:latin typeface="Arial"/>
                <a:cs typeface="Arial"/>
                <a:hlinkClick r:id="rId4"/>
              </a:rPr>
              <a:t>https://www.bayt.com/en/specialties/q/166665/what-are-the-types-of-portals/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&gt;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7F"/>
                </a:solidFill>
                <a:latin typeface="Arial"/>
                <a:cs typeface="Arial"/>
                <a:hlinkClick r:id="rId5"/>
              </a:rPr>
              <a:t>http://eduscol.in/Staff-portal.html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&gt;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7F"/>
                </a:solidFill>
                <a:latin typeface="Arial"/>
                <a:cs typeface="Arial"/>
                <a:hlinkClick r:id="rId6"/>
              </a:rPr>
              <a:t>http://www.ifnoss.com/edu/college-university-software/director-login.aspx</a:t>
            </a:r>
            <a:r>
              <a:rPr dirty="0" sz="1400" spc="-10">
                <a:latin typeface="Arial"/>
                <a:cs typeface="Arial"/>
              </a:rPr>
              <a:t>#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&gt;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7F"/>
                </a:solidFill>
                <a:latin typeface="Arial"/>
                <a:cs typeface="Arial"/>
                <a:hlinkClick r:id="rId7"/>
              </a:rPr>
              <a:t>http://eduscol.in/Store-Inventory_Management_System.html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&gt;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https://</a:t>
            </a:r>
            <a:r>
              <a:rPr dirty="0" sz="1400" spc="-10">
                <a:latin typeface="Arial"/>
                <a:cs typeface="Arial"/>
                <a:hlinkClick r:id="rId8"/>
              </a:rPr>
              <a:t>www.slideshare.net/pinalpatel13/ex033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1069" y="872490"/>
            <a:ext cx="3173095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500" spc="-10"/>
              <a:t>ANY </a:t>
            </a:r>
            <a:r>
              <a:rPr dirty="0" u="none" sz="2500" spc="-5"/>
              <a:t>SUGGESTION</a:t>
            </a:r>
            <a:r>
              <a:rPr dirty="0" u="none" sz="2500" spc="-110"/>
              <a:t> </a:t>
            </a:r>
            <a:r>
              <a:rPr dirty="0" u="none" sz="2500"/>
              <a:t>?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905510" y="2559050"/>
            <a:ext cx="5851525" cy="147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SHARE YOUR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KNOWLEDGE.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IT'S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70">
                <a:latin typeface="Arial"/>
                <a:cs typeface="Arial"/>
              </a:rPr>
              <a:t>WAY </a:t>
            </a:r>
            <a:r>
              <a:rPr dirty="0" sz="2000" spc="-20">
                <a:latin typeface="Arial"/>
                <a:cs typeface="Arial"/>
              </a:rPr>
              <a:t>TO </a:t>
            </a:r>
            <a:r>
              <a:rPr dirty="0" sz="2000" spc="-5">
                <a:latin typeface="Arial"/>
                <a:cs typeface="Arial"/>
              </a:rPr>
              <a:t>ACHIEVE</a:t>
            </a:r>
            <a:r>
              <a:rPr dirty="0" sz="2000" spc="-355">
                <a:latin typeface="Arial"/>
                <a:cs typeface="Arial"/>
              </a:rPr>
              <a:t> </a:t>
            </a:r>
            <a:r>
              <a:rPr dirty="0" sz="2000" spc="-40">
                <a:latin typeface="Arial"/>
                <a:cs typeface="Arial"/>
              </a:rPr>
              <a:t>IMMORTALITY.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... </a:t>
            </a:r>
            <a:r>
              <a:rPr dirty="0" sz="2000" spc="-5">
                <a:latin typeface="Arial"/>
                <a:cs typeface="Arial"/>
              </a:rPr>
              <a:t>DALAI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9200" y="5661659"/>
            <a:ext cx="218821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latin typeface="Arial"/>
                <a:cs typeface="Arial"/>
              </a:rPr>
              <a:t>THANK </a:t>
            </a:r>
            <a:r>
              <a:rPr dirty="0" sz="2600" spc="-5" b="1">
                <a:latin typeface="Arial"/>
                <a:cs typeface="Arial"/>
              </a:rPr>
              <a:t>YOU</a:t>
            </a:r>
            <a:r>
              <a:rPr dirty="0" sz="2600" spc="-120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!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680" y="613409"/>
            <a:ext cx="6337300" cy="789432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290195">
              <a:lnSpc>
                <a:spcPct val="92900"/>
              </a:lnSpc>
              <a:spcBef>
                <a:spcPts val="305"/>
              </a:spcBef>
            </a:pPr>
            <a:r>
              <a:rPr dirty="0" u="heavy" sz="24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ANALYTICS/RECORDS: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Every organization  creates records,whether in </a:t>
            </a:r>
            <a:r>
              <a:rPr dirty="0" sz="2400" spc="-30">
                <a:latin typeface="Arial"/>
                <a:cs typeface="Arial"/>
              </a:rPr>
              <a:t>paper, </a:t>
            </a:r>
            <a:r>
              <a:rPr dirty="0" sz="2400" spc="-5">
                <a:latin typeface="Arial"/>
                <a:cs typeface="Arial"/>
              </a:rPr>
              <a:t>film,  electronic record, or some other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format.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92900"/>
              </a:lnSpc>
            </a:pPr>
            <a:r>
              <a:rPr dirty="0" sz="2400" spc="-5">
                <a:latin typeface="Arial"/>
                <a:cs typeface="Arial"/>
              </a:rPr>
              <a:t>Records management helps an organization </a:t>
            </a:r>
            <a:r>
              <a:rPr dirty="0" sz="2400" spc="5">
                <a:latin typeface="Arial"/>
                <a:cs typeface="Arial"/>
              </a:rPr>
              <a:t>to  </a:t>
            </a:r>
            <a:r>
              <a:rPr dirty="0" sz="2400" spc="-5">
                <a:latin typeface="Arial"/>
                <a:cs typeface="Arial"/>
              </a:rPr>
              <a:t>make sure it is creating and </a:t>
            </a:r>
            <a:r>
              <a:rPr dirty="0" sz="2400" spc="-10">
                <a:latin typeface="Arial"/>
                <a:cs typeface="Arial"/>
              </a:rPr>
              <a:t>maintaining </a:t>
            </a:r>
            <a:r>
              <a:rPr dirty="0" sz="2400" spc="-5">
                <a:latin typeface="Arial"/>
                <a:cs typeface="Arial"/>
              </a:rPr>
              <a:t>an  </a:t>
            </a:r>
            <a:r>
              <a:rPr dirty="0" sz="2400" spc="-10">
                <a:latin typeface="Arial"/>
                <a:cs typeface="Arial"/>
              </a:rPr>
              <a:t>adequate </a:t>
            </a:r>
            <a:r>
              <a:rPr dirty="0" sz="2400" spc="-5">
                <a:latin typeface="Arial"/>
                <a:cs typeface="Arial"/>
              </a:rPr>
              <a:t>documentary record of its  functions,policies,decisions,procedures,and  essential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transactions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189865">
              <a:lnSpc>
                <a:spcPct val="92900"/>
              </a:lnSpc>
            </a:pPr>
            <a:r>
              <a:rPr dirty="0" u="heavy" sz="2400" spc="-5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DATABASE: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Database is </a:t>
            </a:r>
            <a:r>
              <a:rPr dirty="0" sz="2400">
                <a:latin typeface="Arial"/>
                <a:cs typeface="Arial"/>
              </a:rPr>
              <a:t>a structure </a:t>
            </a:r>
            <a:r>
              <a:rPr dirty="0" sz="2400" spc="-10">
                <a:latin typeface="Arial"/>
                <a:cs typeface="Arial"/>
              </a:rPr>
              <a:t>which is  </a:t>
            </a:r>
            <a:r>
              <a:rPr dirty="0" sz="2400" spc="-5">
                <a:latin typeface="Arial"/>
                <a:cs typeface="Arial"/>
              </a:rPr>
              <a:t>used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provide quick </a:t>
            </a:r>
            <a:r>
              <a:rPr dirty="0" sz="2400" spc="-10">
                <a:latin typeface="Arial"/>
                <a:cs typeface="Arial"/>
              </a:rPr>
              <a:t>and </a:t>
            </a:r>
            <a:r>
              <a:rPr dirty="0" sz="2400" spc="-5">
                <a:latin typeface="Arial"/>
                <a:cs typeface="Arial"/>
              </a:rPr>
              <a:t>easy access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all  of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information necessary </a:t>
            </a:r>
            <a:r>
              <a:rPr dirty="0" sz="2400" spc="5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run an  organization.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1568450">
              <a:lnSpc>
                <a:spcPts val="2680"/>
              </a:lnSpc>
            </a:pP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TESTING:</a:t>
            </a:r>
            <a:r>
              <a:rPr dirty="0" sz="2400" spc="-5" b="1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This </a:t>
            </a:r>
            <a:r>
              <a:rPr dirty="0" sz="2400" spc="-5">
                <a:latin typeface="Arial"/>
                <a:cs typeface="Arial"/>
              </a:rPr>
              <a:t>involves testing the  components</a:t>
            </a:r>
            <a:endParaRPr sz="2400">
              <a:latin typeface="Arial"/>
              <a:cs typeface="Arial"/>
            </a:endParaRPr>
          </a:p>
          <a:p>
            <a:pPr marL="12700" marR="340360">
              <a:lnSpc>
                <a:spcPts val="2670"/>
              </a:lnSpc>
              <a:spcBef>
                <a:spcPts val="10"/>
              </a:spcBef>
            </a:pP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10">
                <a:latin typeface="Arial"/>
                <a:cs typeface="Arial"/>
              </a:rPr>
              <a:t>Knowledge Management </a:t>
            </a:r>
            <a:r>
              <a:rPr dirty="0" sz="2400" spc="-5">
                <a:latin typeface="Arial"/>
                <a:cs typeface="Arial"/>
              </a:rPr>
              <a:t>System </a:t>
            </a:r>
            <a:r>
              <a:rPr dirty="0" sz="2400">
                <a:latin typeface="Arial"/>
                <a:cs typeface="Arial"/>
              </a:rPr>
              <a:t>.It </a:t>
            </a:r>
            <a:r>
              <a:rPr dirty="0" sz="2400" spc="-5">
                <a:latin typeface="Arial"/>
                <a:cs typeface="Arial"/>
              </a:rPr>
              <a:t>starts  with UI and proceeds with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Knowledge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25"/>
              </a:lnSpc>
            </a:pPr>
            <a:r>
              <a:rPr dirty="0" sz="2400" spc="-5">
                <a:latin typeface="Arial"/>
                <a:cs typeface="Arial"/>
              </a:rPr>
              <a:t>Capture </a:t>
            </a:r>
            <a:r>
              <a:rPr dirty="0" sz="2400">
                <a:latin typeface="Arial"/>
                <a:cs typeface="Arial"/>
              </a:rPr>
              <a:t>, </a:t>
            </a:r>
            <a:r>
              <a:rPr dirty="0" sz="2400" spc="-10">
                <a:latin typeface="Arial"/>
                <a:cs typeface="Arial"/>
              </a:rPr>
              <a:t>Rules and </a:t>
            </a:r>
            <a:r>
              <a:rPr dirty="0" sz="2400" spc="-5">
                <a:latin typeface="Arial"/>
                <a:cs typeface="Arial"/>
              </a:rPr>
              <a:t>finally the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780"/>
              </a:lnSpc>
            </a:pP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RULES AND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DEFINITIONS: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Certain</a:t>
            </a:r>
            <a:endParaRPr sz="2400">
              <a:latin typeface="Arial"/>
              <a:cs typeface="Arial"/>
            </a:endParaRPr>
          </a:p>
          <a:p>
            <a:pPr marL="12700" marR="429259">
              <a:lnSpc>
                <a:spcPts val="2670"/>
              </a:lnSpc>
              <a:spcBef>
                <a:spcPts val="165"/>
              </a:spcBef>
            </a:pPr>
            <a:r>
              <a:rPr dirty="0" sz="2400" spc="-5">
                <a:latin typeface="Arial"/>
                <a:cs typeface="Arial"/>
              </a:rPr>
              <a:t>specifications on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data like taking </a:t>
            </a:r>
            <a:r>
              <a:rPr dirty="0" sz="2400">
                <a:latin typeface="Arial"/>
                <a:cs typeface="Arial"/>
              </a:rPr>
              <a:t>care </a:t>
            </a:r>
            <a:r>
              <a:rPr dirty="0" sz="2400" spc="-5">
                <a:latin typeface="Arial"/>
                <a:cs typeface="Arial"/>
              </a:rPr>
              <a:t>of  </a:t>
            </a:r>
            <a:r>
              <a:rPr dirty="0" sz="2400" spc="-10">
                <a:latin typeface="Arial"/>
                <a:cs typeface="Arial"/>
              </a:rPr>
              <a:t>any </a:t>
            </a:r>
            <a:r>
              <a:rPr dirty="0" sz="2400" spc="-5">
                <a:latin typeface="Arial"/>
                <a:cs typeface="Arial"/>
              </a:rPr>
              <a:t>inconsistency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present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4560" y="664209"/>
            <a:ext cx="5835650" cy="67945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170940" marR="5080" indent="-1158240">
              <a:lnSpc>
                <a:spcPts val="2510"/>
              </a:lnSpc>
              <a:spcBef>
                <a:spcPts val="290"/>
              </a:spcBef>
            </a:pPr>
            <a:r>
              <a:rPr dirty="0" u="heavy" sz="22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KNOWLEDGE MANAGEMENT </a:t>
            </a:r>
            <a:r>
              <a:rPr dirty="0" u="heavy" sz="22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PORTAL </a:t>
            </a:r>
            <a:r>
              <a:rPr dirty="0" u="heavy" sz="22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</a:t>
            </a:r>
            <a:r>
              <a:rPr dirty="0" sz="2200" spc="-10" b="1">
                <a:latin typeface="Arial"/>
                <a:cs typeface="Arial"/>
              </a:rPr>
              <a:t> 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CSE </a:t>
            </a:r>
            <a:r>
              <a:rPr dirty="0" u="heavy" sz="22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DEPARTMENT </a:t>
            </a:r>
            <a:r>
              <a:rPr dirty="0" u="heavy" sz="2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-</a:t>
            </a:r>
            <a:r>
              <a:rPr dirty="0" u="heavy" sz="22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PESU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5969" y="1779270"/>
            <a:ext cx="1685289" cy="585470"/>
          </a:xfrm>
          <a:prstGeom prst="rect">
            <a:avLst/>
          </a:prstGeom>
          <a:solidFill>
            <a:srgbClr val="996699"/>
          </a:solidFill>
          <a:ln w="3175">
            <a:solidFill>
              <a:srgbClr val="FFFFCC"/>
            </a:solidFill>
          </a:ln>
        </p:spPr>
        <p:txBody>
          <a:bodyPr wrap="square" lIns="0" tIns="135890" rIns="0" bIns="0" rtlCol="0" vert="horz">
            <a:spAutoFit/>
          </a:bodyPr>
          <a:lstStyle/>
          <a:p>
            <a:pPr marL="183515">
              <a:lnSpc>
                <a:spcPct val="100000"/>
              </a:lnSpc>
              <a:spcBef>
                <a:spcPts val="1070"/>
              </a:spcBef>
            </a:pPr>
            <a:r>
              <a:rPr dirty="0" sz="1900" spc="10">
                <a:latin typeface="Arial"/>
                <a:cs typeface="Arial"/>
              </a:rPr>
              <a:t>STUDENTS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4510" y="1824989"/>
            <a:ext cx="1463040" cy="585470"/>
          </a:xfrm>
          <a:prstGeom prst="rect">
            <a:avLst/>
          </a:prstGeom>
          <a:solidFill>
            <a:srgbClr val="996699"/>
          </a:solidFill>
          <a:ln w="3175">
            <a:solidFill>
              <a:srgbClr val="FFFFCC"/>
            </a:solidFill>
          </a:ln>
        </p:spPr>
        <p:txBody>
          <a:bodyPr wrap="square" lIns="0" tIns="13462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1060"/>
              </a:spcBef>
            </a:pPr>
            <a:r>
              <a:rPr dirty="0" sz="1900" spc="-10">
                <a:latin typeface="Arial"/>
                <a:cs typeface="Arial"/>
              </a:rPr>
              <a:t>PARENTS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5279" y="1775460"/>
            <a:ext cx="1329690" cy="585470"/>
          </a:xfrm>
          <a:prstGeom prst="rect">
            <a:avLst/>
          </a:prstGeom>
          <a:solidFill>
            <a:srgbClr val="996699"/>
          </a:solidFill>
          <a:ln w="3175">
            <a:solidFill>
              <a:srgbClr val="FFFFCC"/>
            </a:solidFill>
          </a:ln>
        </p:spPr>
        <p:txBody>
          <a:bodyPr wrap="square" lIns="0" tIns="135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70"/>
              </a:spcBef>
            </a:pPr>
            <a:r>
              <a:rPr dirty="0" sz="1900" spc="5">
                <a:latin typeface="Arial"/>
                <a:cs typeface="Arial"/>
              </a:rPr>
              <a:t>T</a:t>
            </a:r>
            <a:r>
              <a:rPr dirty="0" sz="1900" spc="15">
                <a:latin typeface="Arial"/>
                <a:cs typeface="Arial"/>
              </a:rPr>
              <a:t>E</a:t>
            </a:r>
            <a:r>
              <a:rPr dirty="0" sz="1900" spc="5">
                <a:latin typeface="Arial"/>
                <a:cs typeface="Arial"/>
              </a:rPr>
              <a:t>A</a:t>
            </a:r>
            <a:r>
              <a:rPr dirty="0" sz="1900" spc="10">
                <a:latin typeface="Arial"/>
                <a:cs typeface="Arial"/>
              </a:rPr>
              <a:t>C</a:t>
            </a:r>
            <a:r>
              <a:rPr dirty="0" sz="1900" spc="20">
                <a:latin typeface="Arial"/>
                <a:cs typeface="Arial"/>
              </a:rPr>
              <a:t>H</a:t>
            </a:r>
            <a:r>
              <a:rPr dirty="0" sz="1900" spc="5">
                <a:latin typeface="Arial"/>
                <a:cs typeface="Arial"/>
              </a:rPr>
              <a:t>E</a:t>
            </a:r>
            <a:r>
              <a:rPr dirty="0" sz="1900" spc="10">
                <a:latin typeface="Arial"/>
                <a:cs typeface="Arial"/>
              </a:rPr>
              <a:t>RS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9270" y="2703829"/>
            <a:ext cx="1772920" cy="585470"/>
          </a:xfrm>
          <a:prstGeom prst="rect">
            <a:avLst/>
          </a:prstGeom>
          <a:solidFill>
            <a:srgbClr val="996699"/>
          </a:solidFill>
          <a:ln w="3175">
            <a:solidFill>
              <a:srgbClr val="FFFFCC"/>
            </a:solidFill>
          </a:ln>
        </p:spPr>
        <p:txBody>
          <a:bodyPr wrap="square" lIns="0" tIns="134620" rIns="0" bIns="0" rtlCol="0" vert="horz">
            <a:spAutoFit/>
          </a:bodyPr>
          <a:lstStyle/>
          <a:p>
            <a:pPr marL="11430">
              <a:lnSpc>
                <a:spcPct val="100000"/>
              </a:lnSpc>
              <a:spcBef>
                <a:spcPts val="1060"/>
              </a:spcBef>
            </a:pPr>
            <a:r>
              <a:rPr dirty="0" sz="1900" spc="10">
                <a:latin typeface="Arial"/>
                <a:cs typeface="Arial"/>
              </a:rPr>
              <a:t>MANAGEMENT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27550" y="2654300"/>
            <a:ext cx="1729739" cy="585470"/>
          </a:xfrm>
          <a:custGeom>
            <a:avLst/>
            <a:gdLst/>
            <a:ahLst/>
            <a:cxnLst/>
            <a:rect l="l" t="t" r="r" b="b"/>
            <a:pathLst>
              <a:path w="1729739" h="585469">
                <a:moveTo>
                  <a:pt x="1729739" y="0"/>
                </a:moveTo>
                <a:lnTo>
                  <a:pt x="0" y="0"/>
                </a:lnTo>
                <a:lnTo>
                  <a:pt x="0" y="585470"/>
                </a:lnTo>
                <a:lnTo>
                  <a:pt x="1729739" y="585470"/>
                </a:lnTo>
                <a:lnTo>
                  <a:pt x="1729739" y="0"/>
                </a:lnTo>
                <a:close/>
              </a:path>
            </a:pathLst>
          </a:custGeom>
          <a:solidFill>
            <a:srgbClr val="99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27550" y="2654300"/>
            <a:ext cx="1729739" cy="585470"/>
          </a:xfrm>
          <a:custGeom>
            <a:avLst/>
            <a:gdLst/>
            <a:ahLst/>
            <a:cxnLst/>
            <a:rect l="l" t="t" r="r" b="b"/>
            <a:pathLst>
              <a:path w="1729739" h="585469">
                <a:moveTo>
                  <a:pt x="864870" y="585470"/>
                </a:moveTo>
                <a:lnTo>
                  <a:pt x="0" y="585470"/>
                </a:lnTo>
                <a:lnTo>
                  <a:pt x="0" y="0"/>
                </a:lnTo>
                <a:lnTo>
                  <a:pt x="1729739" y="0"/>
                </a:lnTo>
                <a:lnTo>
                  <a:pt x="1729739" y="585470"/>
                </a:lnTo>
                <a:lnTo>
                  <a:pt x="864870" y="585470"/>
                </a:lnTo>
                <a:close/>
              </a:path>
            </a:pathLst>
          </a:custGeom>
          <a:ln w="317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48809" y="2774950"/>
            <a:ext cx="1885314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10">
                <a:latin typeface="Arial"/>
                <a:cs typeface="Arial"/>
              </a:rPr>
              <a:t>RESEARCHERS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31209" y="3728720"/>
            <a:ext cx="3768090" cy="5273040"/>
          </a:xfrm>
          <a:custGeom>
            <a:avLst/>
            <a:gdLst/>
            <a:ahLst/>
            <a:cxnLst/>
            <a:rect l="l" t="t" r="r" b="b"/>
            <a:pathLst>
              <a:path w="3768090" h="5273040">
                <a:moveTo>
                  <a:pt x="3768090" y="0"/>
                </a:moveTo>
                <a:lnTo>
                  <a:pt x="0" y="0"/>
                </a:lnTo>
                <a:lnTo>
                  <a:pt x="0" y="5273040"/>
                </a:lnTo>
                <a:lnTo>
                  <a:pt x="3768090" y="5273040"/>
                </a:lnTo>
                <a:lnTo>
                  <a:pt x="3768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31209" y="3728720"/>
            <a:ext cx="3768090" cy="5273040"/>
          </a:xfrm>
          <a:custGeom>
            <a:avLst/>
            <a:gdLst/>
            <a:ahLst/>
            <a:cxnLst/>
            <a:rect l="l" t="t" r="r" b="b"/>
            <a:pathLst>
              <a:path w="3768090" h="5273040">
                <a:moveTo>
                  <a:pt x="1884679" y="5273040"/>
                </a:moveTo>
                <a:lnTo>
                  <a:pt x="0" y="5273040"/>
                </a:lnTo>
                <a:lnTo>
                  <a:pt x="0" y="0"/>
                </a:lnTo>
                <a:lnTo>
                  <a:pt x="3768090" y="0"/>
                </a:lnTo>
                <a:lnTo>
                  <a:pt x="3768090" y="5273040"/>
                </a:lnTo>
                <a:lnTo>
                  <a:pt x="1884679" y="5273040"/>
                </a:lnTo>
                <a:close/>
              </a:path>
            </a:pathLst>
          </a:custGeom>
          <a:ln w="317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173729" y="5552439"/>
            <a:ext cx="277368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15">
                <a:latin typeface="Arial"/>
                <a:cs typeface="Arial"/>
              </a:rPr>
              <a:t>Technology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 spc="5">
                <a:latin typeface="Arial"/>
                <a:cs typeface="Arial"/>
              </a:rPr>
              <a:t>industry(ICG)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73729" y="6099809"/>
            <a:ext cx="166560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 b="1">
                <a:latin typeface="Arial"/>
                <a:cs typeface="Arial"/>
              </a:rPr>
              <a:t>P</a:t>
            </a:r>
            <a:r>
              <a:rPr dirty="0" sz="2200" spc="-5" b="1">
                <a:latin typeface="Arial"/>
                <a:cs typeface="Arial"/>
              </a:rPr>
              <a:t>R</a:t>
            </a:r>
            <a:r>
              <a:rPr dirty="0" sz="2200" spc="-10" b="1">
                <a:latin typeface="Arial"/>
                <a:cs typeface="Arial"/>
              </a:rPr>
              <a:t>O</a:t>
            </a:r>
            <a:r>
              <a:rPr dirty="0" sz="2200" spc="-5" b="1">
                <a:latin typeface="Arial"/>
                <a:cs typeface="Arial"/>
              </a:rPr>
              <a:t>G</a:t>
            </a:r>
            <a:r>
              <a:rPr dirty="0" sz="2200" spc="-15" b="1">
                <a:latin typeface="Arial"/>
                <a:cs typeface="Arial"/>
              </a:rPr>
              <a:t>R</a:t>
            </a:r>
            <a:r>
              <a:rPr dirty="0" sz="2200" spc="-5" b="1">
                <a:latin typeface="Arial"/>
                <a:cs typeface="Arial"/>
              </a:rPr>
              <a:t>A</a:t>
            </a:r>
            <a:r>
              <a:rPr dirty="0" sz="2200" spc="-15" b="1">
                <a:latin typeface="Arial"/>
                <a:cs typeface="Arial"/>
              </a:rPr>
              <a:t>M</a:t>
            </a:r>
            <a:r>
              <a:rPr dirty="0" sz="2200" b="1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86429" y="6414770"/>
            <a:ext cx="1639570" cy="0"/>
          </a:xfrm>
          <a:custGeom>
            <a:avLst/>
            <a:gdLst/>
            <a:ahLst/>
            <a:cxnLst/>
            <a:rect l="l" t="t" r="r" b="b"/>
            <a:pathLst>
              <a:path w="1639570" h="0">
                <a:moveTo>
                  <a:pt x="0" y="0"/>
                </a:moveTo>
                <a:lnTo>
                  <a:pt x="163957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173729" y="6416040"/>
            <a:ext cx="8616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-B.</a:t>
            </a:r>
            <a:r>
              <a:rPr dirty="0" sz="1800" spc="-114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Tech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73729" y="6671309"/>
            <a:ext cx="3154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-M </a:t>
            </a:r>
            <a:r>
              <a:rPr dirty="0" sz="1800" spc="-45">
                <a:latin typeface="Arial"/>
                <a:cs typeface="Arial"/>
              </a:rPr>
              <a:t>.Tech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10">
                <a:latin typeface="Arial"/>
                <a:cs typeface="Arial"/>
              </a:rPr>
              <a:t>specializations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73729" y="6927850"/>
            <a:ext cx="23787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Cloud </a:t>
            </a:r>
            <a:r>
              <a:rPr dirty="0" sz="1800" spc="-10">
                <a:latin typeface="Arial"/>
                <a:cs typeface="Arial"/>
              </a:rPr>
              <a:t>Computing,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Web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73729" y="7184390"/>
            <a:ext cx="2317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Technologies,Software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73729" y="7440930"/>
            <a:ext cx="3070860" cy="556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Engineering,Big </a:t>
            </a:r>
            <a:r>
              <a:rPr dirty="0" sz="1800" spc="-5">
                <a:latin typeface="Arial"/>
                <a:cs typeface="Arial"/>
              </a:rPr>
              <a:t>Data </a:t>
            </a:r>
            <a:r>
              <a:rPr dirty="0" sz="1800">
                <a:latin typeface="Arial"/>
                <a:cs typeface="Arial"/>
              </a:rPr>
              <a:t>&amp;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IOT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dirty="0" sz="1800" spc="-5">
                <a:latin typeface="Arial"/>
                <a:cs typeface="Arial"/>
              </a:rPr>
              <a:t>-Integrated </a:t>
            </a:r>
            <a:r>
              <a:rPr dirty="0" sz="1800">
                <a:latin typeface="Arial"/>
                <a:cs typeface="Arial"/>
              </a:rPr>
              <a:t>B </a:t>
            </a:r>
            <a:r>
              <a:rPr dirty="0" sz="1800" spc="-45">
                <a:latin typeface="Arial"/>
                <a:cs typeface="Arial"/>
              </a:rPr>
              <a:t>.Tech </a:t>
            </a:r>
            <a:r>
              <a:rPr dirty="0" sz="1800">
                <a:latin typeface="Arial"/>
                <a:cs typeface="Arial"/>
              </a:rPr>
              <a:t>– M .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Tech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6109" y="9293859"/>
            <a:ext cx="6385560" cy="781050"/>
          </a:xfrm>
          <a:prstGeom prst="rect">
            <a:avLst/>
          </a:prstGeom>
          <a:solidFill>
            <a:srgbClr val="00CCFF"/>
          </a:solidFill>
          <a:ln w="3175">
            <a:solidFill>
              <a:srgbClr val="FFFFCC"/>
            </a:solidFill>
          </a:ln>
        </p:spPr>
        <p:txBody>
          <a:bodyPr wrap="square" lIns="0" tIns="189230" rIns="0" bIns="0" rtlCol="0" vert="horz">
            <a:spAutoFit/>
          </a:bodyPr>
          <a:lstStyle/>
          <a:p>
            <a:pPr marL="607060">
              <a:lnSpc>
                <a:spcPct val="100000"/>
              </a:lnSpc>
              <a:spcBef>
                <a:spcPts val="1490"/>
              </a:spcBef>
            </a:pPr>
            <a:r>
              <a:rPr dirty="0" sz="2400" spc="-40">
                <a:latin typeface="Arial"/>
                <a:cs typeface="Arial"/>
              </a:rPr>
              <a:t>PESSAT </a:t>
            </a:r>
            <a:r>
              <a:rPr dirty="0" sz="2400" spc="-5">
                <a:latin typeface="Arial"/>
                <a:cs typeface="Arial"/>
              </a:rPr>
              <a:t>2018 </a:t>
            </a:r>
            <a:r>
              <a:rPr dirty="0" sz="2400">
                <a:latin typeface="Arial"/>
                <a:cs typeface="Arial"/>
              </a:rPr>
              <a:t>: </a:t>
            </a:r>
            <a:r>
              <a:rPr dirty="0" sz="2400" spc="-5">
                <a:latin typeface="Arial"/>
                <a:cs typeface="Arial"/>
              </a:rPr>
              <a:t>REGISTER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NOW!!!!!!!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8309" y="4314190"/>
            <a:ext cx="2749550" cy="4003040"/>
          </a:xfrm>
          <a:custGeom>
            <a:avLst/>
            <a:gdLst/>
            <a:ahLst/>
            <a:cxnLst/>
            <a:rect l="l" t="t" r="r" b="b"/>
            <a:pathLst>
              <a:path w="2749550" h="4003040">
                <a:moveTo>
                  <a:pt x="2749550" y="0"/>
                </a:moveTo>
                <a:lnTo>
                  <a:pt x="0" y="0"/>
                </a:lnTo>
                <a:lnTo>
                  <a:pt x="0" y="4003040"/>
                </a:lnTo>
                <a:lnTo>
                  <a:pt x="2749550" y="4003040"/>
                </a:lnTo>
                <a:lnTo>
                  <a:pt x="274955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8309" y="4314190"/>
            <a:ext cx="2749550" cy="4003040"/>
          </a:xfrm>
          <a:custGeom>
            <a:avLst/>
            <a:gdLst/>
            <a:ahLst/>
            <a:cxnLst/>
            <a:rect l="l" t="t" r="r" b="b"/>
            <a:pathLst>
              <a:path w="2749550" h="4003040">
                <a:moveTo>
                  <a:pt x="1375410" y="4003040"/>
                </a:moveTo>
                <a:lnTo>
                  <a:pt x="0" y="4003040"/>
                </a:lnTo>
                <a:lnTo>
                  <a:pt x="0" y="0"/>
                </a:lnTo>
                <a:lnTo>
                  <a:pt x="2749550" y="0"/>
                </a:lnTo>
                <a:lnTo>
                  <a:pt x="2749550" y="4003040"/>
                </a:lnTo>
                <a:lnTo>
                  <a:pt x="1375410" y="400304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19100" y="4466589"/>
            <a:ext cx="6832600" cy="113220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2767330" marR="5080">
              <a:lnSpc>
                <a:spcPts val="2140"/>
              </a:lnSpc>
              <a:spcBef>
                <a:spcPts val="305"/>
              </a:spcBef>
            </a:pPr>
            <a:r>
              <a:rPr dirty="0" sz="1900" spc="10">
                <a:latin typeface="Arial"/>
                <a:cs typeface="Arial"/>
              </a:rPr>
              <a:t>The </a:t>
            </a:r>
            <a:r>
              <a:rPr dirty="0" sz="1900" spc="5">
                <a:latin typeface="Arial"/>
                <a:cs typeface="Arial"/>
              </a:rPr>
              <a:t>various </a:t>
            </a:r>
            <a:r>
              <a:rPr dirty="0" sz="1900">
                <a:latin typeface="Arial"/>
                <a:cs typeface="Arial"/>
              </a:rPr>
              <a:t>programs </a:t>
            </a:r>
            <a:r>
              <a:rPr dirty="0" sz="1900" spc="-5">
                <a:latin typeface="Arial"/>
                <a:cs typeface="Arial"/>
              </a:rPr>
              <a:t>offered </a:t>
            </a:r>
            <a:r>
              <a:rPr dirty="0" sz="1900" spc="5">
                <a:latin typeface="Arial"/>
                <a:cs typeface="Arial"/>
              </a:rPr>
              <a:t>by </a:t>
            </a:r>
            <a:r>
              <a:rPr dirty="0" sz="1900">
                <a:latin typeface="Arial"/>
                <a:cs typeface="Arial"/>
              </a:rPr>
              <a:t>the  </a:t>
            </a:r>
            <a:r>
              <a:rPr dirty="0" sz="1900" spc="5">
                <a:latin typeface="Arial"/>
                <a:cs typeface="Arial"/>
              </a:rPr>
              <a:t>department </a:t>
            </a:r>
            <a:r>
              <a:rPr dirty="0" sz="1900">
                <a:latin typeface="Arial"/>
                <a:cs typeface="Arial"/>
              </a:rPr>
              <a:t>are </a:t>
            </a:r>
            <a:r>
              <a:rPr dirty="0" sz="1900" spc="5">
                <a:latin typeface="Arial"/>
                <a:cs typeface="Arial"/>
              </a:rPr>
              <a:t>designed to create  globally competent man </a:t>
            </a:r>
            <a:r>
              <a:rPr dirty="0" sz="1900">
                <a:latin typeface="Arial"/>
                <a:cs typeface="Arial"/>
              </a:rPr>
              <a:t>power for</a:t>
            </a:r>
            <a:r>
              <a:rPr dirty="0" sz="1900" spc="-8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the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080"/>
              </a:lnSpc>
            </a:pPr>
            <a:r>
              <a:rPr dirty="0" baseline="17361" sz="2400" spc="-7">
                <a:latin typeface="Arial"/>
                <a:cs typeface="Arial"/>
              </a:rPr>
              <a:t>DEPT HEAD:DR </a:t>
            </a:r>
            <a:r>
              <a:rPr dirty="0" baseline="17361" sz="2400" spc="-15">
                <a:latin typeface="Arial"/>
                <a:cs typeface="Arial"/>
              </a:rPr>
              <a:t>SHYLAJA </a:t>
            </a:r>
            <a:r>
              <a:rPr dirty="0" baseline="17361" sz="2400" spc="-22">
                <a:latin typeface="Arial"/>
                <a:cs typeface="Arial"/>
              </a:rPr>
              <a:t>SS</a:t>
            </a:r>
            <a:r>
              <a:rPr dirty="0" sz="1900" spc="-15">
                <a:latin typeface="Arial"/>
                <a:cs typeface="Arial"/>
              </a:rPr>
              <a:t>Information </a:t>
            </a:r>
            <a:r>
              <a:rPr dirty="0" sz="1900" spc="5">
                <a:latin typeface="Arial"/>
                <a:cs typeface="Arial"/>
              </a:rPr>
              <a:t>and</a:t>
            </a:r>
            <a:r>
              <a:rPr dirty="0" sz="1900" spc="-85">
                <a:latin typeface="Arial"/>
                <a:cs typeface="Arial"/>
              </a:rPr>
              <a:t> </a:t>
            </a:r>
            <a:r>
              <a:rPr dirty="0" sz="1900" spc="5">
                <a:latin typeface="Arial"/>
                <a:cs typeface="Arial"/>
              </a:rPr>
              <a:t>Communication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9100" y="5713729"/>
            <a:ext cx="191706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5">
                <a:latin typeface="Arial"/>
                <a:cs typeface="Arial"/>
              </a:rPr>
              <a:t>ESTABLISHED:1972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9100" y="6168390"/>
            <a:ext cx="19919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5">
                <a:latin typeface="Arial"/>
                <a:cs typeface="Arial"/>
              </a:rPr>
              <a:t>LOCATION:B-BLOCK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9100" y="6621780"/>
            <a:ext cx="23933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PHONE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NO:555-111-2345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9100" y="7076440"/>
            <a:ext cx="23768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EMAIL:</a:t>
            </a:r>
            <a:r>
              <a:rPr dirty="0" sz="1600" spc="-5">
                <a:solidFill>
                  <a:srgbClr val="00007F"/>
                </a:solidFill>
                <a:latin typeface="Arial"/>
                <a:cs typeface="Arial"/>
                <a:hlinkClick r:id="rId2"/>
              </a:rPr>
              <a:t>pes_cse@pes.edu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409" y="8820150"/>
            <a:ext cx="6515100" cy="994410"/>
          </a:xfrm>
          <a:custGeom>
            <a:avLst/>
            <a:gdLst/>
            <a:ahLst/>
            <a:cxnLst/>
            <a:rect l="l" t="t" r="r" b="b"/>
            <a:pathLst>
              <a:path w="6515100" h="994409">
                <a:moveTo>
                  <a:pt x="0" y="0"/>
                </a:moveTo>
                <a:lnTo>
                  <a:pt x="0" y="989330"/>
                </a:lnTo>
                <a:lnTo>
                  <a:pt x="6515100" y="994410"/>
                </a:lnTo>
                <a:lnTo>
                  <a:pt x="6515100" y="5080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6409" y="8820150"/>
            <a:ext cx="6515100" cy="994410"/>
          </a:xfrm>
          <a:custGeom>
            <a:avLst/>
            <a:gdLst/>
            <a:ahLst/>
            <a:cxnLst/>
            <a:rect l="l" t="t" r="r" b="b"/>
            <a:pathLst>
              <a:path w="6515100" h="994409">
                <a:moveTo>
                  <a:pt x="3257550" y="991869"/>
                </a:moveTo>
                <a:lnTo>
                  <a:pt x="0" y="989330"/>
                </a:lnTo>
                <a:lnTo>
                  <a:pt x="0" y="0"/>
                </a:lnTo>
                <a:lnTo>
                  <a:pt x="6515100" y="5080"/>
                </a:lnTo>
                <a:lnTo>
                  <a:pt x="6515100" y="994410"/>
                </a:lnTo>
                <a:lnTo>
                  <a:pt x="3257550" y="99186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7230" y="9227819"/>
            <a:ext cx="132080" cy="170180"/>
          </a:xfrm>
          <a:custGeom>
            <a:avLst/>
            <a:gdLst/>
            <a:ahLst/>
            <a:cxnLst/>
            <a:rect l="l" t="t" r="r" b="b"/>
            <a:pathLst>
              <a:path w="132080" h="170179">
                <a:moveTo>
                  <a:pt x="31750" y="110489"/>
                </a:moveTo>
                <a:lnTo>
                  <a:pt x="0" y="114299"/>
                </a:lnTo>
                <a:lnTo>
                  <a:pt x="2083" y="126920"/>
                </a:lnTo>
                <a:lnTo>
                  <a:pt x="6191" y="138112"/>
                </a:lnTo>
                <a:lnTo>
                  <a:pt x="39846" y="166528"/>
                </a:lnTo>
                <a:lnTo>
                  <a:pt x="67310" y="170179"/>
                </a:lnTo>
                <a:lnTo>
                  <a:pt x="77331" y="169723"/>
                </a:lnTo>
                <a:lnTo>
                  <a:pt x="115569" y="156368"/>
                </a:lnTo>
                <a:lnTo>
                  <a:pt x="126417" y="142239"/>
                </a:lnTo>
                <a:lnTo>
                  <a:pt x="57150" y="142239"/>
                </a:lnTo>
                <a:lnTo>
                  <a:pt x="49529" y="139699"/>
                </a:lnTo>
                <a:lnTo>
                  <a:pt x="43179" y="134619"/>
                </a:lnTo>
                <a:lnTo>
                  <a:pt x="39429" y="130313"/>
                </a:lnTo>
                <a:lnTo>
                  <a:pt x="36036" y="124936"/>
                </a:lnTo>
                <a:lnTo>
                  <a:pt x="33357" y="118367"/>
                </a:lnTo>
                <a:lnTo>
                  <a:pt x="31750" y="110489"/>
                </a:lnTo>
                <a:close/>
              </a:path>
              <a:path w="132080" h="170179">
                <a:moveTo>
                  <a:pt x="64770" y="0"/>
                </a:moveTo>
                <a:lnTo>
                  <a:pt x="26808" y="9465"/>
                </a:lnTo>
                <a:lnTo>
                  <a:pt x="5079" y="38099"/>
                </a:lnTo>
                <a:lnTo>
                  <a:pt x="5079" y="45719"/>
                </a:lnTo>
                <a:lnTo>
                  <a:pt x="26987" y="83284"/>
                </a:lnTo>
                <a:lnTo>
                  <a:pt x="80029" y="101679"/>
                </a:lnTo>
                <a:lnTo>
                  <a:pt x="83820" y="102869"/>
                </a:lnTo>
                <a:lnTo>
                  <a:pt x="99060" y="115569"/>
                </a:lnTo>
                <a:lnTo>
                  <a:pt x="99060" y="125729"/>
                </a:lnTo>
                <a:lnTo>
                  <a:pt x="96520" y="130809"/>
                </a:lnTo>
                <a:lnTo>
                  <a:pt x="91440" y="134619"/>
                </a:lnTo>
                <a:lnTo>
                  <a:pt x="86360" y="139699"/>
                </a:lnTo>
                <a:lnTo>
                  <a:pt x="78740" y="142239"/>
                </a:lnTo>
                <a:lnTo>
                  <a:pt x="126417" y="142239"/>
                </a:lnTo>
                <a:lnTo>
                  <a:pt x="127793" y="139561"/>
                </a:lnTo>
                <a:lnTo>
                  <a:pt x="130175" y="133191"/>
                </a:lnTo>
                <a:lnTo>
                  <a:pt x="131603" y="126583"/>
                </a:lnTo>
                <a:lnTo>
                  <a:pt x="132079" y="119379"/>
                </a:lnTo>
                <a:lnTo>
                  <a:pt x="131888" y="114299"/>
                </a:lnTo>
                <a:lnTo>
                  <a:pt x="107950" y="76199"/>
                </a:lnTo>
                <a:lnTo>
                  <a:pt x="72390" y="64769"/>
                </a:lnTo>
                <a:lnTo>
                  <a:pt x="61912" y="61912"/>
                </a:lnTo>
                <a:lnTo>
                  <a:pt x="53340" y="59054"/>
                </a:lnTo>
                <a:lnTo>
                  <a:pt x="46672" y="56197"/>
                </a:lnTo>
                <a:lnTo>
                  <a:pt x="41910" y="53339"/>
                </a:lnTo>
                <a:lnTo>
                  <a:pt x="36829" y="48259"/>
                </a:lnTo>
                <a:lnTo>
                  <a:pt x="36829" y="39369"/>
                </a:lnTo>
                <a:lnTo>
                  <a:pt x="43179" y="33019"/>
                </a:lnTo>
                <a:lnTo>
                  <a:pt x="48260" y="29209"/>
                </a:lnTo>
                <a:lnTo>
                  <a:pt x="55879" y="27939"/>
                </a:lnTo>
                <a:lnTo>
                  <a:pt x="122182" y="27939"/>
                </a:lnTo>
                <a:lnTo>
                  <a:pt x="118447" y="21332"/>
                </a:lnTo>
                <a:lnTo>
                  <a:pt x="111760" y="13969"/>
                </a:lnTo>
                <a:lnTo>
                  <a:pt x="103167" y="8036"/>
                </a:lnTo>
                <a:lnTo>
                  <a:pt x="92551" y="3651"/>
                </a:lnTo>
                <a:lnTo>
                  <a:pt x="79791" y="932"/>
                </a:lnTo>
                <a:lnTo>
                  <a:pt x="64770" y="0"/>
                </a:lnTo>
                <a:close/>
              </a:path>
              <a:path w="132080" h="170179">
                <a:moveTo>
                  <a:pt x="122182" y="27939"/>
                </a:moveTo>
                <a:lnTo>
                  <a:pt x="73660" y="27939"/>
                </a:lnTo>
                <a:lnTo>
                  <a:pt x="81279" y="29209"/>
                </a:lnTo>
                <a:lnTo>
                  <a:pt x="86360" y="33019"/>
                </a:lnTo>
                <a:lnTo>
                  <a:pt x="90170" y="36829"/>
                </a:lnTo>
                <a:lnTo>
                  <a:pt x="93979" y="43179"/>
                </a:lnTo>
                <a:lnTo>
                  <a:pt x="95250" y="52069"/>
                </a:lnTo>
                <a:lnTo>
                  <a:pt x="128270" y="50799"/>
                </a:lnTo>
                <a:lnTo>
                  <a:pt x="126583" y="39866"/>
                </a:lnTo>
                <a:lnTo>
                  <a:pt x="123348" y="30003"/>
                </a:lnTo>
                <a:lnTo>
                  <a:pt x="122182" y="27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0739" y="9231630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99059" y="0"/>
                </a:moveTo>
                <a:lnTo>
                  <a:pt x="63500" y="0"/>
                </a:lnTo>
                <a:lnTo>
                  <a:pt x="0" y="163830"/>
                </a:lnTo>
                <a:lnTo>
                  <a:pt x="35559" y="163830"/>
                </a:lnTo>
                <a:lnTo>
                  <a:pt x="49529" y="125730"/>
                </a:lnTo>
                <a:lnTo>
                  <a:pt x="148767" y="125730"/>
                </a:lnTo>
                <a:lnTo>
                  <a:pt x="138223" y="99060"/>
                </a:lnTo>
                <a:lnTo>
                  <a:pt x="59690" y="99060"/>
                </a:lnTo>
                <a:lnTo>
                  <a:pt x="81279" y="38100"/>
                </a:lnTo>
                <a:lnTo>
                  <a:pt x="114122" y="38100"/>
                </a:lnTo>
                <a:lnTo>
                  <a:pt x="99059" y="0"/>
                </a:lnTo>
                <a:close/>
              </a:path>
              <a:path w="163830" h="163829">
                <a:moveTo>
                  <a:pt x="148767" y="125730"/>
                </a:moveTo>
                <a:lnTo>
                  <a:pt x="114300" y="125730"/>
                </a:lnTo>
                <a:lnTo>
                  <a:pt x="129540" y="163830"/>
                </a:lnTo>
                <a:lnTo>
                  <a:pt x="163829" y="163830"/>
                </a:lnTo>
                <a:lnTo>
                  <a:pt x="148767" y="125730"/>
                </a:lnTo>
                <a:close/>
              </a:path>
              <a:path w="163830" h="163829">
                <a:moveTo>
                  <a:pt x="114122" y="38100"/>
                </a:moveTo>
                <a:lnTo>
                  <a:pt x="81279" y="38100"/>
                </a:lnTo>
                <a:lnTo>
                  <a:pt x="104140" y="99060"/>
                </a:lnTo>
                <a:lnTo>
                  <a:pt x="138223" y="99060"/>
                </a:lnTo>
                <a:lnTo>
                  <a:pt x="11412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16000" y="9231630"/>
            <a:ext cx="157480" cy="163830"/>
          </a:xfrm>
          <a:custGeom>
            <a:avLst/>
            <a:gdLst/>
            <a:ahLst/>
            <a:cxnLst/>
            <a:rect l="l" t="t" r="r" b="b"/>
            <a:pathLst>
              <a:path w="157480" h="163829">
                <a:moveTo>
                  <a:pt x="49530" y="0"/>
                </a:moveTo>
                <a:lnTo>
                  <a:pt x="0" y="0"/>
                </a:lnTo>
                <a:lnTo>
                  <a:pt x="0" y="163830"/>
                </a:lnTo>
                <a:lnTo>
                  <a:pt x="30480" y="163830"/>
                </a:lnTo>
                <a:lnTo>
                  <a:pt x="30480" y="34290"/>
                </a:lnTo>
                <a:lnTo>
                  <a:pt x="58492" y="34290"/>
                </a:lnTo>
                <a:lnTo>
                  <a:pt x="49530" y="0"/>
                </a:lnTo>
                <a:close/>
              </a:path>
              <a:path w="157480" h="163829">
                <a:moveTo>
                  <a:pt x="58492" y="34290"/>
                </a:moveTo>
                <a:lnTo>
                  <a:pt x="30480" y="34290"/>
                </a:lnTo>
                <a:lnTo>
                  <a:pt x="63500" y="163830"/>
                </a:lnTo>
                <a:lnTo>
                  <a:pt x="95250" y="163830"/>
                </a:lnTo>
                <a:lnTo>
                  <a:pt x="108012" y="111760"/>
                </a:lnTo>
                <a:lnTo>
                  <a:pt x="78740" y="111760"/>
                </a:lnTo>
                <a:lnTo>
                  <a:pt x="58492" y="34290"/>
                </a:lnTo>
                <a:close/>
              </a:path>
              <a:path w="157480" h="163829">
                <a:moveTo>
                  <a:pt x="157480" y="34290"/>
                </a:moveTo>
                <a:lnTo>
                  <a:pt x="127000" y="34290"/>
                </a:lnTo>
                <a:lnTo>
                  <a:pt x="127000" y="163830"/>
                </a:lnTo>
                <a:lnTo>
                  <a:pt x="157480" y="163830"/>
                </a:lnTo>
                <a:lnTo>
                  <a:pt x="157480" y="34290"/>
                </a:lnTo>
                <a:close/>
              </a:path>
              <a:path w="157480" h="163829">
                <a:moveTo>
                  <a:pt x="157480" y="0"/>
                </a:moveTo>
                <a:lnTo>
                  <a:pt x="107950" y="0"/>
                </a:lnTo>
                <a:lnTo>
                  <a:pt x="78740" y="111760"/>
                </a:lnTo>
                <a:lnTo>
                  <a:pt x="108012" y="111760"/>
                </a:lnTo>
                <a:lnTo>
                  <a:pt x="127000" y="34290"/>
                </a:lnTo>
                <a:lnTo>
                  <a:pt x="157480" y="34290"/>
                </a:lnTo>
                <a:lnTo>
                  <a:pt x="157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89989" y="9231630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99059" y="0"/>
                </a:moveTo>
                <a:lnTo>
                  <a:pt x="63500" y="0"/>
                </a:lnTo>
                <a:lnTo>
                  <a:pt x="0" y="163830"/>
                </a:lnTo>
                <a:lnTo>
                  <a:pt x="35559" y="163830"/>
                </a:lnTo>
                <a:lnTo>
                  <a:pt x="49529" y="127000"/>
                </a:lnTo>
                <a:lnTo>
                  <a:pt x="149269" y="127000"/>
                </a:lnTo>
                <a:lnTo>
                  <a:pt x="138223" y="99060"/>
                </a:lnTo>
                <a:lnTo>
                  <a:pt x="59690" y="99060"/>
                </a:lnTo>
                <a:lnTo>
                  <a:pt x="81279" y="38100"/>
                </a:lnTo>
                <a:lnTo>
                  <a:pt x="114122" y="38100"/>
                </a:lnTo>
                <a:lnTo>
                  <a:pt x="99059" y="0"/>
                </a:lnTo>
                <a:close/>
              </a:path>
              <a:path w="163830" h="163829">
                <a:moveTo>
                  <a:pt x="149269" y="127000"/>
                </a:moveTo>
                <a:lnTo>
                  <a:pt x="114300" y="127000"/>
                </a:lnTo>
                <a:lnTo>
                  <a:pt x="129540" y="163830"/>
                </a:lnTo>
                <a:lnTo>
                  <a:pt x="163829" y="163830"/>
                </a:lnTo>
                <a:lnTo>
                  <a:pt x="149269" y="127000"/>
                </a:lnTo>
                <a:close/>
              </a:path>
              <a:path w="163830" h="163829">
                <a:moveTo>
                  <a:pt x="114122" y="38100"/>
                </a:moveTo>
                <a:lnTo>
                  <a:pt x="81279" y="38100"/>
                </a:lnTo>
                <a:lnTo>
                  <a:pt x="104140" y="99060"/>
                </a:lnTo>
                <a:lnTo>
                  <a:pt x="138223" y="99060"/>
                </a:lnTo>
                <a:lnTo>
                  <a:pt x="11412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65250" y="9231630"/>
            <a:ext cx="147320" cy="163830"/>
          </a:xfrm>
          <a:custGeom>
            <a:avLst/>
            <a:gdLst/>
            <a:ahLst/>
            <a:cxnLst/>
            <a:rect l="l" t="t" r="r" b="b"/>
            <a:pathLst>
              <a:path w="147319" h="163829">
                <a:moveTo>
                  <a:pt x="69850" y="0"/>
                </a:moveTo>
                <a:lnTo>
                  <a:pt x="0" y="0"/>
                </a:lnTo>
                <a:lnTo>
                  <a:pt x="0" y="163830"/>
                </a:lnTo>
                <a:lnTo>
                  <a:pt x="33019" y="163830"/>
                </a:lnTo>
                <a:lnTo>
                  <a:pt x="33019" y="95250"/>
                </a:lnTo>
                <a:lnTo>
                  <a:pt x="99059" y="95250"/>
                </a:lnTo>
                <a:lnTo>
                  <a:pt x="91440" y="91440"/>
                </a:lnTo>
                <a:lnTo>
                  <a:pt x="101222" y="89058"/>
                </a:lnTo>
                <a:lnTo>
                  <a:pt x="109696" y="85725"/>
                </a:lnTo>
                <a:lnTo>
                  <a:pt x="116978" y="81438"/>
                </a:lnTo>
                <a:lnTo>
                  <a:pt x="123190" y="76200"/>
                </a:lnTo>
                <a:lnTo>
                  <a:pt x="127992" y="70008"/>
                </a:lnTo>
                <a:lnTo>
                  <a:pt x="128619" y="68580"/>
                </a:lnTo>
                <a:lnTo>
                  <a:pt x="33019" y="68580"/>
                </a:lnTo>
                <a:lnTo>
                  <a:pt x="33019" y="27940"/>
                </a:lnTo>
                <a:lnTo>
                  <a:pt x="130656" y="27940"/>
                </a:lnTo>
                <a:lnTo>
                  <a:pt x="130135" y="26253"/>
                </a:lnTo>
                <a:lnTo>
                  <a:pt x="127000" y="20320"/>
                </a:lnTo>
                <a:lnTo>
                  <a:pt x="121919" y="12700"/>
                </a:lnTo>
                <a:lnTo>
                  <a:pt x="115569" y="7620"/>
                </a:lnTo>
                <a:lnTo>
                  <a:pt x="107950" y="5080"/>
                </a:lnTo>
                <a:lnTo>
                  <a:pt x="101282" y="2678"/>
                </a:lnTo>
                <a:lnTo>
                  <a:pt x="92710" y="1111"/>
                </a:lnTo>
                <a:lnTo>
                  <a:pt x="82232" y="257"/>
                </a:lnTo>
                <a:lnTo>
                  <a:pt x="69850" y="0"/>
                </a:lnTo>
                <a:close/>
              </a:path>
              <a:path w="147319" h="163829">
                <a:moveTo>
                  <a:pt x="99059" y="95250"/>
                </a:moveTo>
                <a:lnTo>
                  <a:pt x="48259" y="95250"/>
                </a:lnTo>
                <a:lnTo>
                  <a:pt x="53340" y="96520"/>
                </a:lnTo>
                <a:lnTo>
                  <a:pt x="57150" y="96520"/>
                </a:lnTo>
                <a:lnTo>
                  <a:pt x="60959" y="99060"/>
                </a:lnTo>
                <a:lnTo>
                  <a:pt x="107950" y="163830"/>
                </a:lnTo>
                <a:lnTo>
                  <a:pt x="147319" y="163830"/>
                </a:lnTo>
                <a:lnTo>
                  <a:pt x="127000" y="132080"/>
                </a:lnTo>
                <a:lnTo>
                  <a:pt x="121542" y="123269"/>
                </a:lnTo>
                <a:lnTo>
                  <a:pt x="116681" y="115887"/>
                </a:lnTo>
                <a:lnTo>
                  <a:pt x="112533" y="109934"/>
                </a:lnTo>
                <a:lnTo>
                  <a:pt x="109219" y="105410"/>
                </a:lnTo>
                <a:lnTo>
                  <a:pt x="99059" y="95250"/>
                </a:lnTo>
                <a:close/>
              </a:path>
              <a:path w="147319" h="163829">
                <a:moveTo>
                  <a:pt x="130656" y="27940"/>
                </a:moveTo>
                <a:lnTo>
                  <a:pt x="82550" y="27940"/>
                </a:lnTo>
                <a:lnTo>
                  <a:pt x="88900" y="29210"/>
                </a:lnTo>
                <a:lnTo>
                  <a:pt x="92709" y="31750"/>
                </a:lnTo>
                <a:lnTo>
                  <a:pt x="95250" y="34290"/>
                </a:lnTo>
                <a:lnTo>
                  <a:pt x="97790" y="38100"/>
                </a:lnTo>
                <a:lnTo>
                  <a:pt x="99059" y="41910"/>
                </a:lnTo>
                <a:lnTo>
                  <a:pt x="99059" y="57150"/>
                </a:lnTo>
                <a:lnTo>
                  <a:pt x="58419" y="68580"/>
                </a:lnTo>
                <a:lnTo>
                  <a:pt x="128619" y="68580"/>
                </a:lnTo>
                <a:lnTo>
                  <a:pt x="131127" y="62865"/>
                </a:lnTo>
                <a:lnTo>
                  <a:pt x="132834" y="54768"/>
                </a:lnTo>
                <a:lnTo>
                  <a:pt x="133350" y="45720"/>
                </a:lnTo>
                <a:lnTo>
                  <a:pt x="133072" y="39072"/>
                </a:lnTo>
                <a:lnTo>
                  <a:pt x="132080" y="32543"/>
                </a:lnTo>
                <a:lnTo>
                  <a:pt x="130656" y="27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0350" y="9231630"/>
            <a:ext cx="124460" cy="163830"/>
          </a:xfrm>
          <a:custGeom>
            <a:avLst/>
            <a:gdLst/>
            <a:ahLst/>
            <a:cxnLst/>
            <a:rect l="l" t="t" r="r" b="b"/>
            <a:pathLst>
              <a:path w="124460" h="163829">
                <a:moveTo>
                  <a:pt x="53340" y="0"/>
                </a:moveTo>
                <a:lnTo>
                  <a:pt x="0" y="0"/>
                </a:lnTo>
                <a:lnTo>
                  <a:pt x="0" y="163830"/>
                </a:lnTo>
                <a:lnTo>
                  <a:pt x="33019" y="163830"/>
                </a:lnTo>
                <a:lnTo>
                  <a:pt x="33019" y="101600"/>
                </a:lnTo>
                <a:lnTo>
                  <a:pt x="54609" y="101600"/>
                </a:lnTo>
                <a:lnTo>
                  <a:pt x="65325" y="101560"/>
                </a:lnTo>
                <a:lnTo>
                  <a:pt x="74612" y="101282"/>
                </a:lnTo>
                <a:lnTo>
                  <a:pt x="82470" y="100528"/>
                </a:lnTo>
                <a:lnTo>
                  <a:pt x="88900" y="99060"/>
                </a:lnTo>
                <a:lnTo>
                  <a:pt x="93980" y="99060"/>
                </a:lnTo>
                <a:lnTo>
                  <a:pt x="100330" y="96520"/>
                </a:lnTo>
                <a:lnTo>
                  <a:pt x="105410" y="91440"/>
                </a:lnTo>
                <a:lnTo>
                  <a:pt x="111760" y="87630"/>
                </a:lnTo>
                <a:lnTo>
                  <a:pt x="115569" y="82550"/>
                </a:lnTo>
                <a:lnTo>
                  <a:pt x="119380" y="76200"/>
                </a:lnTo>
                <a:lnTo>
                  <a:pt x="119909" y="74930"/>
                </a:lnTo>
                <a:lnTo>
                  <a:pt x="33019" y="74930"/>
                </a:lnTo>
                <a:lnTo>
                  <a:pt x="33019" y="27940"/>
                </a:lnTo>
                <a:lnTo>
                  <a:pt x="120652" y="27940"/>
                </a:lnTo>
                <a:lnTo>
                  <a:pt x="119637" y="25261"/>
                </a:lnTo>
                <a:lnTo>
                  <a:pt x="86558" y="1607"/>
                </a:lnTo>
                <a:lnTo>
                  <a:pt x="66635" y="218"/>
                </a:lnTo>
                <a:lnTo>
                  <a:pt x="53340" y="0"/>
                </a:lnTo>
                <a:close/>
              </a:path>
              <a:path w="124460" h="163829">
                <a:moveTo>
                  <a:pt x="120652" y="27940"/>
                </a:moveTo>
                <a:lnTo>
                  <a:pt x="68580" y="27940"/>
                </a:lnTo>
                <a:lnTo>
                  <a:pt x="72390" y="29210"/>
                </a:lnTo>
                <a:lnTo>
                  <a:pt x="77469" y="29210"/>
                </a:lnTo>
                <a:lnTo>
                  <a:pt x="82550" y="31750"/>
                </a:lnTo>
                <a:lnTo>
                  <a:pt x="85090" y="36830"/>
                </a:lnTo>
                <a:lnTo>
                  <a:pt x="88900" y="40640"/>
                </a:lnTo>
                <a:lnTo>
                  <a:pt x="90169" y="44450"/>
                </a:lnTo>
                <a:lnTo>
                  <a:pt x="90169" y="59690"/>
                </a:lnTo>
                <a:lnTo>
                  <a:pt x="85090" y="67310"/>
                </a:lnTo>
                <a:lnTo>
                  <a:pt x="50800" y="74930"/>
                </a:lnTo>
                <a:lnTo>
                  <a:pt x="119909" y="74930"/>
                </a:lnTo>
                <a:lnTo>
                  <a:pt x="121781" y="70445"/>
                </a:lnTo>
                <a:lnTo>
                  <a:pt x="123348" y="64452"/>
                </a:lnTo>
                <a:lnTo>
                  <a:pt x="124202" y="57983"/>
                </a:lnTo>
                <a:lnTo>
                  <a:pt x="124460" y="50800"/>
                </a:lnTo>
                <a:lnTo>
                  <a:pt x="123963" y="41017"/>
                </a:lnTo>
                <a:lnTo>
                  <a:pt x="122396" y="32543"/>
                </a:lnTo>
                <a:lnTo>
                  <a:pt x="120652" y="27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48460" y="9231630"/>
            <a:ext cx="165100" cy="163830"/>
          </a:xfrm>
          <a:custGeom>
            <a:avLst/>
            <a:gdLst/>
            <a:ahLst/>
            <a:cxnLst/>
            <a:rect l="l" t="t" r="r" b="b"/>
            <a:pathLst>
              <a:path w="165100" h="163829">
                <a:moveTo>
                  <a:pt x="99059" y="0"/>
                </a:moveTo>
                <a:lnTo>
                  <a:pt x="63500" y="0"/>
                </a:lnTo>
                <a:lnTo>
                  <a:pt x="0" y="163830"/>
                </a:lnTo>
                <a:lnTo>
                  <a:pt x="35559" y="163830"/>
                </a:lnTo>
                <a:lnTo>
                  <a:pt x="49529" y="127000"/>
                </a:lnTo>
                <a:lnTo>
                  <a:pt x="150253" y="127000"/>
                </a:lnTo>
                <a:lnTo>
                  <a:pt x="138991" y="99060"/>
                </a:lnTo>
                <a:lnTo>
                  <a:pt x="59689" y="99060"/>
                </a:lnTo>
                <a:lnTo>
                  <a:pt x="81279" y="38100"/>
                </a:lnTo>
                <a:lnTo>
                  <a:pt x="114418" y="38100"/>
                </a:lnTo>
                <a:lnTo>
                  <a:pt x="99059" y="0"/>
                </a:lnTo>
                <a:close/>
              </a:path>
              <a:path w="165100" h="163829">
                <a:moveTo>
                  <a:pt x="150253" y="127000"/>
                </a:moveTo>
                <a:lnTo>
                  <a:pt x="114300" y="127000"/>
                </a:lnTo>
                <a:lnTo>
                  <a:pt x="129539" y="163830"/>
                </a:lnTo>
                <a:lnTo>
                  <a:pt x="165100" y="163830"/>
                </a:lnTo>
                <a:lnTo>
                  <a:pt x="150253" y="127000"/>
                </a:lnTo>
                <a:close/>
              </a:path>
              <a:path w="165100" h="163829">
                <a:moveTo>
                  <a:pt x="114418" y="38100"/>
                </a:moveTo>
                <a:lnTo>
                  <a:pt x="81279" y="38100"/>
                </a:lnTo>
                <a:lnTo>
                  <a:pt x="104139" y="99060"/>
                </a:lnTo>
                <a:lnTo>
                  <a:pt x="138991" y="99060"/>
                </a:lnTo>
                <a:lnTo>
                  <a:pt x="11441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23720" y="9231630"/>
            <a:ext cx="130810" cy="163830"/>
          </a:xfrm>
          <a:custGeom>
            <a:avLst/>
            <a:gdLst/>
            <a:ahLst/>
            <a:cxnLst/>
            <a:rect l="l" t="t" r="r" b="b"/>
            <a:pathLst>
              <a:path w="130810" h="163829">
                <a:moveTo>
                  <a:pt x="33019" y="0"/>
                </a:moveTo>
                <a:lnTo>
                  <a:pt x="0" y="0"/>
                </a:lnTo>
                <a:lnTo>
                  <a:pt x="0" y="163830"/>
                </a:lnTo>
                <a:lnTo>
                  <a:pt x="30480" y="163830"/>
                </a:lnTo>
                <a:lnTo>
                  <a:pt x="30480" y="55880"/>
                </a:lnTo>
                <a:lnTo>
                  <a:pt x="67061" y="55880"/>
                </a:lnTo>
                <a:lnTo>
                  <a:pt x="33019" y="0"/>
                </a:lnTo>
                <a:close/>
              </a:path>
              <a:path w="130810" h="163829">
                <a:moveTo>
                  <a:pt x="67061" y="55880"/>
                </a:moveTo>
                <a:lnTo>
                  <a:pt x="30480" y="55880"/>
                </a:lnTo>
                <a:lnTo>
                  <a:pt x="97790" y="163830"/>
                </a:lnTo>
                <a:lnTo>
                  <a:pt x="130810" y="163830"/>
                </a:lnTo>
                <a:lnTo>
                  <a:pt x="130810" y="110490"/>
                </a:lnTo>
                <a:lnTo>
                  <a:pt x="100330" y="110490"/>
                </a:lnTo>
                <a:lnTo>
                  <a:pt x="67061" y="55880"/>
                </a:lnTo>
                <a:close/>
              </a:path>
              <a:path w="130810" h="163829">
                <a:moveTo>
                  <a:pt x="130810" y="0"/>
                </a:moveTo>
                <a:lnTo>
                  <a:pt x="100330" y="0"/>
                </a:lnTo>
                <a:lnTo>
                  <a:pt x="100330" y="110490"/>
                </a:lnTo>
                <a:lnTo>
                  <a:pt x="130810" y="110490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72310" y="9231630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97789" y="0"/>
                </a:moveTo>
                <a:lnTo>
                  <a:pt x="62229" y="0"/>
                </a:lnTo>
                <a:lnTo>
                  <a:pt x="0" y="163830"/>
                </a:lnTo>
                <a:lnTo>
                  <a:pt x="35559" y="163830"/>
                </a:lnTo>
                <a:lnTo>
                  <a:pt x="48259" y="127000"/>
                </a:lnTo>
                <a:lnTo>
                  <a:pt x="148983" y="127000"/>
                </a:lnTo>
                <a:lnTo>
                  <a:pt x="137721" y="99060"/>
                </a:lnTo>
                <a:lnTo>
                  <a:pt x="58419" y="99060"/>
                </a:lnTo>
                <a:lnTo>
                  <a:pt x="80009" y="38100"/>
                </a:lnTo>
                <a:lnTo>
                  <a:pt x="113148" y="38100"/>
                </a:lnTo>
                <a:lnTo>
                  <a:pt x="97789" y="0"/>
                </a:lnTo>
                <a:close/>
              </a:path>
              <a:path w="163830" h="163829">
                <a:moveTo>
                  <a:pt x="148983" y="127000"/>
                </a:moveTo>
                <a:lnTo>
                  <a:pt x="114300" y="127000"/>
                </a:lnTo>
                <a:lnTo>
                  <a:pt x="128269" y="163830"/>
                </a:lnTo>
                <a:lnTo>
                  <a:pt x="163829" y="163830"/>
                </a:lnTo>
                <a:lnTo>
                  <a:pt x="148983" y="127000"/>
                </a:lnTo>
                <a:close/>
              </a:path>
              <a:path w="163830" h="163829">
                <a:moveTo>
                  <a:pt x="113148" y="38100"/>
                </a:moveTo>
                <a:lnTo>
                  <a:pt x="80009" y="38100"/>
                </a:lnTo>
                <a:lnTo>
                  <a:pt x="102869" y="99060"/>
                </a:lnTo>
                <a:lnTo>
                  <a:pt x="137721" y="99060"/>
                </a:lnTo>
                <a:lnTo>
                  <a:pt x="1131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8340" y="9419590"/>
            <a:ext cx="1442720" cy="0"/>
          </a:xfrm>
          <a:custGeom>
            <a:avLst/>
            <a:gdLst/>
            <a:ahLst/>
            <a:cxnLst/>
            <a:rect l="l" t="t" r="r" b="b"/>
            <a:pathLst>
              <a:path w="1442720" h="0">
                <a:moveTo>
                  <a:pt x="0" y="0"/>
                </a:moveTo>
                <a:lnTo>
                  <a:pt x="1442720" y="0"/>
                </a:lnTo>
              </a:path>
            </a:pathLst>
          </a:custGeom>
          <a:ln w="12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37410" y="9326880"/>
            <a:ext cx="62230" cy="20320"/>
          </a:xfrm>
          <a:custGeom>
            <a:avLst/>
            <a:gdLst/>
            <a:ahLst/>
            <a:cxnLst/>
            <a:rect l="l" t="t" r="r" b="b"/>
            <a:pathLst>
              <a:path w="62230" h="20320">
                <a:moveTo>
                  <a:pt x="0" y="20320"/>
                </a:moveTo>
                <a:lnTo>
                  <a:pt x="0" y="0"/>
                </a:lnTo>
                <a:lnTo>
                  <a:pt x="62229" y="0"/>
                </a:lnTo>
                <a:lnTo>
                  <a:pt x="62229" y="20320"/>
                </a:lnTo>
                <a:lnTo>
                  <a:pt x="0" y="20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25039" y="9231630"/>
            <a:ext cx="143510" cy="163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90139" y="9231630"/>
            <a:ext cx="128270" cy="167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52700" y="9232900"/>
            <a:ext cx="129539" cy="163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67329" y="9232900"/>
            <a:ext cx="210819" cy="1638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13075" y="9232900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29">
                <a:moveTo>
                  <a:pt x="0" y="0"/>
                </a:moveTo>
                <a:lnTo>
                  <a:pt x="0" y="163830"/>
                </a:lnTo>
              </a:path>
            </a:pathLst>
          </a:custGeom>
          <a:ln w="21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14675" y="9251950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21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50539" y="9242425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 h="0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05479" y="930973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26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16275" y="9232900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29">
                <a:moveTo>
                  <a:pt x="0" y="163829"/>
                </a:move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22954" y="9232900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29">
                <a:moveTo>
                  <a:pt x="0" y="163830"/>
                </a:moveTo>
                <a:lnTo>
                  <a:pt x="0" y="0"/>
                </a:lnTo>
                <a:lnTo>
                  <a:pt x="0" y="163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80434" y="9251950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21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16300" y="9242425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 h="0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71240" y="9320530"/>
            <a:ext cx="21590" cy="76200"/>
          </a:xfrm>
          <a:custGeom>
            <a:avLst/>
            <a:gdLst/>
            <a:ahLst/>
            <a:cxnLst/>
            <a:rect l="l" t="t" r="r" b="b"/>
            <a:pathLst>
              <a:path w="21589" h="76200">
                <a:moveTo>
                  <a:pt x="0" y="76200"/>
                </a:moveTo>
                <a:lnTo>
                  <a:pt x="21589" y="76200"/>
                </a:lnTo>
                <a:lnTo>
                  <a:pt x="21589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71240" y="931036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270" y="0"/>
                </a:lnTo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71240" y="9232900"/>
            <a:ext cx="21590" cy="67310"/>
          </a:xfrm>
          <a:custGeom>
            <a:avLst/>
            <a:gdLst/>
            <a:ahLst/>
            <a:cxnLst/>
            <a:rect l="l" t="t" r="r" b="b"/>
            <a:pathLst>
              <a:path w="21589" h="67309">
                <a:moveTo>
                  <a:pt x="0" y="67309"/>
                </a:moveTo>
                <a:lnTo>
                  <a:pt x="21589" y="67309"/>
                </a:lnTo>
                <a:lnTo>
                  <a:pt x="21589" y="0"/>
                </a:lnTo>
                <a:lnTo>
                  <a:pt x="0" y="0"/>
                </a:lnTo>
                <a:lnTo>
                  <a:pt x="0" y="673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77920" y="9320530"/>
            <a:ext cx="21590" cy="76200"/>
          </a:xfrm>
          <a:custGeom>
            <a:avLst/>
            <a:gdLst/>
            <a:ahLst/>
            <a:cxnLst/>
            <a:rect l="l" t="t" r="r" b="b"/>
            <a:pathLst>
              <a:path w="21589" h="76200">
                <a:moveTo>
                  <a:pt x="21589" y="0"/>
                </a:moveTo>
                <a:lnTo>
                  <a:pt x="0" y="0"/>
                </a:lnTo>
                <a:lnTo>
                  <a:pt x="0" y="76200"/>
                </a:lnTo>
                <a:lnTo>
                  <a:pt x="21589" y="7620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77920" y="9232900"/>
            <a:ext cx="21590" cy="67310"/>
          </a:xfrm>
          <a:custGeom>
            <a:avLst/>
            <a:gdLst/>
            <a:ahLst/>
            <a:cxnLst/>
            <a:rect l="l" t="t" r="r" b="b"/>
            <a:pathLst>
              <a:path w="21589" h="67309">
                <a:moveTo>
                  <a:pt x="21589" y="0"/>
                </a:moveTo>
                <a:lnTo>
                  <a:pt x="0" y="0"/>
                </a:lnTo>
                <a:lnTo>
                  <a:pt x="0" y="67309"/>
                </a:lnTo>
                <a:lnTo>
                  <a:pt x="21589" y="67309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35070" y="9387205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 h="0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35070" y="9321800"/>
            <a:ext cx="21590" cy="55880"/>
          </a:xfrm>
          <a:custGeom>
            <a:avLst/>
            <a:gdLst/>
            <a:ahLst/>
            <a:cxnLst/>
            <a:rect l="l" t="t" r="r" b="b"/>
            <a:pathLst>
              <a:path w="21589" h="55879">
                <a:moveTo>
                  <a:pt x="0" y="55879"/>
                </a:moveTo>
                <a:lnTo>
                  <a:pt x="21589" y="55879"/>
                </a:lnTo>
                <a:lnTo>
                  <a:pt x="21589" y="0"/>
                </a:lnTo>
                <a:lnTo>
                  <a:pt x="0" y="0"/>
                </a:lnTo>
                <a:lnTo>
                  <a:pt x="0" y="55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35070" y="9312275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 h="0">
                <a:moveTo>
                  <a:pt x="0" y="0"/>
                </a:moveTo>
                <a:lnTo>
                  <a:pt x="11175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735070" y="9253219"/>
            <a:ext cx="21590" cy="49530"/>
          </a:xfrm>
          <a:custGeom>
            <a:avLst/>
            <a:gdLst/>
            <a:ahLst/>
            <a:cxnLst/>
            <a:rect l="l" t="t" r="r" b="b"/>
            <a:pathLst>
              <a:path w="21589" h="49529">
                <a:moveTo>
                  <a:pt x="0" y="49529"/>
                </a:moveTo>
                <a:lnTo>
                  <a:pt x="21589" y="49529"/>
                </a:lnTo>
                <a:lnTo>
                  <a:pt x="21589" y="0"/>
                </a:lnTo>
                <a:lnTo>
                  <a:pt x="0" y="0"/>
                </a:lnTo>
                <a:lnTo>
                  <a:pt x="0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35070" y="9243059"/>
            <a:ext cx="118110" cy="0"/>
          </a:xfrm>
          <a:custGeom>
            <a:avLst/>
            <a:gdLst/>
            <a:ahLst/>
            <a:cxnLst/>
            <a:rect l="l" t="t" r="r" b="b"/>
            <a:pathLst>
              <a:path w="118110" h="0">
                <a:moveTo>
                  <a:pt x="0" y="0"/>
                </a:moveTo>
                <a:lnTo>
                  <a:pt x="118109" y="0"/>
                </a:lnTo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39540" y="9232900"/>
            <a:ext cx="90170" cy="167640"/>
          </a:xfrm>
          <a:custGeom>
            <a:avLst/>
            <a:gdLst/>
            <a:ahLst/>
            <a:cxnLst/>
            <a:rect l="l" t="t" r="r" b="b"/>
            <a:pathLst>
              <a:path w="90170" h="167640">
                <a:moveTo>
                  <a:pt x="20320" y="115569"/>
                </a:moveTo>
                <a:lnTo>
                  <a:pt x="0" y="118109"/>
                </a:lnTo>
                <a:lnTo>
                  <a:pt x="711" y="129540"/>
                </a:lnTo>
                <a:lnTo>
                  <a:pt x="2857" y="139382"/>
                </a:lnTo>
                <a:lnTo>
                  <a:pt x="34468" y="166727"/>
                </a:lnTo>
                <a:lnTo>
                  <a:pt x="44450" y="167640"/>
                </a:lnTo>
                <a:lnTo>
                  <a:pt x="51812" y="167183"/>
                </a:lnTo>
                <a:lnTo>
                  <a:pt x="84455" y="147319"/>
                </a:lnTo>
                <a:lnTo>
                  <a:pt x="36830" y="147319"/>
                </a:lnTo>
                <a:lnTo>
                  <a:pt x="31750" y="146050"/>
                </a:lnTo>
                <a:lnTo>
                  <a:pt x="26670" y="140969"/>
                </a:lnTo>
                <a:lnTo>
                  <a:pt x="24070" y="136644"/>
                </a:lnTo>
                <a:lnTo>
                  <a:pt x="22066" y="131127"/>
                </a:lnTo>
                <a:lnTo>
                  <a:pt x="20776" y="124182"/>
                </a:lnTo>
                <a:lnTo>
                  <a:pt x="20320" y="115569"/>
                </a:lnTo>
                <a:close/>
              </a:path>
              <a:path w="90170" h="167640">
                <a:moveTo>
                  <a:pt x="90170" y="0"/>
                </a:moveTo>
                <a:lnTo>
                  <a:pt x="68580" y="0"/>
                </a:lnTo>
                <a:lnTo>
                  <a:pt x="68566" y="129579"/>
                </a:lnTo>
                <a:lnTo>
                  <a:pt x="67310" y="133350"/>
                </a:lnTo>
                <a:lnTo>
                  <a:pt x="66039" y="138430"/>
                </a:lnTo>
                <a:lnTo>
                  <a:pt x="54610" y="146050"/>
                </a:lnTo>
                <a:lnTo>
                  <a:pt x="49530" y="147319"/>
                </a:lnTo>
                <a:lnTo>
                  <a:pt x="84455" y="147319"/>
                </a:lnTo>
                <a:lnTo>
                  <a:pt x="90077" y="115569"/>
                </a:lnTo>
                <a:lnTo>
                  <a:pt x="90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47490" y="9234169"/>
            <a:ext cx="153670" cy="163830"/>
          </a:xfrm>
          <a:custGeom>
            <a:avLst/>
            <a:gdLst/>
            <a:ahLst/>
            <a:cxnLst/>
            <a:rect l="l" t="t" r="r" b="b"/>
            <a:pathLst>
              <a:path w="153670" h="163829">
                <a:moveTo>
                  <a:pt x="132798" y="113029"/>
                </a:moveTo>
                <a:lnTo>
                  <a:pt x="109220" y="113029"/>
                </a:lnTo>
                <a:lnTo>
                  <a:pt x="128270" y="163829"/>
                </a:lnTo>
                <a:lnTo>
                  <a:pt x="153670" y="163829"/>
                </a:lnTo>
                <a:lnTo>
                  <a:pt x="132798" y="113029"/>
                </a:lnTo>
                <a:close/>
              </a:path>
              <a:path w="153670" h="163829">
                <a:moveTo>
                  <a:pt x="86360" y="0"/>
                </a:moveTo>
                <a:lnTo>
                  <a:pt x="63500" y="0"/>
                </a:lnTo>
                <a:lnTo>
                  <a:pt x="0" y="162559"/>
                </a:lnTo>
                <a:lnTo>
                  <a:pt x="22860" y="162559"/>
                </a:lnTo>
                <a:lnTo>
                  <a:pt x="40639" y="113029"/>
                </a:lnTo>
                <a:lnTo>
                  <a:pt x="132798" y="113029"/>
                </a:lnTo>
                <a:lnTo>
                  <a:pt x="126015" y="96519"/>
                </a:lnTo>
                <a:lnTo>
                  <a:pt x="102870" y="96519"/>
                </a:lnTo>
                <a:lnTo>
                  <a:pt x="46989" y="95249"/>
                </a:lnTo>
                <a:lnTo>
                  <a:pt x="64770" y="48259"/>
                </a:lnTo>
                <a:lnTo>
                  <a:pt x="73660" y="16509"/>
                </a:lnTo>
                <a:lnTo>
                  <a:pt x="93143" y="16509"/>
                </a:lnTo>
                <a:lnTo>
                  <a:pt x="86360" y="0"/>
                </a:lnTo>
                <a:close/>
              </a:path>
              <a:path w="153670" h="163829">
                <a:moveTo>
                  <a:pt x="93143" y="16509"/>
                </a:moveTo>
                <a:lnTo>
                  <a:pt x="73660" y="16509"/>
                </a:lnTo>
                <a:lnTo>
                  <a:pt x="75822" y="23653"/>
                </a:lnTo>
                <a:lnTo>
                  <a:pt x="78581" y="31749"/>
                </a:lnTo>
                <a:lnTo>
                  <a:pt x="82053" y="40798"/>
                </a:lnTo>
                <a:lnTo>
                  <a:pt x="86360" y="50799"/>
                </a:lnTo>
                <a:lnTo>
                  <a:pt x="102870" y="96519"/>
                </a:lnTo>
                <a:lnTo>
                  <a:pt x="126015" y="96519"/>
                </a:lnTo>
                <a:lnTo>
                  <a:pt x="93143" y="16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193540" y="9234169"/>
            <a:ext cx="210820" cy="163830"/>
          </a:xfrm>
          <a:custGeom>
            <a:avLst/>
            <a:gdLst/>
            <a:ahLst/>
            <a:cxnLst/>
            <a:rect l="l" t="t" r="r" b="b"/>
            <a:pathLst>
              <a:path w="210820" h="163829">
                <a:moveTo>
                  <a:pt x="22860" y="0"/>
                </a:moveTo>
                <a:lnTo>
                  <a:pt x="0" y="0"/>
                </a:lnTo>
                <a:lnTo>
                  <a:pt x="43180" y="163829"/>
                </a:lnTo>
                <a:lnTo>
                  <a:pt x="66039" y="163829"/>
                </a:lnTo>
                <a:lnTo>
                  <a:pt x="72620" y="139699"/>
                </a:lnTo>
                <a:lnTo>
                  <a:pt x="54610" y="139699"/>
                </a:lnTo>
                <a:lnTo>
                  <a:pt x="52705" y="131861"/>
                </a:lnTo>
                <a:lnTo>
                  <a:pt x="50764" y="123507"/>
                </a:lnTo>
                <a:lnTo>
                  <a:pt x="46989" y="106679"/>
                </a:lnTo>
                <a:lnTo>
                  <a:pt x="22860" y="0"/>
                </a:lnTo>
                <a:close/>
              </a:path>
              <a:path w="210820" h="163829">
                <a:moveTo>
                  <a:pt x="124655" y="19049"/>
                </a:moveTo>
                <a:lnTo>
                  <a:pt x="105410" y="19049"/>
                </a:lnTo>
                <a:lnTo>
                  <a:pt x="106680" y="21589"/>
                </a:lnTo>
                <a:lnTo>
                  <a:pt x="107950" y="27939"/>
                </a:lnTo>
                <a:lnTo>
                  <a:pt x="110489" y="38099"/>
                </a:lnTo>
                <a:lnTo>
                  <a:pt x="144780" y="163829"/>
                </a:lnTo>
                <a:lnTo>
                  <a:pt x="166370" y="163829"/>
                </a:lnTo>
                <a:lnTo>
                  <a:pt x="172916" y="139699"/>
                </a:lnTo>
                <a:lnTo>
                  <a:pt x="154939" y="139699"/>
                </a:lnTo>
                <a:lnTo>
                  <a:pt x="152777" y="126126"/>
                </a:lnTo>
                <a:lnTo>
                  <a:pt x="150018" y="112077"/>
                </a:lnTo>
                <a:lnTo>
                  <a:pt x="146546" y="97551"/>
                </a:lnTo>
                <a:lnTo>
                  <a:pt x="142239" y="82549"/>
                </a:lnTo>
                <a:lnTo>
                  <a:pt x="124655" y="19049"/>
                </a:lnTo>
                <a:close/>
              </a:path>
              <a:path w="210820" h="163829">
                <a:moveTo>
                  <a:pt x="119380" y="0"/>
                </a:moveTo>
                <a:lnTo>
                  <a:pt x="92710" y="0"/>
                </a:lnTo>
                <a:lnTo>
                  <a:pt x="62230" y="110489"/>
                </a:lnTo>
                <a:lnTo>
                  <a:pt x="61039" y="113803"/>
                </a:lnTo>
                <a:lnTo>
                  <a:pt x="59372" y="119856"/>
                </a:lnTo>
                <a:lnTo>
                  <a:pt x="57229" y="128527"/>
                </a:lnTo>
                <a:lnTo>
                  <a:pt x="54610" y="139699"/>
                </a:lnTo>
                <a:lnTo>
                  <a:pt x="72620" y="139699"/>
                </a:lnTo>
                <a:lnTo>
                  <a:pt x="100330" y="38099"/>
                </a:lnTo>
                <a:lnTo>
                  <a:pt x="101600" y="33019"/>
                </a:lnTo>
                <a:lnTo>
                  <a:pt x="104139" y="26669"/>
                </a:lnTo>
                <a:lnTo>
                  <a:pt x="105410" y="19049"/>
                </a:lnTo>
                <a:lnTo>
                  <a:pt x="124655" y="19049"/>
                </a:lnTo>
                <a:lnTo>
                  <a:pt x="119380" y="0"/>
                </a:lnTo>
                <a:close/>
              </a:path>
              <a:path w="210820" h="163829">
                <a:moveTo>
                  <a:pt x="210820" y="0"/>
                </a:moveTo>
                <a:lnTo>
                  <a:pt x="189230" y="0"/>
                </a:lnTo>
                <a:lnTo>
                  <a:pt x="163830" y="105409"/>
                </a:lnTo>
                <a:lnTo>
                  <a:pt x="161190" y="114696"/>
                </a:lnTo>
                <a:lnTo>
                  <a:pt x="158869" y="123666"/>
                </a:lnTo>
                <a:lnTo>
                  <a:pt x="154939" y="139699"/>
                </a:lnTo>
                <a:lnTo>
                  <a:pt x="172916" y="139699"/>
                </a:lnTo>
                <a:lnTo>
                  <a:pt x="210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398009" y="9234169"/>
            <a:ext cx="153670" cy="163830"/>
          </a:xfrm>
          <a:custGeom>
            <a:avLst/>
            <a:gdLst/>
            <a:ahLst/>
            <a:cxnLst/>
            <a:rect l="l" t="t" r="r" b="b"/>
            <a:pathLst>
              <a:path w="153670" h="163829">
                <a:moveTo>
                  <a:pt x="86360" y="0"/>
                </a:moveTo>
                <a:lnTo>
                  <a:pt x="62229" y="0"/>
                </a:lnTo>
                <a:lnTo>
                  <a:pt x="0" y="163829"/>
                </a:lnTo>
                <a:lnTo>
                  <a:pt x="22860" y="163829"/>
                </a:lnTo>
                <a:lnTo>
                  <a:pt x="40639" y="113029"/>
                </a:lnTo>
                <a:lnTo>
                  <a:pt x="132798" y="113029"/>
                </a:lnTo>
                <a:lnTo>
                  <a:pt x="126015" y="96519"/>
                </a:lnTo>
                <a:lnTo>
                  <a:pt x="46989" y="96519"/>
                </a:lnTo>
                <a:lnTo>
                  <a:pt x="64769" y="48259"/>
                </a:lnTo>
                <a:lnTo>
                  <a:pt x="67409" y="40441"/>
                </a:lnTo>
                <a:lnTo>
                  <a:pt x="69691" y="32384"/>
                </a:lnTo>
                <a:lnTo>
                  <a:pt x="71735" y="24328"/>
                </a:lnTo>
                <a:lnTo>
                  <a:pt x="73660" y="16509"/>
                </a:lnTo>
                <a:lnTo>
                  <a:pt x="93143" y="16509"/>
                </a:lnTo>
                <a:lnTo>
                  <a:pt x="86360" y="0"/>
                </a:lnTo>
                <a:close/>
              </a:path>
              <a:path w="153670" h="163829">
                <a:moveTo>
                  <a:pt x="132798" y="113029"/>
                </a:moveTo>
                <a:lnTo>
                  <a:pt x="109219" y="113029"/>
                </a:lnTo>
                <a:lnTo>
                  <a:pt x="128269" y="163829"/>
                </a:lnTo>
                <a:lnTo>
                  <a:pt x="153669" y="163829"/>
                </a:lnTo>
                <a:lnTo>
                  <a:pt x="132798" y="113029"/>
                </a:lnTo>
                <a:close/>
              </a:path>
              <a:path w="153670" h="163829">
                <a:moveTo>
                  <a:pt x="93143" y="16509"/>
                </a:moveTo>
                <a:lnTo>
                  <a:pt x="73660" y="16509"/>
                </a:lnTo>
                <a:lnTo>
                  <a:pt x="75822" y="23653"/>
                </a:lnTo>
                <a:lnTo>
                  <a:pt x="78581" y="31749"/>
                </a:lnTo>
                <a:lnTo>
                  <a:pt x="82053" y="40798"/>
                </a:lnTo>
                <a:lnTo>
                  <a:pt x="86360" y="50799"/>
                </a:lnTo>
                <a:lnTo>
                  <a:pt x="102869" y="96519"/>
                </a:lnTo>
                <a:lnTo>
                  <a:pt x="126015" y="96519"/>
                </a:lnTo>
                <a:lnTo>
                  <a:pt x="93143" y="16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68190" y="9234169"/>
            <a:ext cx="129539" cy="163830"/>
          </a:xfrm>
          <a:custGeom>
            <a:avLst/>
            <a:gdLst/>
            <a:ahLst/>
            <a:cxnLst/>
            <a:rect l="l" t="t" r="r" b="b"/>
            <a:pathLst>
              <a:path w="129539" h="163829">
                <a:moveTo>
                  <a:pt x="22860" y="0"/>
                </a:moveTo>
                <a:lnTo>
                  <a:pt x="0" y="0"/>
                </a:lnTo>
                <a:lnTo>
                  <a:pt x="0" y="163829"/>
                </a:lnTo>
                <a:lnTo>
                  <a:pt x="20320" y="163829"/>
                </a:lnTo>
                <a:lnTo>
                  <a:pt x="20320" y="34289"/>
                </a:lnTo>
                <a:lnTo>
                  <a:pt x="45606" y="34289"/>
                </a:lnTo>
                <a:lnTo>
                  <a:pt x="22860" y="0"/>
                </a:lnTo>
                <a:close/>
              </a:path>
              <a:path w="129539" h="163829">
                <a:moveTo>
                  <a:pt x="45606" y="34289"/>
                </a:moveTo>
                <a:lnTo>
                  <a:pt x="20320" y="34289"/>
                </a:lnTo>
                <a:lnTo>
                  <a:pt x="106680" y="163829"/>
                </a:lnTo>
                <a:lnTo>
                  <a:pt x="129539" y="163829"/>
                </a:lnTo>
                <a:lnTo>
                  <a:pt x="129539" y="128269"/>
                </a:lnTo>
                <a:lnTo>
                  <a:pt x="107950" y="128269"/>
                </a:lnTo>
                <a:lnTo>
                  <a:pt x="45606" y="34289"/>
                </a:lnTo>
                <a:close/>
              </a:path>
              <a:path w="129539" h="163829">
                <a:moveTo>
                  <a:pt x="129539" y="0"/>
                </a:moveTo>
                <a:lnTo>
                  <a:pt x="107950" y="0"/>
                </a:lnTo>
                <a:lnTo>
                  <a:pt x="107950" y="128269"/>
                </a:lnTo>
                <a:lnTo>
                  <a:pt x="129539" y="128269"/>
                </a:lnTo>
                <a:lnTo>
                  <a:pt x="129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725670" y="9231630"/>
            <a:ext cx="129539" cy="168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942840" y="9231630"/>
            <a:ext cx="156210" cy="1689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126990" y="9234169"/>
            <a:ext cx="129539" cy="1638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345429" y="9234169"/>
            <a:ext cx="107950" cy="163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474970" y="9234169"/>
            <a:ext cx="251459" cy="1663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751829" y="9321800"/>
            <a:ext cx="21590" cy="76200"/>
          </a:xfrm>
          <a:custGeom>
            <a:avLst/>
            <a:gdLst/>
            <a:ahLst/>
            <a:cxnLst/>
            <a:rect l="l" t="t" r="r" b="b"/>
            <a:pathLst>
              <a:path w="21589" h="76200">
                <a:moveTo>
                  <a:pt x="0" y="76200"/>
                </a:moveTo>
                <a:lnTo>
                  <a:pt x="21590" y="76200"/>
                </a:lnTo>
                <a:lnTo>
                  <a:pt x="2159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751829" y="9311640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270" y="0"/>
                </a:lnTo>
              </a:path>
            </a:pathLst>
          </a:custGeom>
          <a:ln w="203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751829" y="9234169"/>
            <a:ext cx="21590" cy="67310"/>
          </a:xfrm>
          <a:custGeom>
            <a:avLst/>
            <a:gdLst/>
            <a:ahLst/>
            <a:cxnLst/>
            <a:rect l="l" t="t" r="r" b="b"/>
            <a:pathLst>
              <a:path w="21589" h="67309">
                <a:moveTo>
                  <a:pt x="0" y="67309"/>
                </a:moveTo>
                <a:lnTo>
                  <a:pt x="21590" y="67309"/>
                </a:lnTo>
                <a:lnTo>
                  <a:pt x="21590" y="0"/>
                </a:lnTo>
                <a:lnTo>
                  <a:pt x="0" y="0"/>
                </a:lnTo>
                <a:lnTo>
                  <a:pt x="0" y="673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858509" y="9321800"/>
            <a:ext cx="21590" cy="76200"/>
          </a:xfrm>
          <a:custGeom>
            <a:avLst/>
            <a:gdLst/>
            <a:ahLst/>
            <a:cxnLst/>
            <a:rect l="l" t="t" r="r" b="b"/>
            <a:pathLst>
              <a:path w="21589" h="76200">
                <a:moveTo>
                  <a:pt x="21589" y="0"/>
                </a:moveTo>
                <a:lnTo>
                  <a:pt x="0" y="0"/>
                </a:lnTo>
                <a:lnTo>
                  <a:pt x="0" y="76200"/>
                </a:lnTo>
                <a:lnTo>
                  <a:pt x="21589" y="7620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858509" y="9234169"/>
            <a:ext cx="21590" cy="67310"/>
          </a:xfrm>
          <a:custGeom>
            <a:avLst/>
            <a:gdLst/>
            <a:ahLst/>
            <a:cxnLst/>
            <a:rect l="l" t="t" r="r" b="b"/>
            <a:pathLst>
              <a:path w="21589" h="67309">
                <a:moveTo>
                  <a:pt x="21589" y="0"/>
                </a:moveTo>
                <a:lnTo>
                  <a:pt x="0" y="0"/>
                </a:lnTo>
                <a:lnTo>
                  <a:pt x="0" y="67309"/>
                </a:lnTo>
                <a:lnTo>
                  <a:pt x="21589" y="67309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979159" y="9234169"/>
            <a:ext cx="156210" cy="163830"/>
          </a:xfrm>
          <a:custGeom>
            <a:avLst/>
            <a:gdLst/>
            <a:ahLst/>
            <a:cxnLst/>
            <a:rect l="l" t="t" r="r" b="b"/>
            <a:pathLst>
              <a:path w="156210" h="163829">
                <a:moveTo>
                  <a:pt x="31750" y="0"/>
                </a:moveTo>
                <a:lnTo>
                  <a:pt x="0" y="0"/>
                </a:lnTo>
                <a:lnTo>
                  <a:pt x="0" y="163829"/>
                </a:lnTo>
                <a:lnTo>
                  <a:pt x="20319" y="163829"/>
                </a:lnTo>
                <a:lnTo>
                  <a:pt x="20319" y="25399"/>
                </a:lnTo>
                <a:lnTo>
                  <a:pt x="40308" y="25399"/>
                </a:lnTo>
                <a:lnTo>
                  <a:pt x="31750" y="0"/>
                </a:lnTo>
                <a:close/>
              </a:path>
              <a:path w="156210" h="163829">
                <a:moveTo>
                  <a:pt x="40308" y="25399"/>
                </a:moveTo>
                <a:lnTo>
                  <a:pt x="20319" y="25399"/>
                </a:lnTo>
                <a:lnTo>
                  <a:pt x="68579" y="163829"/>
                </a:lnTo>
                <a:lnTo>
                  <a:pt x="87629" y="163829"/>
                </a:lnTo>
                <a:lnTo>
                  <a:pt x="95461" y="140969"/>
                </a:lnTo>
                <a:lnTo>
                  <a:pt x="78739" y="140969"/>
                </a:lnTo>
                <a:lnTo>
                  <a:pt x="77424" y="135731"/>
                </a:lnTo>
                <a:lnTo>
                  <a:pt x="74929" y="126999"/>
                </a:lnTo>
                <a:lnTo>
                  <a:pt x="71119" y="116839"/>
                </a:lnTo>
                <a:lnTo>
                  <a:pt x="40308" y="25399"/>
                </a:lnTo>
                <a:close/>
              </a:path>
              <a:path w="156210" h="163829">
                <a:moveTo>
                  <a:pt x="156210" y="26669"/>
                </a:moveTo>
                <a:lnTo>
                  <a:pt x="134619" y="26669"/>
                </a:lnTo>
                <a:lnTo>
                  <a:pt x="134619" y="163829"/>
                </a:lnTo>
                <a:lnTo>
                  <a:pt x="156210" y="163829"/>
                </a:lnTo>
                <a:lnTo>
                  <a:pt x="156210" y="26669"/>
                </a:lnTo>
                <a:close/>
              </a:path>
              <a:path w="156210" h="163829">
                <a:moveTo>
                  <a:pt x="156210" y="0"/>
                </a:moveTo>
                <a:lnTo>
                  <a:pt x="127000" y="0"/>
                </a:lnTo>
                <a:lnTo>
                  <a:pt x="87629" y="114299"/>
                </a:lnTo>
                <a:lnTo>
                  <a:pt x="84990" y="122396"/>
                </a:lnTo>
                <a:lnTo>
                  <a:pt x="82708" y="129539"/>
                </a:lnTo>
                <a:lnTo>
                  <a:pt x="80606" y="135889"/>
                </a:lnTo>
                <a:lnTo>
                  <a:pt x="78739" y="140969"/>
                </a:lnTo>
                <a:lnTo>
                  <a:pt x="95461" y="140969"/>
                </a:lnTo>
                <a:lnTo>
                  <a:pt x="134619" y="26669"/>
                </a:lnTo>
                <a:lnTo>
                  <a:pt x="156210" y="26669"/>
                </a:lnTo>
                <a:lnTo>
                  <a:pt x="156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1879" y="9235440"/>
            <a:ext cx="153670" cy="163830"/>
          </a:xfrm>
          <a:custGeom>
            <a:avLst/>
            <a:gdLst/>
            <a:ahLst/>
            <a:cxnLst/>
            <a:rect l="l" t="t" r="r" b="b"/>
            <a:pathLst>
              <a:path w="153670" h="163829">
                <a:moveTo>
                  <a:pt x="86360" y="0"/>
                </a:moveTo>
                <a:lnTo>
                  <a:pt x="63500" y="0"/>
                </a:lnTo>
                <a:lnTo>
                  <a:pt x="0" y="162559"/>
                </a:lnTo>
                <a:lnTo>
                  <a:pt x="22860" y="163829"/>
                </a:lnTo>
                <a:lnTo>
                  <a:pt x="40640" y="114299"/>
                </a:lnTo>
                <a:lnTo>
                  <a:pt x="133320" y="114299"/>
                </a:lnTo>
                <a:lnTo>
                  <a:pt x="126015" y="96519"/>
                </a:lnTo>
                <a:lnTo>
                  <a:pt x="46990" y="96519"/>
                </a:lnTo>
                <a:lnTo>
                  <a:pt x="64770" y="48259"/>
                </a:lnTo>
                <a:lnTo>
                  <a:pt x="68143" y="40441"/>
                </a:lnTo>
                <a:lnTo>
                  <a:pt x="70802" y="32384"/>
                </a:lnTo>
                <a:lnTo>
                  <a:pt x="72985" y="24328"/>
                </a:lnTo>
                <a:lnTo>
                  <a:pt x="74930" y="16509"/>
                </a:lnTo>
                <a:lnTo>
                  <a:pt x="93143" y="16509"/>
                </a:lnTo>
                <a:lnTo>
                  <a:pt x="86360" y="0"/>
                </a:lnTo>
                <a:close/>
              </a:path>
              <a:path w="153670" h="163829">
                <a:moveTo>
                  <a:pt x="133320" y="114299"/>
                </a:moveTo>
                <a:lnTo>
                  <a:pt x="110490" y="114299"/>
                </a:lnTo>
                <a:lnTo>
                  <a:pt x="128270" y="163829"/>
                </a:lnTo>
                <a:lnTo>
                  <a:pt x="153670" y="163829"/>
                </a:lnTo>
                <a:lnTo>
                  <a:pt x="133320" y="114299"/>
                </a:lnTo>
                <a:close/>
              </a:path>
              <a:path w="153670" h="163829">
                <a:moveTo>
                  <a:pt x="93143" y="16509"/>
                </a:moveTo>
                <a:lnTo>
                  <a:pt x="74930" y="16509"/>
                </a:lnTo>
                <a:lnTo>
                  <a:pt x="77073" y="23653"/>
                </a:lnTo>
                <a:lnTo>
                  <a:pt x="79692" y="31749"/>
                </a:lnTo>
                <a:lnTo>
                  <a:pt x="82788" y="40798"/>
                </a:lnTo>
                <a:lnTo>
                  <a:pt x="86360" y="50799"/>
                </a:lnTo>
                <a:lnTo>
                  <a:pt x="102870" y="96519"/>
                </a:lnTo>
                <a:lnTo>
                  <a:pt x="126015" y="96519"/>
                </a:lnTo>
                <a:lnTo>
                  <a:pt x="93143" y="16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23329" y="9235440"/>
            <a:ext cx="143510" cy="163830"/>
          </a:xfrm>
          <a:custGeom>
            <a:avLst/>
            <a:gdLst/>
            <a:ahLst/>
            <a:cxnLst/>
            <a:rect l="l" t="t" r="r" b="b"/>
            <a:pathLst>
              <a:path w="143510" h="163829">
                <a:moveTo>
                  <a:pt x="72390" y="0"/>
                </a:moveTo>
                <a:lnTo>
                  <a:pt x="0" y="0"/>
                </a:lnTo>
                <a:lnTo>
                  <a:pt x="0" y="163829"/>
                </a:lnTo>
                <a:lnTo>
                  <a:pt x="21590" y="163829"/>
                </a:lnTo>
                <a:lnTo>
                  <a:pt x="21590" y="90169"/>
                </a:lnTo>
                <a:lnTo>
                  <a:pt x="87630" y="90169"/>
                </a:lnTo>
                <a:lnTo>
                  <a:pt x="85090" y="88899"/>
                </a:lnTo>
                <a:lnTo>
                  <a:pt x="95805" y="86518"/>
                </a:lnTo>
                <a:lnTo>
                  <a:pt x="105092" y="83184"/>
                </a:lnTo>
                <a:lnTo>
                  <a:pt x="112950" y="78898"/>
                </a:lnTo>
                <a:lnTo>
                  <a:pt x="119380" y="73659"/>
                </a:lnTo>
                <a:lnTo>
                  <a:pt x="120409" y="72389"/>
                </a:lnTo>
                <a:lnTo>
                  <a:pt x="21590" y="72389"/>
                </a:lnTo>
                <a:lnTo>
                  <a:pt x="21590" y="17779"/>
                </a:lnTo>
                <a:lnTo>
                  <a:pt x="122766" y="17779"/>
                </a:lnTo>
                <a:lnTo>
                  <a:pt x="119380" y="12699"/>
                </a:lnTo>
                <a:lnTo>
                  <a:pt x="82371" y="238"/>
                </a:lnTo>
                <a:lnTo>
                  <a:pt x="72390" y="0"/>
                </a:lnTo>
                <a:close/>
              </a:path>
              <a:path w="143510" h="163829">
                <a:moveTo>
                  <a:pt x="87630" y="90169"/>
                </a:moveTo>
                <a:lnTo>
                  <a:pt x="52070" y="90169"/>
                </a:lnTo>
                <a:lnTo>
                  <a:pt x="55880" y="91439"/>
                </a:lnTo>
                <a:lnTo>
                  <a:pt x="58420" y="91439"/>
                </a:lnTo>
                <a:lnTo>
                  <a:pt x="62230" y="92709"/>
                </a:lnTo>
                <a:lnTo>
                  <a:pt x="64770" y="93979"/>
                </a:lnTo>
                <a:lnTo>
                  <a:pt x="68580" y="95249"/>
                </a:lnTo>
                <a:lnTo>
                  <a:pt x="80010" y="106679"/>
                </a:lnTo>
                <a:lnTo>
                  <a:pt x="83105" y="110966"/>
                </a:lnTo>
                <a:lnTo>
                  <a:pt x="86677" y="116204"/>
                </a:lnTo>
                <a:lnTo>
                  <a:pt x="90725" y="122396"/>
                </a:lnTo>
                <a:lnTo>
                  <a:pt x="116840" y="163829"/>
                </a:lnTo>
                <a:lnTo>
                  <a:pt x="143510" y="163829"/>
                </a:lnTo>
                <a:lnTo>
                  <a:pt x="111541" y="112970"/>
                </a:lnTo>
                <a:lnTo>
                  <a:pt x="107156" y="107156"/>
                </a:lnTo>
                <a:lnTo>
                  <a:pt x="102532" y="102056"/>
                </a:lnTo>
                <a:lnTo>
                  <a:pt x="97790" y="97789"/>
                </a:lnTo>
                <a:lnTo>
                  <a:pt x="95250" y="93979"/>
                </a:lnTo>
                <a:lnTo>
                  <a:pt x="87630" y="90169"/>
                </a:lnTo>
                <a:close/>
              </a:path>
              <a:path w="143510" h="163829">
                <a:moveTo>
                  <a:pt x="122766" y="17779"/>
                </a:moveTo>
                <a:lnTo>
                  <a:pt x="73660" y="17779"/>
                </a:lnTo>
                <a:lnTo>
                  <a:pt x="81756" y="18256"/>
                </a:lnTo>
                <a:lnTo>
                  <a:pt x="88900" y="19684"/>
                </a:lnTo>
                <a:lnTo>
                  <a:pt x="95091" y="22066"/>
                </a:lnTo>
                <a:lnTo>
                  <a:pt x="100330" y="25399"/>
                </a:lnTo>
                <a:lnTo>
                  <a:pt x="105410" y="30479"/>
                </a:lnTo>
                <a:lnTo>
                  <a:pt x="107950" y="36829"/>
                </a:lnTo>
                <a:lnTo>
                  <a:pt x="107950" y="49529"/>
                </a:lnTo>
                <a:lnTo>
                  <a:pt x="91440" y="68579"/>
                </a:lnTo>
                <a:lnTo>
                  <a:pt x="86360" y="71119"/>
                </a:lnTo>
                <a:lnTo>
                  <a:pt x="77470" y="72389"/>
                </a:lnTo>
                <a:lnTo>
                  <a:pt x="120409" y="72389"/>
                </a:lnTo>
                <a:lnTo>
                  <a:pt x="124380" y="67488"/>
                </a:lnTo>
                <a:lnTo>
                  <a:pt x="127952" y="60483"/>
                </a:lnTo>
                <a:lnTo>
                  <a:pt x="130095" y="52764"/>
                </a:lnTo>
                <a:lnTo>
                  <a:pt x="130810" y="44449"/>
                </a:lnTo>
                <a:lnTo>
                  <a:pt x="130810" y="35559"/>
                </a:lnTo>
                <a:lnTo>
                  <a:pt x="128270" y="26669"/>
                </a:lnTo>
                <a:lnTo>
                  <a:pt x="124460" y="20319"/>
                </a:lnTo>
                <a:lnTo>
                  <a:pt x="122766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80809" y="9231630"/>
            <a:ext cx="144780" cy="170180"/>
          </a:xfrm>
          <a:custGeom>
            <a:avLst/>
            <a:gdLst/>
            <a:ahLst/>
            <a:cxnLst/>
            <a:rect l="l" t="t" r="r" b="b"/>
            <a:pathLst>
              <a:path w="144779" h="170179">
                <a:moveTo>
                  <a:pt x="77469" y="0"/>
                </a:moveTo>
                <a:lnTo>
                  <a:pt x="38099" y="10160"/>
                </a:lnTo>
                <a:lnTo>
                  <a:pt x="10160" y="39370"/>
                </a:lnTo>
                <a:lnTo>
                  <a:pt x="0" y="83820"/>
                </a:lnTo>
                <a:lnTo>
                  <a:pt x="496" y="95765"/>
                </a:lnTo>
                <a:lnTo>
                  <a:pt x="13930" y="138033"/>
                </a:lnTo>
                <a:lnTo>
                  <a:pt x="42822" y="163750"/>
                </a:lnTo>
                <a:lnTo>
                  <a:pt x="77469" y="170180"/>
                </a:lnTo>
                <a:lnTo>
                  <a:pt x="89574" y="169247"/>
                </a:lnTo>
                <a:lnTo>
                  <a:pt x="100964" y="166528"/>
                </a:lnTo>
                <a:lnTo>
                  <a:pt x="111402" y="162143"/>
                </a:lnTo>
                <a:lnTo>
                  <a:pt x="120649" y="156210"/>
                </a:lnTo>
                <a:lnTo>
                  <a:pt x="124599" y="152400"/>
                </a:lnTo>
                <a:lnTo>
                  <a:pt x="74930" y="152400"/>
                </a:lnTo>
                <a:lnTo>
                  <a:pt x="68064" y="151923"/>
                </a:lnTo>
                <a:lnTo>
                  <a:pt x="31988" y="127813"/>
                </a:lnTo>
                <a:lnTo>
                  <a:pt x="22860" y="83820"/>
                </a:lnTo>
                <a:lnTo>
                  <a:pt x="23117" y="76001"/>
                </a:lnTo>
                <a:lnTo>
                  <a:pt x="34448" y="38576"/>
                </a:lnTo>
                <a:lnTo>
                  <a:pt x="68222" y="19546"/>
                </a:lnTo>
                <a:lnTo>
                  <a:pt x="77469" y="19050"/>
                </a:lnTo>
                <a:lnTo>
                  <a:pt x="125093" y="19050"/>
                </a:lnTo>
                <a:lnTo>
                  <a:pt x="118110" y="12700"/>
                </a:lnTo>
                <a:lnTo>
                  <a:pt x="109795" y="7500"/>
                </a:lnTo>
                <a:lnTo>
                  <a:pt x="100171" y="3492"/>
                </a:lnTo>
                <a:lnTo>
                  <a:pt x="89356" y="912"/>
                </a:lnTo>
                <a:lnTo>
                  <a:pt x="77469" y="0"/>
                </a:lnTo>
                <a:close/>
              </a:path>
              <a:path w="144779" h="170179">
                <a:moveTo>
                  <a:pt x="123189" y="110490"/>
                </a:moveTo>
                <a:lnTo>
                  <a:pt x="99754" y="145970"/>
                </a:lnTo>
                <a:lnTo>
                  <a:pt x="74930" y="152400"/>
                </a:lnTo>
                <a:lnTo>
                  <a:pt x="124599" y="152400"/>
                </a:lnTo>
                <a:lnTo>
                  <a:pt x="128527" y="148609"/>
                </a:lnTo>
                <a:lnTo>
                  <a:pt x="135096" y="139223"/>
                </a:lnTo>
                <a:lnTo>
                  <a:pt x="140473" y="128170"/>
                </a:lnTo>
                <a:lnTo>
                  <a:pt x="144780" y="115570"/>
                </a:lnTo>
                <a:lnTo>
                  <a:pt x="123189" y="110490"/>
                </a:lnTo>
                <a:close/>
              </a:path>
              <a:path w="144779" h="170179">
                <a:moveTo>
                  <a:pt x="125093" y="19050"/>
                </a:moveTo>
                <a:lnTo>
                  <a:pt x="77469" y="19050"/>
                </a:lnTo>
                <a:lnTo>
                  <a:pt x="84851" y="19526"/>
                </a:lnTo>
                <a:lnTo>
                  <a:pt x="91757" y="20955"/>
                </a:lnTo>
                <a:lnTo>
                  <a:pt x="120649" y="53340"/>
                </a:lnTo>
                <a:lnTo>
                  <a:pt x="142239" y="48260"/>
                </a:lnTo>
                <a:lnTo>
                  <a:pt x="137933" y="37524"/>
                </a:lnTo>
                <a:lnTo>
                  <a:pt x="132556" y="28098"/>
                </a:lnTo>
                <a:lnTo>
                  <a:pt x="125987" y="19863"/>
                </a:lnTo>
                <a:lnTo>
                  <a:pt x="125093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652259" y="9321800"/>
            <a:ext cx="21590" cy="77470"/>
          </a:xfrm>
          <a:custGeom>
            <a:avLst/>
            <a:gdLst/>
            <a:ahLst/>
            <a:cxnLst/>
            <a:rect l="l" t="t" r="r" b="b"/>
            <a:pathLst>
              <a:path w="21590" h="77470">
                <a:moveTo>
                  <a:pt x="0" y="77469"/>
                </a:moveTo>
                <a:lnTo>
                  <a:pt x="21590" y="77469"/>
                </a:lnTo>
                <a:lnTo>
                  <a:pt x="21590" y="0"/>
                </a:lnTo>
                <a:lnTo>
                  <a:pt x="0" y="0"/>
                </a:lnTo>
                <a:lnTo>
                  <a:pt x="0" y="77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652259" y="931227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2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652259" y="9235440"/>
            <a:ext cx="21590" cy="67310"/>
          </a:xfrm>
          <a:custGeom>
            <a:avLst/>
            <a:gdLst/>
            <a:ahLst/>
            <a:cxnLst/>
            <a:rect l="l" t="t" r="r" b="b"/>
            <a:pathLst>
              <a:path w="21590" h="67309">
                <a:moveTo>
                  <a:pt x="0" y="67309"/>
                </a:moveTo>
                <a:lnTo>
                  <a:pt x="21590" y="67309"/>
                </a:lnTo>
                <a:lnTo>
                  <a:pt x="21590" y="0"/>
                </a:lnTo>
                <a:lnTo>
                  <a:pt x="0" y="0"/>
                </a:lnTo>
                <a:lnTo>
                  <a:pt x="0" y="673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758940" y="9321800"/>
            <a:ext cx="21590" cy="77470"/>
          </a:xfrm>
          <a:custGeom>
            <a:avLst/>
            <a:gdLst/>
            <a:ahLst/>
            <a:cxnLst/>
            <a:rect l="l" t="t" r="r" b="b"/>
            <a:pathLst>
              <a:path w="21590" h="77470">
                <a:moveTo>
                  <a:pt x="21589" y="0"/>
                </a:moveTo>
                <a:lnTo>
                  <a:pt x="0" y="0"/>
                </a:lnTo>
                <a:lnTo>
                  <a:pt x="0" y="77469"/>
                </a:lnTo>
                <a:lnTo>
                  <a:pt x="21589" y="77469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758940" y="9235440"/>
            <a:ext cx="21590" cy="67310"/>
          </a:xfrm>
          <a:custGeom>
            <a:avLst/>
            <a:gdLst/>
            <a:ahLst/>
            <a:cxnLst/>
            <a:rect l="l" t="t" r="r" b="b"/>
            <a:pathLst>
              <a:path w="21590" h="67309">
                <a:moveTo>
                  <a:pt x="21589" y="0"/>
                </a:moveTo>
                <a:lnTo>
                  <a:pt x="0" y="0"/>
                </a:lnTo>
                <a:lnTo>
                  <a:pt x="0" y="67309"/>
                </a:lnTo>
                <a:lnTo>
                  <a:pt x="21589" y="67309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504190" y="2519679"/>
            <a:ext cx="2843530" cy="475234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L="31750" marR="24130">
              <a:lnSpc>
                <a:spcPct val="186500"/>
              </a:lnSpc>
            </a:pPr>
            <a:r>
              <a:rPr dirty="0" sz="1600" spc="-5">
                <a:latin typeface="Arial"/>
                <a:cs typeface="Arial"/>
              </a:rPr>
              <a:t>DEPT </a:t>
            </a:r>
            <a:r>
              <a:rPr dirty="0" sz="1600" spc="-10">
                <a:latin typeface="Arial"/>
                <a:cs typeface="Arial"/>
              </a:rPr>
              <a:t>HEAD:DR SHYLAJA</a:t>
            </a:r>
            <a:r>
              <a:rPr dirty="0" sz="1600" spc="-1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SS  </a:t>
            </a:r>
            <a:r>
              <a:rPr dirty="0" sz="1600" spc="-15">
                <a:latin typeface="Arial"/>
                <a:cs typeface="Arial"/>
              </a:rPr>
              <a:t>ESTABLISHED:1972  LOCATION:B-BLOCK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PHONE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NO:555-111-2345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EMAIL:</a:t>
            </a:r>
            <a:r>
              <a:rPr dirty="0" sz="1600" spc="-5">
                <a:solidFill>
                  <a:srgbClr val="00007F"/>
                </a:solidFill>
                <a:latin typeface="Arial"/>
                <a:cs typeface="Arial"/>
                <a:hlinkClick r:id="rId11"/>
              </a:rPr>
              <a:t>pes_cse@pes.edu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672840" y="2627629"/>
            <a:ext cx="3202940" cy="612140"/>
          </a:xfrm>
          <a:prstGeom prst="rect">
            <a:avLst/>
          </a:prstGeom>
          <a:solidFill>
            <a:srgbClr val="FF99FF"/>
          </a:solidFill>
          <a:ln w="3175">
            <a:solidFill>
              <a:srgbClr val="7F7F7F"/>
            </a:solidFill>
          </a:ln>
        </p:spPr>
        <p:txBody>
          <a:bodyPr wrap="square" lIns="0" tIns="154940" rIns="0" bIns="0" rtlCol="0" vert="horz">
            <a:spAutoFit/>
          </a:bodyPr>
          <a:lstStyle/>
          <a:p>
            <a:pPr marL="458470">
              <a:lnSpc>
                <a:spcPct val="100000"/>
              </a:lnSpc>
              <a:spcBef>
                <a:spcPts val="1220"/>
              </a:spcBef>
            </a:pPr>
            <a:r>
              <a:rPr dirty="0" sz="1800" spc="-5">
                <a:latin typeface="Arial"/>
                <a:cs typeface="Arial"/>
              </a:rPr>
              <a:t>COURSES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OFFERED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743959" y="3761740"/>
            <a:ext cx="3168650" cy="684530"/>
          </a:xfrm>
          <a:prstGeom prst="rect">
            <a:avLst/>
          </a:prstGeom>
          <a:solidFill>
            <a:srgbClr val="FF99FF"/>
          </a:solidFill>
          <a:ln w="3175">
            <a:solidFill>
              <a:srgbClr val="7F7F7F"/>
            </a:solidFill>
          </a:ln>
        </p:spPr>
        <p:txBody>
          <a:bodyPr wrap="square" lIns="0" tIns="191770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1510"/>
              </a:spcBef>
            </a:pPr>
            <a:r>
              <a:rPr dirty="0" sz="1800" spc="-10">
                <a:latin typeface="Arial"/>
                <a:cs typeface="Arial"/>
              </a:rPr>
              <a:t>PLACEMENT</a:t>
            </a:r>
            <a:r>
              <a:rPr dirty="0" sz="1800" spc="-25">
                <a:latin typeface="Arial"/>
                <a:cs typeface="Arial"/>
              </a:rPr>
              <a:t> DETAILS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743959" y="5076190"/>
            <a:ext cx="3204210" cy="647700"/>
          </a:xfrm>
          <a:prstGeom prst="rect">
            <a:avLst/>
          </a:prstGeom>
          <a:solidFill>
            <a:srgbClr val="FF99FF"/>
          </a:solidFill>
          <a:ln w="3175">
            <a:solidFill>
              <a:srgbClr val="7F7F7F"/>
            </a:solidFill>
          </a:ln>
        </p:spPr>
        <p:txBody>
          <a:bodyPr wrap="square" lIns="0" tIns="172720" rIns="0" bIns="0" rtlCol="0" vert="horz">
            <a:spAutoFit/>
          </a:bodyPr>
          <a:lstStyle/>
          <a:p>
            <a:pPr marL="548005">
              <a:lnSpc>
                <a:spcPct val="100000"/>
              </a:lnSpc>
              <a:spcBef>
                <a:spcPts val="1360"/>
              </a:spcBef>
            </a:pPr>
            <a:r>
              <a:rPr dirty="0" sz="1800" spc="-5">
                <a:latin typeface="Arial"/>
                <a:cs typeface="Arial"/>
              </a:rPr>
              <a:t>ANNOUNCEMENTS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779520" y="6228079"/>
            <a:ext cx="3168650" cy="647700"/>
          </a:xfrm>
          <a:prstGeom prst="rect">
            <a:avLst/>
          </a:prstGeom>
          <a:solidFill>
            <a:srgbClr val="FF99FF"/>
          </a:solidFill>
          <a:ln w="3175">
            <a:solidFill>
              <a:srgbClr val="7F7F7F"/>
            </a:solidFill>
          </a:ln>
        </p:spPr>
        <p:txBody>
          <a:bodyPr wrap="square" lIns="0" tIns="172720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1360"/>
              </a:spcBef>
            </a:pPr>
            <a:r>
              <a:rPr dirty="0" sz="1800" spc="-10">
                <a:latin typeface="Arial"/>
                <a:cs typeface="Arial"/>
              </a:rPr>
              <a:t>CLUBS AND</a:t>
            </a:r>
            <a:r>
              <a:rPr dirty="0" sz="1800" spc="-1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ACTIVITIES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title"/>
          </p:nvPr>
        </p:nvSpPr>
        <p:spPr>
          <a:xfrm>
            <a:off x="1193800" y="1278890"/>
            <a:ext cx="49352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40"/>
              <a:t>PORTAL </a:t>
            </a:r>
            <a:r>
              <a:rPr dirty="0" sz="3200" spc="-5"/>
              <a:t>FOR</a:t>
            </a:r>
            <a:r>
              <a:rPr dirty="0" sz="3200" spc="-80"/>
              <a:t> </a:t>
            </a:r>
            <a:r>
              <a:rPr dirty="0" sz="3200" spc="-5"/>
              <a:t>STUDENTS</a:t>
            </a:r>
            <a:endParaRPr sz="3200"/>
          </a:p>
        </p:txBody>
      </p:sp>
      <p:sp>
        <p:nvSpPr>
          <p:cNvPr id="67" name="object 67"/>
          <p:cNvSpPr txBox="1"/>
          <p:nvPr/>
        </p:nvSpPr>
        <p:spPr>
          <a:xfrm>
            <a:off x="5615940" y="359409"/>
            <a:ext cx="1475740" cy="54102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wrap="square" lIns="0" tIns="119380" rIns="0" bIns="0" rtlCol="0" vert="horz">
            <a:spAutoFit/>
          </a:bodyPr>
          <a:lstStyle/>
          <a:p>
            <a:pPr marL="382270">
              <a:lnSpc>
                <a:spcPct val="100000"/>
              </a:lnSpc>
              <a:spcBef>
                <a:spcPts val="940"/>
              </a:spcBef>
            </a:pPr>
            <a:r>
              <a:rPr dirty="0" sz="1800" spc="-5">
                <a:latin typeface="Arial"/>
                <a:cs typeface="Arial"/>
              </a:rPr>
              <a:t>LOGIN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2018-04-02T13:50:46Z</dcterms:created>
  <dcterms:modified xsi:type="dcterms:W3CDTF">2018-04-02T13:50:46Z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2018-04-02T00:00:00Z</vt:filetime>
  </property>
  <property fmtid="{D5CDD505-2E9C-101B-9397-08002B2CF9AE}" pid="3" name="Creator">
    <vt:lpwstr>Draw</vt:lpwstr>
  </property>
  <property fmtid="{D5CDD505-2E9C-101B-9397-08002B2CF9AE}" pid="4" name="LastSaved">
    <vt:filetime>2018-04-02T00:00:00Z</vt:filetime>
  </property>
</Properties>
</file>