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7" r:id="rId4"/>
    <p:sldId id="260" r:id="rId5"/>
    <p:sldId id="262" r:id="rId6"/>
    <p:sldId id="259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2271712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WEBTECH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Topic: Online Car Booking</a:t>
            </a:r>
            <a:br>
              <a:rPr lang="en-IN" dirty="0" smtClean="0"/>
            </a:b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CARROS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0544" y="3505200"/>
            <a:ext cx="8062912" cy="1752600"/>
          </a:xfrm>
        </p:spPr>
        <p:txBody>
          <a:bodyPr/>
          <a:lstStyle/>
          <a:p>
            <a:r>
              <a:rPr lang="en-IN" dirty="0" smtClean="0"/>
              <a:t>SUBMITTED BY :</a:t>
            </a:r>
          </a:p>
          <a:p>
            <a:r>
              <a:rPr lang="en-IN" dirty="0" smtClean="0"/>
              <a:t>Pooja,Divya,Manasa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Brief Introduction</a:t>
            </a:r>
          </a:p>
          <a:p>
            <a:r>
              <a:rPr lang="en-IN" sz="3600" dirty="0" smtClean="0"/>
              <a:t>List of Technologies Used</a:t>
            </a:r>
          </a:p>
          <a:p>
            <a:r>
              <a:rPr lang="en-IN" sz="3600" dirty="0" smtClean="0"/>
              <a:t>Key aspects of the project</a:t>
            </a:r>
          </a:p>
          <a:p>
            <a:r>
              <a:rPr lang="en-IN" sz="3600" dirty="0" smtClean="0"/>
              <a:t>Future Enhancement of the project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Brief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Online Booking of Car</a:t>
            </a:r>
          </a:p>
          <a:p>
            <a:r>
              <a:rPr lang="en-IN" dirty="0" smtClean="0"/>
              <a:t>Suggesting User the best car for the selected features</a:t>
            </a:r>
          </a:p>
          <a:p>
            <a:r>
              <a:rPr lang="en-IN" dirty="0" smtClean="0"/>
              <a:t>Login/Sign Up</a:t>
            </a:r>
          </a:p>
          <a:p>
            <a:r>
              <a:rPr lang="en-IN" dirty="0" smtClean="0"/>
              <a:t>Feedback(displaying the given feedbacks) </a:t>
            </a:r>
          </a:p>
          <a:p>
            <a:r>
              <a:rPr lang="en-IN" dirty="0" smtClean="0"/>
              <a:t>User is given the option to choose the car based on their convenience.</a:t>
            </a:r>
          </a:p>
          <a:p>
            <a:r>
              <a:rPr lang="en-IN" dirty="0" smtClean="0"/>
              <a:t>User is allowed to choose based on:</a:t>
            </a:r>
          </a:p>
          <a:p>
            <a:pPr lvl="1"/>
            <a:r>
              <a:rPr lang="en-IN" dirty="0" smtClean="0"/>
              <a:t> Car Company</a:t>
            </a:r>
          </a:p>
          <a:p>
            <a:pPr lvl="1"/>
            <a:r>
              <a:rPr lang="en-IN" dirty="0" smtClean="0"/>
              <a:t>Price</a:t>
            </a:r>
          </a:p>
          <a:p>
            <a:pPr lvl="1"/>
            <a:r>
              <a:rPr lang="en-IN" dirty="0" smtClean="0"/>
              <a:t>Seater</a:t>
            </a:r>
          </a:p>
          <a:p>
            <a:pPr lvl="1"/>
            <a:r>
              <a:rPr lang="en-IN" dirty="0" smtClean="0"/>
              <a:t>Mileage</a:t>
            </a:r>
          </a:p>
          <a:p>
            <a:r>
              <a:rPr lang="en-IN" dirty="0" smtClean="0"/>
              <a:t>Displays the Info based on users choice.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List of Technologies used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</a:t>
            </a:r>
          </a:p>
          <a:p>
            <a:r>
              <a:rPr lang="en-IN" dirty="0" smtClean="0"/>
              <a:t>CSS</a:t>
            </a:r>
          </a:p>
          <a:p>
            <a:r>
              <a:rPr lang="en-IN" dirty="0" smtClean="0"/>
              <a:t>PHP</a:t>
            </a:r>
          </a:p>
          <a:p>
            <a:r>
              <a:rPr lang="en-IN" dirty="0" smtClean="0"/>
              <a:t>JAVASCRIPT</a:t>
            </a:r>
          </a:p>
          <a:p>
            <a:r>
              <a:rPr lang="en-IN" dirty="0" err="1" smtClean="0"/>
              <a:t>MySql</a:t>
            </a:r>
            <a:endParaRPr lang="en-IN" dirty="0" smtClean="0"/>
          </a:p>
          <a:p>
            <a:r>
              <a:rPr lang="en-IN" dirty="0" smtClean="0"/>
              <a:t>CSS3</a:t>
            </a:r>
          </a:p>
          <a:p>
            <a:r>
              <a:rPr lang="en-IN" dirty="0" smtClean="0"/>
              <a:t>HTML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Aspects of the project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Suggesting the user based on their choice.</a:t>
            </a:r>
          </a:p>
          <a:p>
            <a:r>
              <a:rPr lang="en-IN" dirty="0" smtClean="0"/>
              <a:t>Initial data is stored in Excell sheet and and then imported using Mysql</a:t>
            </a:r>
          </a:p>
          <a:p>
            <a:r>
              <a:rPr lang="en-IN" dirty="0" smtClean="0"/>
              <a:t>Any new model can be uploaded using the initial </a:t>
            </a:r>
            <a:r>
              <a:rPr lang="en-IN" dirty="0" err="1" smtClean="0"/>
              <a:t>Excell</a:t>
            </a:r>
            <a:r>
              <a:rPr lang="en-IN" dirty="0" smtClean="0"/>
              <a:t> sheet.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 Feedback &amp; Login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User can login and even sign up to create new account.</a:t>
            </a:r>
          </a:p>
          <a:p>
            <a:r>
              <a:rPr lang="en-IN" dirty="0" smtClean="0"/>
              <a:t>Takes Users feedback and rating of their experience.</a:t>
            </a:r>
          </a:p>
          <a:p>
            <a:r>
              <a:rPr lang="en-IN" dirty="0" smtClean="0"/>
              <a:t>Feedback is stored in the file and displayed.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267494"/>
            <a:ext cx="9982200" cy="1637506"/>
          </a:xfrm>
        </p:spPr>
        <p:txBody>
          <a:bodyPr>
            <a:normAutofit/>
          </a:bodyPr>
          <a:lstStyle/>
          <a:p>
            <a:r>
              <a:rPr lang="en-IN" sz="4000" dirty="0" smtClean="0"/>
              <a:t>    Future Enhancement of the project</a:t>
            </a:r>
            <a:r>
              <a:rPr lang="en-IN" sz="4400" dirty="0" smtClean="0"/>
              <a:t/>
            </a:r>
            <a:br>
              <a:rPr lang="en-IN" sz="4400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add new cars and new models</a:t>
            </a:r>
          </a:p>
          <a:p>
            <a:r>
              <a:rPr lang="en-IN" dirty="0" smtClean="0"/>
              <a:t>Booking to be made available all over India</a:t>
            </a:r>
          </a:p>
          <a:p>
            <a:r>
              <a:rPr lang="en-IN" dirty="0" smtClean="0"/>
              <a:t>Provide User the contact info about the nearest shop using geolocation.</a:t>
            </a:r>
          </a:p>
          <a:p>
            <a:r>
              <a:rPr lang="en-IN" dirty="0" smtClean="0"/>
              <a:t>Specific engine with the power engines can be added .</a:t>
            </a:r>
          </a:p>
          <a:p>
            <a:r>
              <a:rPr lang="en-IN" dirty="0" smtClean="0"/>
              <a:t>Based on the previous searches, suggesting cars to the user.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20182725">
            <a:off x="457200" y="267494"/>
            <a:ext cx="8229600" cy="5828506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/>
              <a:t>THANK YOU</a:t>
            </a:r>
            <a:endParaRPr lang="en-IN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106</TotalTime>
  <Words>222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WEBTECH PROJECT Topic: Online Car Booking CARROS </vt:lpstr>
      <vt:lpstr>             Contents</vt:lpstr>
      <vt:lpstr>          Brief Introduction</vt:lpstr>
      <vt:lpstr>  List of Technologies used </vt:lpstr>
      <vt:lpstr>Key Aspects of the project </vt:lpstr>
      <vt:lpstr>              Feedback &amp; Login </vt:lpstr>
      <vt:lpstr>    Future Enhancement of the project 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Manasa G</dc:creator>
  <cp:lastModifiedBy>DELL</cp:lastModifiedBy>
  <cp:revision>17</cp:revision>
  <dcterms:created xsi:type="dcterms:W3CDTF">2006-08-16T00:00:00Z</dcterms:created>
  <dcterms:modified xsi:type="dcterms:W3CDTF">2016-11-08T04:14:52Z</dcterms:modified>
</cp:coreProperties>
</file>