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144F-B173-4B48-AFE0-3FDAA7A0CE57}" type="datetimeFigureOut">
              <a:rPr lang="en-IN" smtClean="0"/>
              <a:t>17-11-2016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E7F-12AA-4A70-BDC4-237E28EC5E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16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144F-B173-4B48-AFE0-3FDAA7A0CE57}" type="datetimeFigureOut">
              <a:rPr lang="en-IN" smtClean="0"/>
              <a:t>17-11-2016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E7F-12AA-4A70-BDC4-237E28EC5E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9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144F-B173-4B48-AFE0-3FDAA7A0CE57}" type="datetimeFigureOut">
              <a:rPr lang="en-IN" smtClean="0"/>
              <a:t>17-11-2016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E7F-12AA-4A70-BDC4-237E28EC5E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27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144F-B173-4B48-AFE0-3FDAA7A0CE57}" type="datetimeFigureOut">
              <a:rPr lang="en-IN" smtClean="0"/>
              <a:t>17-11-2016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E7F-12AA-4A70-BDC4-237E28EC5E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08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144F-B173-4B48-AFE0-3FDAA7A0CE57}" type="datetimeFigureOut">
              <a:rPr lang="en-IN" smtClean="0"/>
              <a:t>17-11-2016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E7F-12AA-4A70-BDC4-237E28EC5E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62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144F-B173-4B48-AFE0-3FDAA7A0CE57}" type="datetimeFigureOut">
              <a:rPr lang="en-IN" smtClean="0"/>
              <a:t>17-11-2016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E7F-12AA-4A70-BDC4-237E28EC5E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66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144F-B173-4B48-AFE0-3FDAA7A0CE57}" type="datetimeFigureOut">
              <a:rPr lang="en-IN" smtClean="0"/>
              <a:t>17-11-2016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E7F-12AA-4A70-BDC4-237E28EC5E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95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144F-B173-4B48-AFE0-3FDAA7A0CE57}" type="datetimeFigureOut">
              <a:rPr lang="en-IN" smtClean="0"/>
              <a:t>17-11-2016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E7F-12AA-4A70-BDC4-237E28EC5E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5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144F-B173-4B48-AFE0-3FDAA7A0CE57}" type="datetimeFigureOut">
              <a:rPr lang="en-IN" smtClean="0"/>
              <a:t>17-11-2016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E7F-12AA-4A70-BDC4-237E28EC5E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02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144F-B173-4B48-AFE0-3FDAA7A0CE57}" type="datetimeFigureOut">
              <a:rPr lang="en-IN" smtClean="0"/>
              <a:t>17-11-2016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E7F-12AA-4A70-BDC4-237E28EC5E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41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144F-B173-4B48-AFE0-3FDAA7A0CE57}" type="datetimeFigureOut">
              <a:rPr lang="en-IN" smtClean="0"/>
              <a:t>17-11-2016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E7F-12AA-4A70-BDC4-237E28EC5E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4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9144F-B173-4B48-AFE0-3FDAA7A0CE57}" type="datetimeFigureOut">
              <a:rPr lang="en-IN" smtClean="0"/>
              <a:t>17-11-2016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BE7F-12AA-4A70-BDC4-237E28EC5E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57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525850"/>
            <a:ext cx="69127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GITHUB</a:t>
            </a:r>
            <a:endParaRPr lang="en-IN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0032" y="4797152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POOJA D.S.</a:t>
            </a:r>
          </a:p>
          <a:p>
            <a:pPr algn="ctr"/>
            <a:r>
              <a:rPr lang="en-US" sz="2400" b="1" dirty="0" smtClean="0"/>
              <a:t>1MS15MCA33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44009" y="3064732"/>
            <a:ext cx="32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How people build software?</a:t>
            </a:r>
            <a:endParaRPr lang="en-IN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35292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DISADVANTAGES :</a:t>
            </a:r>
            <a:endParaRPr lang="en-US" sz="4000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8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 smtClean="0"/>
              <a:t>Simplicity needs time. Design only focused on current requirements, nothing foresighted.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 smtClean="0"/>
              <a:t>Flexibility and generality results in higher complexity.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 smtClean="0"/>
              <a:t>Predefined rules (eg</a:t>
            </a:r>
            <a:r>
              <a:rPr lang="en-US" sz="2800" b="1" dirty="0"/>
              <a:t> </a:t>
            </a:r>
            <a:r>
              <a:rPr lang="en-US" sz="2800" b="1" dirty="0" smtClean="0"/>
              <a:t>: architectural constraints) are sometimes ignored in order to get something working.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 smtClean="0"/>
              <a:t>There is risk of losing contact state of technologies or methodology.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6949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CONCLUSION:</a:t>
            </a:r>
            <a:endParaRPr lang="en-IN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Millions of developers use github projects , support their businesses on open source.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7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39038"/>
            <a:ext cx="7632848" cy="44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OUTLINE</a:t>
            </a:r>
            <a:endParaRPr lang="en-IN" sz="2000" b="1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864096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 Definition of GitHub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 Types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 About GitHub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 Why we use GitHub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 Advantages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 Disadvantages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 Conclusion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4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7560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 smtClean="0">
              <a:latin typeface="+mj-lt"/>
              <a:cs typeface="Times New Roman" pitchFamily="18" charset="0"/>
            </a:endParaRPr>
          </a:p>
          <a:p>
            <a:r>
              <a:rPr lang="en-US" sz="4400" b="1" dirty="0" smtClean="0">
                <a:latin typeface="+mj-lt"/>
                <a:cs typeface="Times New Roman" pitchFamily="18" charset="0"/>
              </a:rPr>
              <a:t>What is Github?</a:t>
            </a:r>
            <a:endParaRPr lang="en-IN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6" y="2204864"/>
            <a:ext cx="90364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 smtClean="0">
                <a:cs typeface="Times New Roman" pitchFamily="18" charset="0"/>
              </a:rPr>
              <a:t>Github is a web based Git repository hosting service. It offers all of the distributed version control and source code management(SCM) functionality of Git as well as adding its own features.  </a:t>
            </a:r>
            <a:endParaRPr lang="en-IN" sz="3200" b="1" dirty="0" smtClean="0"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2656"/>
            <a:ext cx="85689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GitHub provides two types of plans: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 smtClean="0"/>
              <a:t>Free Plans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 smtClean="0"/>
              <a:t>Paid Plans</a:t>
            </a:r>
            <a:endParaRPr lang="en-IN" sz="3200" b="1" dirty="0" smtClean="0"/>
          </a:p>
          <a:p>
            <a:endParaRPr lang="en-IN" sz="3200" b="1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IN" sz="3200" b="1" dirty="0" smtClean="0"/>
              <a:t> Free plans for open-source projects and paid plans offering unlimited private repositories. Both plans have the exact same features. </a:t>
            </a:r>
          </a:p>
          <a:p>
            <a:endParaRPr lang="en-IN" sz="3200" b="1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IN" sz="3200" b="1" dirty="0" smtClean="0"/>
              <a:t>They can have </a:t>
            </a:r>
            <a:r>
              <a:rPr lang="en-IN" sz="3200" b="1" dirty="0" smtClean="0"/>
              <a:t>limited</a:t>
            </a:r>
            <a:r>
              <a:rPr lang="en-IN" sz="3200" b="1" dirty="0" smtClean="0"/>
              <a:t> </a:t>
            </a:r>
            <a:r>
              <a:rPr lang="en-IN" sz="3200" b="1" dirty="0" smtClean="0"/>
              <a:t>number of public repositories, with unlimited collaborators. Paid accounts can create unlimited private repositories.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002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ABOUT GITHUB?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174106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b="1" dirty="0" smtClean="0"/>
              <a:t>Github founded on February 8,2008.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b="1" dirty="0" smtClean="0"/>
              <a:t>Founders are Tom </a:t>
            </a:r>
            <a:r>
              <a:rPr lang="en-US" sz="2400" b="1" dirty="0" smtClean="0"/>
              <a:t>Preston-</a:t>
            </a:r>
            <a:r>
              <a:rPr lang="en-US" sz="2400" b="1" dirty="0" err="1" smtClean="0"/>
              <a:t>werner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Chiris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Wanstrath</a:t>
            </a:r>
            <a:r>
              <a:rPr lang="en-US" sz="2400" b="1" dirty="0" smtClean="0"/>
              <a:t>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b="1" dirty="0" smtClean="0"/>
              <a:t>Headquaters located at California,U.S.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b="1" dirty="0" smtClean="0"/>
              <a:t>Current CEO : Chiris Wanstrath.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b="1" dirty="0" smtClean="0"/>
              <a:t>Slogan : “BUILD SOFTWARE BETTER, TOGETHER.”,”WHERE SOFTWARE  IS BUILT”.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b="1" dirty="0" smtClean="0"/>
              <a:t>Companies adopted github technology are : google, adobe,  twitter,yahoo,linkedin,facebook,dropbox for repository purpose.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512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260648"/>
            <a:ext cx="78488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600" b="1" dirty="0" smtClean="0">
              <a:latin typeface="+mj-lt"/>
            </a:endParaRPr>
          </a:p>
          <a:p>
            <a:r>
              <a:rPr lang="en-IN" sz="4000" b="1" dirty="0" smtClean="0">
                <a:latin typeface="+mj-lt"/>
              </a:rPr>
              <a:t>WHY USE GITHUB?</a:t>
            </a:r>
          </a:p>
          <a:p>
            <a:endParaRPr lang="en-US" sz="3600" b="1" dirty="0" smtClean="0">
              <a:latin typeface="+mj-lt"/>
            </a:endParaRPr>
          </a:p>
          <a:p>
            <a:pPr algn="just"/>
            <a:r>
              <a:rPr lang="en-IN" sz="3600" b="1" dirty="0">
                <a:latin typeface="+mj-lt"/>
              </a:rPr>
              <a:t>	</a:t>
            </a:r>
            <a:r>
              <a:rPr lang="en-IN" sz="2400" b="1" dirty="0" smtClean="0"/>
              <a:t>Github</a:t>
            </a:r>
            <a:r>
              <a:rPr lang="en-IN" sz="2400" b="1" i="1" dirty="0" smtClean="0"/>
              <a:t> </a:t>
            </a:r>
            <a:r>
              <a:rPr lang="en-IN" sz="2400" b="1" dirty="0" smtClean="0"/>
              <a:t>is like facebook for programmers. Everyone’s on there. You can look at what they’re working on and easily peruse their code and make suggestions or changes.</a:t>
            </a:r>
          </a:p>
          <a:p>
            <a:pPr algn="just"/>
            <a:r>
              <a:rPr lang="en-IN" sz="2400" b="1" i="1" dirty="0" smtClean="0"/>
              <a:t>As</a:t>
            </a:r>
            <a:r>
              <a:rPr lang="en-IN" sz="2400" b="1" dirty="0" smtClean="0"/>
              <a:t> github is an Open source, all of the code is easily inspected, as is its entire history.</a:t>
            </a:r>
          </a:p>
          <a:p>
            <a:pPr algn="just"/>
            <a:r>
              <a:rPr lang="en-IN" sz="2400" b="1" dirty="0" smtClean="0"/>
              <a:t>Github lowers the barriers to collaboration</a:t>
            </a:r>
            <a:r>
              <a:rPr lang="en-IN" sz="2400" b="1" i="1" dirty="0" smtClean="0"/>
              <a:t>.</a:t>
            </a:r>
            <a:r>
              <a:rPr lang="en-IN" sz="2400" b="1" dirty="0" smtClean="0"/>
              <a:t> It’s easy to offer suggested changes to others code through github. You don’t have to set up a git server. It’s surprisingly easy to get things set up.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8546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568952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8550" r="3285" b="3388"/>
          <a:stretch/>
        </p:blipFill>
        <p:spPr>
          <a:xfrm>
            <a:off x="179512" y="332656"/>
            <a:ext cx="8856983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42493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ADVANTAGES :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 smtClean="0"/>
              <a:t>Self-explaining, straight forward solutions, less overhead code. Thus the code is easy to maintain.</a:t>
            </a:r>
          </a:p>
          <a:p>
            <a:endParaRPr lang="en-US" sz="28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 smtClean="0"/>
              <a:t>General and flexible solutions. Once designed interfaces remain quite stable.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 smtClean="0"/>
              <a:t>Well structured solutions, </a:t>
            </a:r>
            <a:r>
              <a:rPr lang="en-US" sz="2800" b="1" dirty="0"/>
              <a:t>r</a:t>
            </a:r>
            <a:r>
              <a:rPr lang="en-US" sz="2800" b="1" dirty="0" smtClean="0"/>
              <a:t>eusable and self-containing modules. Focuses on customer’s need.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 smtClean="0"/>
              <a:t>Code is kept up-to-date and improved continuously. Stable,well proven,uniform and well-structured software.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1530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224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</dc:creator>
  <cp:lastModifiedBy>Win</cp:lastModifiedBy>
  <cp:revision>21</cp:revision>
  <dcterms:created xsi:type="dcterms:W3CDTF">2016-11-01T14:01:55Z</dcterms:created>
  <dcterms:modified xsi:type="dcterms:W3CDTF">2016-11-17T16:01:51Z</dcterms:modified>
</cp:coreProperties>
</file>