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4" r:id="rId2"/>
  </p:sldMasterIdLst>
  <p:notesMasterIdLst>
    <p:notesMasterId r:id="rId14"/>
  </p:notesMasterIdLst>
  <p:sldIdLst>
    <p:sldId id="263" r:id="rId3"/>
    <p:sldId id="264" r:id="rId4"/>
    <p:sldId id="258" r:id="rId5"/>
    <p:sldId id="265" r:id="rId6"/>
    <p:sldId id="266" r:id="rId7"/>
    <p:sldId id="267" r:id="rId8"/>
    <p:sldId id="271" r:id="rId9"/>
    <p:sldId id="272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orient="horz" pos="2787">
          <p15:clr>
            <a:srgbClr val="A4A3A4"/>
          </p15:clr>
        </p15:guide>
        <p15:guide id="5" pos="2880">
          <p15:clr>
            <a:srgbClr val="A4A3A4"/>
          </p15:clr>
        </p15:guide>
        <p15:guide id="6" pos="423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" y="3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z="239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FOOD DELIVERY</a:t>
            </a:r>
          </a:p>
          <a:p>
            <a:pPr marL="12700" marR="5080">
              <a:spcBef>
                <a:spcPts val="100"/>
              </a:spcBef>
            </a:pPr>
            <a:r>
              <a:rPr lang="en-IN" sz="239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TASK -4</a:t>
            </a:r>
            <a:endParaRPr sz="2395" dirty="0">
              <a:latin typeface="PUBLIC SANS" charset="0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903133" y="2072581"/>
            <a:ext cx="3098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https://github.com/Poojaelango/Group_A54/tree/main/TASK-4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5" dirty="0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Chat Application and Website</a:t>
            </a:r>
            <a:endParaRPr sz="1825" dirty="0">
              <a:solidFill>
                <a:schemeClr val="accent6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115" indent="-285115">
              <a:buFont typeface="EB Garamond Medium" panose="00000600000000000000"/>
              <a:buChar char="▪"/>
            </a:pPr>
            <a:r>
              <a:rPr lang="en-US" dirty="0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To create a to do planner</a:t>
            </a:r>
            <a:endParaRPr dirty="0"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496797872"/>
              </p:ext>
            </p:extLst>
          </p:nvPr>
        </p:nvGraphicFramePr>
        <p:xfrm>
          <a:off x="150171" y="1955580"/>
          <a:ext cx="4421830" cy="2406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POOJA.E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RAJALAKSHMI.B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2113a54258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RAMAIAH.U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2113a54288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EVATHY.T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VISHALINI.V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Do database modelling and create models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all the data to be stored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Start mongodb local server and point the backend to the server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mongoose schema at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</a:b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Various APIs to ensure data flow within the website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Define all the routes for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controllers for all the paths to handle api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Environment variables for all authentication keys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Note: Always handle all possible cases with the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Nosql databases modeling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various req methods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Getting familiar with cookies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Server side authentication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100% Completion of the above tasks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Learning outcome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 panose="00000900000000000000"/>
                <a:ea typeface="EB Garamond ExtraBold" panose="00000900000000000000"/>
                <a:cs typeface="EB Garamond ExtraBold" panose="00000900000000000000"/>
                <a:sym typeface="EB Garamond ExtraBold" panose="00000900000000000000"/>
              </a:rPr>
              <a:t>Task 4 :: Backend (Module 4)</a:t>
            </a:r>
            <a:endParaRPr>
              <a:latin typeface="EB Garamond ExtraBold" panose="00000900000000000000"/>
              <a:ea typeface="EB Garamond ExtraBold" panose="00000900000000000000"/>
              <a:cs typeface="EB Garamond ExtraBold" panose="00000900000000000000"/>
              <a:sym typeface="EB Garamond ExtraBold" panose="00000900000000000000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Check-List</a:t>
            </a:r>
            <a:endParaRPr sz="1800">
              <a:solidFill>
                <a:schemeClr val="dk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data to be stored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mongodb server on localhost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dummy data with schema in mongodb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some test queries to test the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Point all routes with a appropriate controllers to control request and response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 to all protected routes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Filter and santize all the incoming data in http requests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up secure environment variables for secret keys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Assessment Parameter</a:t>
            </a:r>
            <a:endParaRPr sz="2400" b="1">
              <a:solidFill>
                <a:schemeClr val="lt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762</Words>
  <Application>Microsoft Office PowerPoint</Application>
  <PresentationFormat>On-screen Show (16:9)</PresentationFormat>
  <Paragraphs>141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EB Garamond Medium</vt:lpstr>
      <vt:lpstr>EB Garamond ExtraBold</vt:lpstr>
      <vt:lpstr>Calibri</vt:lpstr>
      <vt:lpstr>PUBLIC SANS</vt:lpstr>
      <vt:lpstr>Noto Sans Symbols</vt:lpstr>
      <vt:lpstr>EB Garamond</vt:lpstr>
      <vt:lpstr>Arial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poojaelango22@outlook.com</cp:lastModifiedBy>
  <cp:revision>12</cp:revision>
  <dcterms:created xsi:type="dcterms:W3CDTF">2020-08-13T11:21:00Z</dcterms:created>
  <dcterms:modified xsi:type="dcterms:W3CDTF">2023-05-05T14:27:05Z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FC959E1E4DDB453E89401F4397E51459</vt:lpwstr>
  </property>
  <property fmtid="{D5CDD505-2E9C-101B-9397-08002B2CF9AE}" pid="3" name="KSOProductBuildVer">
    <vt:lpwstr>1033-11.2.0.11516</vt:lpwstr>
  </property>
</Properties>
</file>