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7" d="100"/>
          <a:sy n="77" d="100"/>
        </p:scale>
        <p:origin x="-714"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0.44000000000000067</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75681152"/>
        <c:axId val="98243712"/>
      </c:scatterChart>
      <c:valAx>
        <c:axId val="75681152"/>
        <c:scaling>
          <c:orientation val="minMax"/>
        </c:scaling>
        <c:axPos val="b"/>
        <c:tickLblPos val="nextTo"/>
        <c:crossAx val="98243712"/>
        <c:crosses val="autoZero"/>
        <c:crossBetween val="midCat"/>
      </c:valAx>
      <c:valAx>
        <c:axId val="98243712"/>
        <c:scaling>
          <c:orientation val="minMax"/>
        </c:scaling>
        <c:axPos val="l"/>
        <c:majorGridlines/>
        <c:numFmt formatCode="General" sourceLinked="1"/>
        <c:tickLblPos val="nextTo"/>
        <c:crossAx val="75681152"/>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NAME-POOJA DEVI.G.M</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no.312220691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TotalTime>
  <Words>507</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11</cp:revision>
  <dcterms:created xsi:type="dcterms:W3CDTF">2024-08-23T08:08:26Z</dcterms:created>
  <dcterms:modified xsi:type="dcterms:W3CDTF">2024-08-29T08:21:27Z</dcterms:modified>
</cp:coreProperties>
</file>