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6734FA-2428-4C12-B239-3FC6895572FF}"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734FA-2428-4C12-B239-3FC6895572FF}"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734FA-2428-4C12-B239-3FC6895572FF}"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734FA-2428-4C12-B239-3FC6895572FF}"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6734FA-2428-4C12-B239-3FC6895572FF}" type="datetimeFigureOut">
              <a:rPr lang="en-US" smtClean="0"/>
              <a:pPr/>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6734FA-2428-4C12-B239-3FC6895572FF}"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6734FA-2428-4C12-B239-3FC6895572FF}" type="datetimeFigureOut">
              <a:rPr lang="en-US" smtClean="0"/>
              <a:pPr/>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6734FA-2428-4C12-B239-3FC6895572FF}" type="datetimeFigureOut">
              <a:rPr lang="en-US" smtClean="0"/>
              <a:pPr/>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734FA-2428-4C12-B239-3FC6895572FF}" type="datetimeFigureOut">
              <a:rPr lang="en-US" smtClean="0"/>
              <a:pPr/>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734FA-2428-4C12-B239-3FC6895572FF}"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6734FA-2428-4C12-B239-3FC6895572FF}" type="datetimeFigureOut">
              <a:rPr lang="en-US" smtClean="0"/>
              <a:pPr/>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4FEF8-BAEA-45FE-81F5-1391A2524F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734FA-2428-4C12-B239-3FC6895572FF}" type="datetimeFigureOut">
              <a:rPr lang="en-US" smtClean="0"/>
              <a:pPr/>
              <a:t>3/26/2018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4FEF8-BAEA-45FE-81F5-1391A2524F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142999"/>
          </a:xfrm>
        </p:spPr>
        <p:txBody>
          <a:bodyPr/>
          <a:lstStyle/>
          <a:p>
            <a:r>
              <a:rPr lang="en-US" dirty="0" smtClean="0"/>
              <a:t>AUTOMATIC METER READING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Automatic meter reading(AMR)is the collection of ,at a remote central location, data from  consumption meters located at customer’s premises via </a:t>
            </a:r>
            <a:r>
              <a:rPr lang="en-US" dirty="0" err="1" smtClean="0"/>
              <a:t>tele</a:t>
            </a:r>
            <a:r>
              <a:rPr lang="en-US" dirty="0" smtClean="0"/>
              <a:t> communication links.</a:t>
            </a:r>
          </a:p>
          <a:p>
            <a:r>
              <a:rPr lang="en-US" dirty="0" smtClean="0"/>
              <a:t>The meter could measure gas, water or electricity flow. These links could be Telephone lines, power line carrier communication(PLCC),Radio frequency CATV etc.</a:t>
            </a:r>
          </a:p>
          <a:p>
            <a:r>
              <a:rPr lang="en-US" dirty="0" smtClean="0"/>
              <a:t>Automatic </a:t>
            </a:r>
            <a:r>
              <a:rPr lang="en-US" dirty="0"/>
              <a:t>M</a:t>
            </a:r>
            <a:r>
              <a:rPr lang="en-US" dirty="0" smtClean="0"/>
              <a:t>eter Reading is a telephone-based, calling outbound system, for utility control and reliable, low-cost meter reading.</a:t>
            </a:r>
          </a:p>
          <a:p>
            <a:r>
              <a:rPr lang="en-US" dirty="0" smtClean="0"/>
              <a:t>With the use of AMR, the need of person to visit the customer’s  site  and  record the reading of the meter is eliminated. This also prevents human errors in recording the reading.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system work</a:t>
            </a:r>
            <a:endParaRPr lang="en-US" dirty="0"/>
          </a:p>
        </p:txBody>
      </p:sp>
      <p:sp>
        <p:nvSpPr>
          <p:cNvPr id="4" name="Content Placeholder 3"/>
          <p:cNvSpPr>
            <a:spLocks noGrp="1"/>
          </p:cNvSpPr>
          <p:nvPr>
            <p:ph idx="1"/>
          </p:nvPr>
        </p:nvSpPr>
        <p:spPr/>
        <p:txBody>
          <a:bodyPr>
            <a:normAutofit fontScale="55000" lnSpcReduction="20000"/>
          </a:bodyPr>
          <a:lstStyle/>
          <a:p>
            <a:r>
              <a:rPr lang="en-US" dirty="0" smtClean="0"/>
              <a:t>The key to system is device called an ERT (Encoder- </a:t>
            </a:r>
            <a:r>
              <a:rPr lang="en-US" dirty="0" err="1" smtClean="0"/>
              <a:t>Reciever</a:t>
            </a:r>
            <a:r>
              <a:rPr lang="en-US" dirty="0" smtClean="0"/>
              <a:t>-Transmitter).</a:t>
            </a:r>
          </a:p>
          <a:p>
            <a:r>
              <a:rPr lang="en-US" dirty="0" smtClean="0"/>
              <a:t>This device is connected directly to a special electronic register on the water meter.</a:t>
            </a:r>
          </a:p>
          <a:p>
            <a:r>
              <a:rPr lang="en-US" dirty="0" smtClean="0"/>
              <a:t>Normally the ERT does nothing it “sleeps”, waiting for the meter reader to approach.</a:t>
            </a:r>
          </a:p>
          <a:p>
            <a:r>
              <a:rPr lang="en-US" dirty="0" smtClean="0"/>
              <a:t>The meter truck-mounted reading the device sends out a continuous “wake up” signal.</a:t>
            </a:r>
          </a:p>
          <a:p>
            <a:r>
              <a:rPr lang="en-US" dirty="0" smtClean="0"/>
              <a:t>When an ERT </a:t>
            </a:r>
            <a:r>
              <a:rPr lang="en-US" dirty="0" err="1" smtClean="0"/>
              <a:t>recieves</a:t>
            </a:r>
            <a:r>
              <a:rPr lang="en-US" dirty="0" smtClean="0"/>
              <a:t> the signal, it checks the  reading on the meter register, encodes it into a digital signal, and begins transmitting its identification number and the current reading.</a:t>
            </a:r>
          </a:p>
          <a:p>
            <a:r>
              <a:rPr lang="en-US" dirty="0" smtClean="0"/>
              <a:t>After a few minutes, the ERT stops transmitting and goes back  to “sleep  “. Waiting for the next time meter reading.</a:t>
            </a:r>
          </a:p>
          <a:p>
            <a:r>
              <a:rPr lang="en-US" dirty="0" smtClean="0"/>
              <a:t>The truck-mounted computer system matches the ERT identification number with the property and records the reading. At the end of the day, the meter reader unloads the information to our billing system.</a:t>
            </a:r>
          </a:p>
          <a:p>
            <a:r>
              <a:rPr lang="en-US" dirty="0" smtClean="0"/>
              <a:t>AMR also need meter interface unit(MIU). It responds to calls initiated through the software installed on a pc. A simple three-wire hook-up from the encoded register provides input from the meter to the MIU.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AMR SYSTEM OVERVIEW</a:t>
            </a:r>
            <a:endParaRPr lang="en-US" dirty="0"/>
          </a:p>
        </p:txBody>
      </p:sp>
      <p:sp>
        <p:nvSpPr>
          <p:cNvPr id="3" name="Content Placeholder 2"/>
          <p:cNvSpPr>
            <a:spLocks noGrp="1"/>
          </p:cNvSpPr>
          <p:nvPr>
            <p:ph idx="1"/>
          </p:nvPr>
        </p:nvSpPr>
        <p:spPr/>
        <p:txBody>
          <a:bodyPr/>
          <a:lstStyle/>
          <a:p>
            <a:r>
              <a:rPr lang="en-US" dirty="0" smtClean="0"/>
              <a:t>The remote AMR system is a host driven, multi-level network system consisting of a Host Central Station(HCS), Data </a:t>
            </a:r>
            <a:r>
              <a:rPr lang="en-US" dirty="0" err="1" smtClean="0"/>
              <a:t>concerntrator</a:t>
            </a:r>
            <a:r>
              <a:rPr lang="en-US" dirty="0" smtClean="0"/>
              <a:t> units(DCU) and  meter Interfacing unit(MIU),with built-in flexibility and expandability.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AMR TO UTILITIES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Reduced meter reading costs.</a:t>
            </a:r>
          </a:p>
          <a:p>
            <a:r>
              <a:rPr lang="en-US" dirty="0" smtClean="0"/>
              <a:t>Ability to access difficult-to-read meters.</a:t>
            </a:r>
          </a:p>
          <a:p>
            <a:r>
              <a:rPr lang="en-US" dirty="0" smtClean="0"/>
              <a:t>Improved customer service.</a:t>
            </a:r>
          </a:p>
          <a:p>
            <a:r>
              <a:rPr lang="en-US" dirty="0" smtClean="0"/>
              <a:t>Reduced percentage of estimated bills.</a:t>
            </a:r>
          </a:p>
          <a:p>
            <a:r>
              <a:rPr lang="en-US" dirty="0" smtClean="0"/>
              <a:t>Improved meter reader safety.</a:t>
            </a:r>
          </a:p>
          <a:p>
            <a:r>
              <a:rPr lang="en-US" dirty="0" err="1" smtClean="0"/>
              <a:t>Implimentation</a:t>
            </a:r>
            <a:r>
              <a:rPr lang="en-US" dirty="0" smtClean="0"/>
              <a:t> of real-time pricing.</a:t>
            </a:r>
          </a:p>
          <a:p>
            <a:r>
              <a:rPr lang="en-US" dirty="0" smtClean="0"/>
              <a:t>Distribution automation.</a:t>
            </a:r>
          </a:p>
          <a:p>
            <a:r>
              <a:rPr lang="en-US" dirty="0" smtClean="0"/>
              <a:t>Improved fraud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AMR OVER CONVENTIONAL METER READING</a:t>
            </a:r>
            <a:endParaRPr lang="en-US" dirty="0"/>
          </a:p>
        </p:txBody>
      </p:sp>
      <p:sp>
        <p:nvSpPr>
          <p:cNvPr id="3" name="Content Placeholder 2"/>
          <p:cNvSpPr>
            <a:spLocks noGrp="1"/>
          </p:cNvSpPr>
          <p:nvPr>
            <p:ph idx="1"/>
          </p:nvPr>
        </p:nvSpPr>
        <p:spPr/>
        <p:txBody>
          <a:bodyPr/>
          <a:lstStyle/>
          <a:p>
            <a:r>
              <a:rPr lang="en-US" dirty="0" smtClean="0"/>
              <a:t>Obtain more easily initial and final meter </a:t>
            </a:r>
            <a:r>
              <a:rPr lang="en-US" dirty="0" err="1" smtClean="0"/>
              <a:t>readins</a:t>
            </a:r>
            <a:r>
              <a:rPr lang="en-US" dirty="0" smtClean="0"/>
              <a:t> for closing accounts.</a:t>
            </a:r>
          </a:p>
          <a:p>
            <a:r>
              <a:rPr lang="en-US" dirty="0" smtClean="0"/>
              <a:t>Streamline high bill investigations.</a:t>
            </a:r>
          </a:p>
          <a:p>
            <a:r>
              <a:rPr lang="en-US" dirty="0" smtClean="0"/>
              <a:t>Help pinpoint system losses.</a:t>
            </a:r>
          </a:p>
          <a:p>
            <a:r>
              <a:rPr lang="en-US" dirty="0" smtClean="0"/>
              <a:t>Help detect theft of service.</a:t>
            </a:r>
          </a:p>
          <a:p>
            <a:r>
              <a:rPr lang="en-US" dirty="0" smtClean="0"/>
              <a:t>Enable more frequent readings with little incremental cost.</a:t>
            </a:r>
          </a:p>
          <a:p>
            <a:r>
              <a:rPr lang="en-US" dirty="0" smtClean="0"/>
              <a:t>Enable custom billing dates.</a:t>
            </a:r>
            <a:endParaRPr lang="en-US"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437</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AUTOMATIC METER READING</vt:lpstr>
      <vt:lpstr>Slide 2</vt:lpstr>
      <vt:lpstr>INTRODUCTION</vt:lpstr>
      <vt:lpstr>How does the system work</vt:lpstr>
      <vt:lpstr>AMR SYSTEM OVERVIEW</vt:lpstr>
      <vt:lpstr>BENEFITS  OF AMR TO UTILITIES</vt:lpstr>
      <vt:lpstr>AMR OVER CONVENTIONAL METER 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METER READING</dc:title>
  <dc:creator>DELL</dc:creator>
  <cp:lastModifiedBy>DELL</cp:lastModifiedBy>
  <cp:revision>9</cp:revision>
  <dcterms:created xsi:type="dcterms:W3CDTF">2018-03-25T16:35:07Z</dcterms:created>
  <dcterms:modified xsi:type="dcterms:W3CDTF">2018-03-26T08:34:37Z</dcterms:modified>
</cp:coreProperties>
</file>