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69" r:id="rId4"/>
    <p:sldId id="259" r:id="rId5"/>
    <p:sldId id="266" r:id="rId6"/>
    <p:sldId id="261" r:id="rId7"/>
    <p:sldId id="270" r:id="rId8"/>
    <p:sldId id="27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8643C-315D-43AA-847D-FEF21F870ADD}" v="3" dt="2021-11-16T07:01:34.499"/>
    <p1510:client id="{149C0755-7C91-4863-AF1B-DE980E3316CF}" v="96" dt="2021-11-16T04:00:34.619"/>
    <p1510:client id="{254CC400-0EAB-4DEB-AA77-33E7468470BB}" v="14" dt="2021-11-16T04:51:23.276"/>
    <p1510:client id="{33F4F5FC-8B9B-4ACF-B3F3-CC41D1C9CF01}" v="1022" dt="2021-11-15T15:48:35.812"/>
    <p1510:client id="{4AD88473-5CBC-47D7-807B-0901194719C3}" v="63" dt="2021-11-16T03:55:44.277"/>
    <p1510:client id="{58AD9E7A-93A4-486B-B553-E85C586CF23E}" v="15" dt="2021-11-16T05:31:38.825"/>
    <p1510:client id="{8C200ECD-DCD2-4B82-9897-E43557EA3F7F}" v="9" dt="2021-11-16T06:42:20.213"/>
    <p1510:client id="{C8EF3D1E-5A9E-4144-BB0E-47E1FBAEFAC5}" v="579" dt="2021-11-16T04:44:16.073"/>
    <p1510:client id="{ED3EF411-DD56-4228-961F-C0625AC06600}" v="182" dt="2021-11-16T05:27:25.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u Lokesh" userId="S::thanu_lokesh@thbs.com::4f05df37-b4cf-4b07-8794-a6bbcef0fe09" providerId="AD" clId="Web-{8C200ECD-DCD2-4B82-9897-E43557EA3F7F}"/>
    <pc:docChg chg="modSld">
      <pc:chgData name="Thanu Lokesh" userId="S::thanu_lokesh@thbs.com::4f05df37-b4cf-4b07-8794-a6bbcef0fe09" providerId="AD" clId="Web-{8C200ECD-DCD2-4B82-9897-E43557EA3F7F}" dt="2021-11-16T06:42:20.025" v="7" actId="20577"/>
      <pc:docMkLst>
        <pc:docMk/>
      </pc:docMkLst>
      <pc:sldChg chg="modSp">
        <pc:chgData name="Thanu Lokesh" userId="S::thanu_lokesh@thbs.com::4f05df37-b4cf-4b07-8794-a6bbcef0fe09" providerId="AD" clId="Web-{8C200ECD-DCD2-4B82-9897-E43557EA3F7F}" dt="2021-11-16T06:42:20.025" v="7" actId="20577"/>
        <pc:sldMkLst>
          <pc:docMk/>
          <pc:sldMk cId="2299734367" sldId="256"/>
        </pc:sldMkLst>
        <pc:spChg chg="mod">
          <ac:chgData name="Thanu Lokesh" userId="S::thanu_lokesh@thbs.com::4f05df37-b4cf-4b07-8794-a6bbcef0fe09" providerId="AD" clId="Web-{8C200ECD-DCD2-4B82-9897-E43557EA3F7F}" dt="2021-11-16T06:42:20.025" v="7" actId="20577"/>
          <ac:spMkLst>
            <pc:docMk/>
            <pc:sldMk cId="2299734367" sldId="256"/>
            <ac:spMk id="2" creationId="{00000000-0000-0000-0000-000000000000}"/>
          </ac:spMkLst>
        </pc:spChg>
      </pc:sldChg>
    </pc:docChg>
  </pc:docChgLst>
  <pc:docChgLst>
    <pc:chgData name="Thanu Lokesh" userId="S::thanu_lokesh@thbs.com::4f05df37-b4cf-4b07-8794-a6bbcef0fe09" providerId="AD" clId="Web-{33F4F5FC-8B9B-4ACF-B3F3-CC41D1C9CF01}"/>
    <pc:docChg chg="addSld delSld modSld addMainMaster delMainMaster">
      <pc:chgData name="Thanu Lokesh" userId="S::thanu_lokesh@thbs.com::4f05df37-b4cf-4b07-8794-a6bbcef0fe09" providerId="AD" clId="Web-{33F4F5FC-8B9B-4ACF-B3F3-CC41D1C9CF01}" dt="2021-11-15T15:48:35.812" v="1008" actId="20577"/>
      <pc:docMkLst>
        <pc:docMk/>
      </pc:docMkLst>
      <pc:sldChg chg="addSp modSp mod setBg modClrScheme chgLayout">
        <pc:chgData name="Thanu Lokesh" userId="S::thanu_lokesh@thbs.com::4f05df37-b4cf-4b07-8794-a6bbcef0fe09" providerId="AD" clId="Web-{33F4F5FC-8B9B-4ACF-B3F3-CC41D1C9CF01}" dt="2021-11-15T15:13:46.233" v="123" actId="20577"/>
        <pc:sldMkLst>
          <pc:docMk/>
          <pc:sldMk cId="2299734367" sldId="256"/>
        </pc:sldMkLst>
        <pc:spChg chg="mod">
          <ac:chgData name="Thanu Lokesh" userId="S::thanu_lokesh@thbs.com::4f05df37-b4cf-4b07-8794-a6bbcef0fe09" providerId="AD" clId="Web-{33F4F5FC-8B9B-4ACF-B3F3-CC41D1C9CF01}" dt="2021-11-15T15:07:34.629" v="65" actId="20577"/>
          <ac:spMkLst>
            <pc:docMk/>
            <pc:sldMk cId="2299734367" sldId="256"/>
            <ac:spMk id="2" creationId="{00000000-0000-0000-0000-000000000000}"/>
          </ac:spMkLst>
        </pc:spChg>
        <pc:spChg chg="mod">
          <ac:chgData name="Thanu Lokesh" userId="S::thanu_lokesh@thbs.com::4f05df37-b4cf-4b07-8794-a6bbcef0fe09" providerId="AD" clId="Web-{33F4F5FC-8B9B-4ACF-B3F3-CC41D1C9CF01}" dt="2021-11-15T15:13:46.233" v="123" actId="20577"/>
          <ac:spMkLst>
            <pc:docMk/>
            <pc:sldMk cId="2299734367" sldId="256"/>
            <ac:spMk id="3" creationId="{00000000-0000-0000-0000-000000000000}"/>
          </ac:spMkLst>
        </pc:spChg>
        <pc:spChg chg="add">
          <ac:chgData name="Thanu Lokesh" userId="S::thanu_lokesh@thbs.com::4f05df37-b4cf-4b07-8794-a6bbcef0fe09" providerId="AD" clId="Web-{33F4F5FC-8B9B-4ACF-B3F3-CC41D1C9CF01}" dt="2021-11-15T15:00:30.929" v="0"/>
          <ac:spMkLst>
            <pc:docMk/>
            <pc:sldMk cId="2299734367" sldId="256"/>
            <ac:spMk id="8" creationId="{1BF0D3EE-070A-4852-8B5A-AA44D3E8164E}"/>
          </ac:spMkLst>
        </pc:spChg>
        <pc:spChg chg="add">
          <ac:chgData name="Thanu Lokesh" userId="S::thanu_lokesh@thbs.com::4f05df37-b4cf-4b07-8794-a6bbcef0fe09" providerId="AD" clId="Web-{33F4F5FC-8B9B-4ACF-B3F3-CC41D1C9CF01}" dt="2021-11-15T15:00:30.929" v="0"/>
          <ac:spMkLst>
            <pc:docMk/>
            <pc:sldMk cId="2299734367" sldId="256"/>
            <ac:spMk id="10" creationId="{96F84D80-35B1-45B0-84DF-5743E83EE21F}"/>
          </ac:spMkLst>
        </pc:spChg>
        <pc:spChg chg="add">
          <ac:chgData name="Thanu Lokesh" userId="S::thanu_lokesh@thbs.com::4f05df37-b4cf-4b07-8794-a6bbcef0fe09" providerId="AD" clId="Web-{33F4F5FC-8B9B-4ACF-B3F3-CC41D1C9CF01}" dt="2021-11-15T15:00:30.929" v="0"/>
          <ac:spMkLst>
            <pc:docMk/>
            <pc:sldMk cId="2299734367" sldId="256"/>
            <ac:spMk id="12" creationId="{AC425E51-0F1B-4840-982B-B92C28F427F0}"/>
          </ac:spMkLst>
        </pc:spChg>
        <pc:spChg chg="add">
          <ac:chgData name="Thanu Lokesh" userId="S::thanu_lokesh@thbs.com::4f05df37-b4cf-4b07-8794-a6bbcef0fe09" providerId="AD" clId="Web-{33F4F5FC-8B9B-4ACF-B3F3-CC41D1C9CF01}" dt="2021-11-15T15:00:30.929" v="0"/>
          <ac:spMkLst>
            <pc:docMk/>
            <pc:sldMk cId="2299734367" sldId="256"/>
            <ac:spMk id="14" creationId="{023EDB88-A5F6-4BA8-9DFE-7C07E5A06992}"/>
          </ac:spMkLst>
        </pc:spChg>
        <pc:spChg chg="add">
          <ac:chgData name="Thanu Lokesh" userId="S::thanu_lokesh@thbs.com::4f05df37-b4cf-4b07-8794-a6bbcef0fe09" providerId="AD" clId="Web-{33F4F5FC-8B9B-4ACF-B3F3-CC41D1C9CF01}" dt="2021-11-15T15:00:30.929" v="0"/>
          <ac:spMkLst>
            <pc:docMk/>
            <pc:sldMk cId="2299734367" sldId="256"/>
            <ac:spMk id="16" creationId="{569F247B-257A-498F-9D12-D98D33DB6AEC}"/>
          </ac:spMkLst>
        </pc:spChg>
      </pc:sldChg>
      <pc:sldChg chg="addSp modSp new mod setBg">
        <pc:chgData name="Thanu Lokesh" userId="S::thanu_lokesh@thbs.com::4f05df37-b4cf-4b07-8794-a6bbcef0fe09" providerId="AD" clId="Web-{33F4F5FC-8B9B-4ACF-B3F3-CC41D1C9CF01}" dt="2021-11-15T15:34:41.349" v="800" actId="1076"/>
        <pc:sldMkLst>
          <pc:docMk/>
          <pc:sldMk cId="2313532272" sldId="257"/>
        </pc:sldMkLst>
        <pc:spChg chg="mod">
          <ac:chgData name="Thanu Lokesh" userId="S::thanu_lokesh@thbs.com::4f05df37-b4cf-4b07-8794-a6bbcef0fe09" providerId="AD" clId="Web-{33F4F5FC-8B9B-4ACF-B3F3-CC41D1C9CF01}" dt="2021-11-15T15:09:51.826" v="82"/>
          <ac:spMkLst>
            <pc:docMk/>
            <pc:sldMk cId="2313532272" sldId="257"/>
            <ac:spMk id="2" creationId="{D14354DE-21BA-495E-9796-EE0BFE355883}"/>
          </ac:spMkLst>
        </pc:spChg>
        <pc:spChg chg="mod">
          <ac:chgData name="Thanu Lokesh" userId="S::thanu_lokesh@thbs.com::4f05df37-b4cf-4b07-8794-a6bbcef0fe09" providerId="AD" clId="Web-{33F4F5FC-8B9B-4ACF-B3F3-CC41D1C9CF01}" dt="2021-11-15T15:34:41.349" v="800" actId="1076"/>
          <ac:spMkLst>
            <pc:docMk/>
            <pc:sldMk cId="2313532272" sldId="257"/>
            <ac:spMk id="3" creationId="{F3BF3C87-EB53-4DF2-8FC2-77B09D4C0FA9}"/>
          </ac:spMkLst>
        </pc:spChg>
        <pc:spChg chg="add">
          <ac:chgData name="Thanu Lokesh" userId="S::thanu_lokesh@thbs.com::4f05df37-b4cf-4b07-8794-a6bbcef0fe09" providerId="AD" clId="Web-{33F4F5FC-8B9B-4ACF-B3F3-CC41D1C9CF01}" dt="2021-11-15T15:09:51.826" v="82"/>
          <ac:spMkLst>
            <pc:docMk/>
            <pc:sldMk cId="2313532272" sldId="257"/>
            <ac:spMk id="9" creationId="{F09CA6CC-C9DF-440F-BE30-1167A9211C99}"/>
          </ac:spMkLst>
        </pc:spChg>
        <pc:spChg chg="add">
          <ac:chgData name="Thanu Lokesh" userId="S::thanu_lokesh@thbs.com::4f05df37-b4cf-4b07-8794-a6bbcef0fe09" providerId="AD" clId="Web-{33F4F5FC-8B9B-4ACF-B3F3-CC41D1C9CF01}" dt="2021-11-15T15:09:51.826" v="82"/>
          <ac:spMkLst>
            <pc:docMk/>
            <pc:sldMk cId="2313532272" sldId="257"/>
            <ac:spMk id="11" creationId="{6F82D7C3-4329-485C-9C81-FB5BA3FA96DF}"/>
          </ac:spMkLst>
        </pc:spChg>
        <pc:spChg chg="add">
          <ac:chgData name="Thanu Lokesh" userId="S::thanu_lokesh@thbs.com::4f05df37-b4cf-4b07-8794-a6bbcef0fe09" providerId="AD" clId="Web-{33F4F5FC-8B9B-4ACF-B3F3-CC41D1C9CF01}" dt="2021-11-15T15:09:51.826" v="82"/>
          <ac:spMkLst>
            <pc:docMk/>
            <pc:sldMk cId="2313532272" sldId="257"/>
            <ac:spMk id="13" creationId="{B4A844BD-14AA-428F-A577-AF00BC3747EA}"/>
          </ac:spMkLst>
        </pc:spChg>
        <pc:spChg chg="add">
          <ac:chgData name="Thanu Lokesh" userId="S::thanu_lokesh@thbs.com::4f05df37-b4cf-4b07-8794-a6bbcef0fe09" providerId="AD" clId="Web-{33F4F5FC-8B9B-4ACF-B3F3-CC41D1C9CF01}" dt="2021-11-15T15:09:51.826" v="82"/>
          <ac:spMkLst>
            <pc:docMk/>
            <pc:sldMk cId="2313532272" sldId="257"/>
            <ac:spMk id="15" creationId="{B5E57564-AF5B-45C2-9B42-165C77BE88F2}"/>
          </ac:spMkLst>
        </pc:spChg>
        <pc:picChg chg="add">
          <ac:chgData name="Thanu Lokesh" userId="S::thanu_lokesh@thbs.com::4f05df37-b4cf-4b07-8794-a6bbcef0fe09" providerId="AD" clId="Web-{33F4F5FC-8B9B-4ACF-B3F3-CC41D1C9CF01}" dt="2021-11-15T15:09:51.826" v="82"/>
          <ac:picMkLst>
            <pc:docMk/>
            <pc:sldMk cId="2313532272" sldId="257"/>
            <ac:picMk id="5" creationId="{0C254472-BC3A-49BC-87F8-1AE85C1DC5FD}"/>
          </ac:picMkLst>
        </pc:picChg>
      </pc:sldChg>
      <pc:sldChg chg="modSp new">
        <pc:chgData name="Thanu Lokesh" userId="S::thanu_lokesh@thbs.com::4f05df37-b4cf-4b07-8794-a6bbcef0fe09" providerId="AD" clId="Web-{33F4F5FC-8B9B-4ACF-B3F3-CC41D1C9CF01}" dt="2021-11-15T15:17:36.389" v="246" actId="20577"/>
        <pc:sldMkLst>
          <pc:docMk/>
          <pc:sldMk cId="1553187906" sldId="258"/>
        </pc:sldMkLst>
        <pc:spChg chg="mod">
          <ac:chgData name="Thanu Lokesh" userId="S::thanu_lokesh@thbs.com::4f05df37-b4cf-4b07-8794-a6bbcef0fe09" providerId="AD" clId="Web-{33F4F5FC-8B9B-4ACF-B3F3-CC41D1C9CF01}" dt="2021-11-15T15:15:25.974" v="170" actId="20577"/>
          <ac:spMkLst>
            <pc:docMk/>
            <pc:sldMk cId="1553187906" sldId="258"/>
            <ac:spMk id="2" creationId="{CFA74438-8644-4EC6-B578-9C03E894EAE3}"/>
          </ac:spMkLst>
        </pc:spChg>
        <pc:spChg chg="mod">
          <ac:chgData name="Thanu Lokesh" userId="S::thanu_lokesh@thbs.com::4f05df37-b4cf-4b07-8794-a6bbcef0fe09" providerId="AD" clId="Web-{33F4F5FC-8B9B-4ACF-B3F3-CC41D1C9CF01}" dt="2021-11-15T15:17:36.389" v="246" actId="20577"/>
          <ac:spMkLst>
            <pc:docMk/>
            <pc:sldMk cId="1553187906" sldId="258"/>
            <ac:spMk id="3" creationId="{5145A80A-446C-4616-BEE6-CEC5FB1C4A05}"/>
          </ac:spMkLst>
        </pc:spChg>
      </pc:sldChg>
      <pc:sldChg chg="modSp new">
        <pc:chgData name="Thanu Lokesh" userId="S::thanu_lokesh@thbs.com::4f05df37-b4cf-4b07-8794-a6bbcef0fe09" providerId="AD" clId="Web-{33F4F5FC-8B9B-4ACF-B3F3-CC41D1C9CF01}" dt="2021-11-15T15:31:35.727" v="772" actId="20577"/>
        <pc:sldMkLst>
          <pc:docMk/>
          <pc:sldMk cId="1111975721" sldId="259"/>
        </pc:sldMkLst>
        <pc:spChg chg="mod">
          <ac:chgData name="Thanu Lokesh" userId="S::thanu_lokesh@thbs.com::4f05df37-b4cf-4b07-8794-a6bbcef0fe09" providerId="AD" clId="Web-{33F4F5FC-8B9B-4ACF-B3F3-CC41D1C9CF01}" dt="2021-11-15T15:17:52.718" v="254" actId="20577"/>
          <ac:spMkLst>
            <pc:docMk/>
            <pc:sldMk cId="1111975721" sldId="259"/>
            <ac:spMk id="2" creationId="{74DC8A22-9927-4B5C-A008-B26C22EB73D9}"/>
          </ac:spMkLst>
        </pc:spChg>
        <pc:spChg chg="mod">
          <ac:chgData name="Thanu Lokesh" userId="S::thanu_lokesh@thbs.com::4f05df37-b4cf-4b07-8794-a6bbcef0fe09" providerId="AD" clId="Web-{33F4F5FC-8B9B-4ACF-B3F3-CC41D1C9CF01}" dt="2021-11-15T15:31:35.727" v="772" actId="20577"/>
          <ac:spMkLst>
            <pc:docMk/>
            <pc:sldMk cId="1111975721" sldId="259"/>
            <ac:spMk id="3" creationId="{857AF674-CD2D-4CE7-9BC1-F58921EFCB72}"/>
          </ac:spMkLst>
        </pc:spChg>
      </pc:sldChg>
      <pc:sldChg chg="modSp new">
        <pc:chgData name="Thanu Lokesh" userId="S::thanu_lokesh@thbs.com::4f05df37-b4cf-4b07-8794-a6bbcef0fe09" providerId="AD" clId="Web-{33F4F5FC-8B9B-4ACF-B3F3-CC41D1C9CF01}" dt="2021-11-15T15:31:25.836" v="769" actId="20577"/>
        <pc:sldMkLst>
          <pc:docMk/>
          <pc:sldMk cId="141688183" sldId="260"/>
        </pc:sldMkLst>
        <pc:spChg chg="mod">
          <ac:chgData name="Thanu Lokesh" userId="S::thanu_lokesh@thbs.com::4f05df37-b4cf-4b07-8794-a6bbcef0fe09" providerId="AD" clId="Web-{33F4F5FC-8B9B-4ACF-B3F3-CC41D1C9CF01}" dt="2021-11-15T15:29:05.686" v="653" actId="20577"/>
          <ac:spMkLst>
            <pc:docMk/>
            <pc:sldMk cId="141688183" sldId="260"/>
            <ac:spMk id="2" creationId="{0D73C8BF-7ECD-46BF-809F-2D5FC4EB6FD2}"/>
          </ac:spMkLst>
        </pc:spChg>
        <pc:spChg chg="mod">
          <ac:chgData name="Thanu Lokesh" userId="S::thanu_lokesh@thbs.com::4f05df37-b4cf-4b07-8794-a6bbcef0fe09" providerId="AD" clId="Web-{33F4F5FC-8B9B-4ACF-B3F3-CC41D1C9CF01}" dt="2021-11-15T15:31:25.836" v="769" actId="20577"/>
          <ac:spMkLst>
            <pc:docMk/>
            <pc:sldMk cId="141688183" sldId="260"/>
            <ac:spMk id="3" creationId="{1FBFB20B-5CD2-4EBE-9140-4ACBFB931C4A}"/>
          </ac:spMkLst>
        </pc:spChg>
      </pc:sldChg>
      <pc:sldChg chg="modSp new">
        <pc:chgData name="Thanu Lokesh" userId="S::thanu_lokesh@thbs.com::4f05df37-b4cf-4b07-8794-a6bbcef0fe09" providerId="AD" clId="Web-{33F4F5FC-8B9B-4ACF-B3F3-CC41D1C9CF01}" dt="2021-11-15T15:30:46.224" v="694" actId="20577"/>
        <pc:sldMkLst>
          <pc:docMk/>
          <pc:sldMk cId="1177309690" sldId="261"/>
        </pc:sldMkLst>
        <pc:spChg chg="mod">
          <ac:chgData name="Thanu Lokesh" userId="S::thanu_lokesh@thbs.com::4f05df37-b4cf-4b07-8794-a6bbcef0fe09" providerId="AD" clId="Web-{33F4F5FC-8B9B-4ACF-B3F3-CC41D1C9CF01}" dt="2021-11-15T15:29:43.470" v="663" actId="20577"/>
          <ac:spMkLst>
            <pc:docMk/>
            <pc:sldMk cId="1177309690" sldId="261"/>
            <ac:spMk id="2" creationId="{386ADC9A-61FB-486B-8D8C-C89BDC0B5044}"/>
          </ac:spMkLst>
        </pc:spChg>
        <pc:spChg chg="mod">
          <ac:chgData name="Thanu Lokesh" userId="S::thanu_lokesh@thbs.com::4f05df37-b4cf-4b07-8794-a6bbcef0fe09" providerId="AD" clId="Web-{33F4F5FC-8B9B-4ACF-B3F3-CC41D1C9CF01}" dt="2021-11-15T15:30:46.224" v="694" actId="20577"/>
          <ac:spMkLst>
            <pc:docMk/>
            <pc:sldMk cId="1177309690" sldId="261"/>
            <ac:spMk id="3" creationId="{C5C8E5FC-7E00-4E8A-B2E7-D741F525271A}"/>
          </ac:spMkLst>
        </pc:spChg>
      </pc:sldChg>
      <pc:sldChg chg="modSp new">
        <pc:chgData name="Thanu Lokesh" userId="S::thanu_lokesh@thbs.com::4f05df37-b4cf-4b07-8794-a6bbcef0fe09" providerId="AD" clId="Web-{33F4F5FC-8B9B-4ACF-B3F3-CC41D1C9CF01}" dt="2021-11-15T15:48:35.812" v="1008" actId="20577"/>
        <pc:sldMkLst>
          <pc:docMk/>
          <pc:sldMk cId="2988965095" sldId="262"/>
        </pc:sldMkLst>
        <pc:spChg chg="mod">
          <ac:chgData name="Thanu Lokesh" userId="S::thanu_lokesh@thbs.com::4f05df37-b4cf-4b07-8794-a6bbcef0fe09" providerId="AD" clId="Web-{33F4F5FC-8B9B-4ACF-B3F3-CC41D1C9CF01}" dt="2021-11-15T15:32:05.933" v="790" actId="20577"/>
          <ac:spMkLst>
            <pc:docMk/>
            <pc:sldMk cId="2988965095" sldId="262"/>
            <ac:spMk id="2" creationId="{684BD39E-D57C-41A1-BD16-BFA9953D02B4}"/>
          </ac:spMkLst>
        </pc:spChg>
        <pc:spChg chg="mod">
          <ac:chgData name="Thanu Lokesh" userId="S::thanu_lokesh@thbs.com::4f05df37-b4cf-4b07-8794-a6bbcef0fe09" providerId="AD" clId="Web-{33F4F5FC-8B9B-4ACF-B3F3-CC41D1C9CF01}" dt="2021-11-15T15:48:35.812" v="1008" actId="20577"/>
          <ac:spMkLst>
            <pc:docMk/>
            <pc:sldMk cId="2988965095" sldId="262"/>
            <ac:spMk id="3" creationId="{C5C1BDE9-680E-4E6F-8929-3A58A01D0F94}"/>
          </ac:spMkLst>
        </pc:spChg>
      </pc:sldChg>
      <pc:sldChg chg="modSp new">
        <pc:chgData name="Thanu Lokesh" userId="S::thanu_lokesh@thbs.com::4f05df37-b4cf-4b07-8794-a6bbcef0fe09" providerId="AD" clId="Web-{33F4F5FC-8B9B-4ACF-B3F3-CC41D1C9CF01}" dt="2021-11-15T15:40:34.577" v="808" actId="20577"/>
        <pc:sldMkLst>
          <pc:docMk/>
          <pc:sldMk cId="3221404814" sldId="263"/>
        </pc:sldMkLst>
        <pc:spChg chg="mod">
          <ac:chgData name="Thanu Lokesh" userId="S::thanu_lokesh@thbs.com::4f05df37-b4cf-4b07-8794-a6bbcef0fe09" providerId="AD" clId="Web-{33F4F5FC-8B9B-4ACF-B3F3-CC41D1C9CF01}" dt="2021-11-15T15:40:34.577" v="808" actId="20577"/>
          <ac:spMkLst>
            <pc:docMk/>
            <pc:sldMk cId="3221404814" sldId="263"/>
            <ac:spMk id="2" creationId="{B42C61FD-1E93-4224-9A31-BA3C82441211}"/>
          </ac:spMkLst>
        </pc:spChg>
      </pc:sldChg>
      <pc:sldChg chg="modSp new">
        <pc:chgData name="Thanu Lokesh" userId="S::thanu_lokesh@thbs.com::4f05df37-b4cf-4b07-8794-a6bbcef0fe09" providerId="AD" clId="Web-{33F4F5FC-8B9B-4ACF-B3F3-CC41D1C9CF01}" dt="2021-11-15T15:41:17.220" v="822" actId="20577"/>
        <pc:sldMkLst>
          <pc:docMk/>
          <pc:sldMk cId="1850765112" sldId="264"/>
        </pc:sldMkLst>
        <pc:spChg chg="mod">
          <ac:chgData name="Thanu Lokesh" userId="S::thanu_lokesh@thbs.com::4f05df37-b4cf-4b07-8794-a6bbcef0fe09" providerId="AD" clId="Web-{33F4F5FC-8B9B-4ACF-B3F3-CC41D1C9CF01}" dt="2021-11-15T15:41:17.220" v="822" actId="20577"/>
          <ac:spMkLst>
            <pc:docMk/>
            <pc:sldMk cId="1850765112" sldId="264"/>
            <ac:spMk id="2" creationId="{30D2FA59-4004-40F8-8B20-74AE3C8119EF}"/>
          </ac:spMkLst>
        </pc:spChg>
      </pc:sldChg>
      <pc:sldChg chg="new del">
        <pc:chgData name="Thanu Lokesh" userId="S::thanu_lokesh@thbs.com::4f05df37-b4cf-4b07-8794-a6bbcef0fe09" providerId="AD" clId="Web-{33F4F5FC-8B9B-4ACF-B3F3-CC41D1C9CF01}" dt="2021-11-15T15:42:25.397" v="836"/>
        <pc:sldMkLst>
          <pc:docMk/>
          <pc:sldMk cId="3321847690" sldId="265"/>
        </pc:sldMkLst>
      </pc:sldChg>
      <pc:sldChg chg="modSp new">
        <pc:chgData name="Thanu Lokesh" userId="S::thanu_lokesh@thbs.com::4f05df37-b4cf-4b07-8794-a6bbcef0fe09" providerId="AD" clId="Web-{33F4F5FC-8B9B-4ACF-B3F3-CC41D1C9CF01}" dt="2021-11-15T15:42:03.333" v="830" actId="20577"/>
        <pc:sldMkLst>
          <pc:docMk/>
          <pc:sldMk cId="3729700014" sldId="266"/>
        </pc:sldMkLst>
        <pc:spChg chg="mod">
          <ac:chgData name="Thanu Lokesh" userId="S::thanu_lokesh@thbs.com::4f05df37-b4cf-4b07-8794-a6bbcef0fe09" providerId="AD" clId="Web-{33F4F5FC-8B9B-4ACF-B3F3-CC41D1C9CF01}" dt="2021-11-15T15:42:03.333" v="830" actId="20577"/>
          <ac:spMkLst>
            <pc:docMk/>
            <pc:sldMk cId="3729700014" sldId="266"/>
            <ac:spMk id="2" creationId="{DEC5CF3C-04E0-487C-865F-D91CFBD2351A}"/>
          </ac:spMkLst>
        </pc:spChg>
      </pc:sldChg>
      <pc:sldChg chg="modSp new">
        <pc:chgData name="Thanu Lokesh" userId="S::thanu_lokesh@thbs.com::4f05df37-b4cf-4b07-8794-a6bbcef0fe09" providerId="AD" clId="Web-{33F4F5FC-8B9B-4ACF-B3F3-CC41D1C9CF01}" dt="2021-11-15T15:42:21.396" v="835" actId="20577"/>
        <pc:sldMkLst>
          <pc:docMk/>
          <pc:sldMk cId="777599596" sldId="267"/>
        </pc:sldMkLst>
        <pc:spChg chg="mod">
          <ac:chgData name="Thanu Lokesh" userId="S::thanu_lokesh@thbs.com::4f05df37-b4cf-4b07-8794-a6bbcef0fe09" providerId="AD" clId="Web-{33F4F5FC-8B9B-4ACF-B3F3-CC41D1C9CF01}" dt="2021-11-15T15:42:21.396" v="835" actId="20577"/>
          <ac:spMkLst>
            <pc:docMk/>
            <pc:sldMk cId="777599596" sldId="267"/>
            <ac:spMk id="2" creationId="{2B45029D-61E4-4495-BDF7-D87A6E7EF439}"/>
          </ac:spMkLst>
        </pc:spChg>
      </pc:sldChg>
      <pc:sldChg chg="delSp modSp new">
        <pc:chgData name="Thanu Lokesh" userId="S::thanu_lokesh@thbs.com::4f05df37-b4cf-4b07-8794-a6bbcef0fe09" providerId="AD" clId="Web-{33F4F5FC-8B9B-4ACF-B3F3-CC41D1C9CF01}" dt="2021-11-15T15:44:08.982" v="861" actId="20577"/>
        <pc:sldMkLst>
          <pc:docMk/>
          <pc:sldMk cId="1106633964" sldId="268"/>
        </pc:sldMkLst>
        <pc:spChg chg="mod">
          <ac:chgData name="Thanu Lokesh" userId="S::thanu_lokesh@thbs.com::4f05df37-b4cf-4b07-8794-a6bbcef0fe09" providerId="AD" clId="Web-{33F4F5FC-8B9B-4ACF-B3F3-CC41D1C9CF01}" dt="2021-11-15T15:44:08.982" v="861" actId="20577"/>
          <ac:spMkLst>
            <pc:docMk/>
            <pc:sldMk cId="1106633964" sldId="268"/>
            <ac:spMk id="2" creationId="{0F74FA46-E244-4C1F-99A8-1D6D32E544FE}"/>
          </ac:spMkLst>
        </pc:spChg>
        <pc:spChg chg="del">
          <ac:chgData name="Thanu Lokesh" userId="S::thanu_lokesh@thbs.com::4f05df37-b4cf-4b07-8794-a6bbcef0fe09" providerId="AD" clId="Web-{33F4F5FC-8B9B-4ACF-B3F3-CC41D1C9CF01}" dt="2021-11-15T15:43:42.714" v="849"/>
          <ac:spMkLst>
            <pc:docMk/>
            <pc:sldMk cId="1106633964" sldId="268"/>
            <ac:spMk id="3" creationId="{D1851010-76C7-4A15-8C8A-B58AF7BA9A08}"/>
          </ac:spMkLst>
        </pc:spChg>
      </pc:sldChg>
      <pc:sldChg chg="modSp new del">
        <pc:chgData name="Thanu Lokesh" userId="S::thanu_lokesh@thbs.com::4f05df37-b4cf-4b07-8794-a6bbcef0fe09" providerId="AD" clId="Web-{33F4F5FC-8B9B-4ACF-B3F3-CC41D1C9CF01}" dt="2021-11-15T15:43:19.932" v="843"/>
        <pc:sldMkLst>
          <pc:docMk/>
          <pc:sldMk cId="3186418075" sldId="268"/>
        </pc:sldMkLst>
        <pc:spChg chg="mod">
          <ac:chgData name="Thanu Lokesh" userId="S::thanu_lokesh@thbs.com::4f05df37-b4cf-4b07-8794-a6bbcef0fe09" providerId="AD" clId="Web-{33F4F5FC-8B9B-4ACF-B3F3-CC41D1C9CF01}" dt="2021-11-15T15:43:18.619" v="842" actId="20577"/>
          <ac:spMkLst>
            <pc:docMk/>
            <pc:sldMk cId="3186418075" sldId="268"/>
            <ac:spMk id="3" creationId="{5C22D651-47DE-4B33-86E3-C68D3D46A527}"/>
          </ac:spMkLst>
        </pc:spChg>
      </pc:sldChg>
      <pc:sldChg chg="new del">
        <pc:chgData name="Thanu Lokesh" userId="S::thanu_lokesh@thbs.com::4f05df37-b4cf-4b07-8794-a6bbcef0fe09" providerId="AD" clId="Web-{33F4F5FC-8B9B-4ACF-B3F3-CC41D1C9CF01}" dt="2021-11-15T15:43:27.682" v="846"/>
        <pc:sldMkLst>
          <pc:docMk/>
          <pc:sldMk cId="4137111252" sldId="268"/>
        </pc:sldMkLst>
      </pc:sldChg>
      <pc:sldChg chg="new del">
        <pc:chgData name="Thanu Lokesh" userId="S::thanu_lokesh@thbs.com::4f05df37-b4cf-4b07-8794-a6bbcef0fe09" providerId="AD" clId="Web-{33F4F5FC-8B9B-4ACF-B3F3-CC41D1C9CF01}" dt="2021-11-15T15:43:33.073" v="847"/>
        <pc:sldMkLst>
          <pc:docMk/>
          <pc:sldMk cId="1925827101" sldId="269"/>
        </pc:sldMkLst>
      </pc:sldChg>
      <pc:sldMasterChg chg="del delSldLayout">
        <pc:chgData name="Thanu Lokesh" userId="S::thanu_lokesh@thbs.com::4f05df37-b4cf-4b07-8794-a6bbcef0fe09" providerId="AD" clId="Web-{33F4F5FC-8B9B-4ACF-B3F3-CC41D1C9CF01}" dt="2021-11-15T15:00:30.929" v="0"/>
        <pc:sldMasterMkLst>
          <pc:docMk/>
          <pc:sldMasterMk cId="0" sldId="2147483648"/>
        </pc:sldMasterMkLst>
        <pc:sldLayoutChg chg="del">
          <pc:chgData name="Thanu Lokesh" userId="S::thanu_lokesh@thbs.com::4f05df37-b4cf-4b07-8794-a6bbcef0fe09" providerId="AD" clId="Web-{33F4F5FC-8B9B-4ACF-B3F3-CC41D1C9CF01}" dt="2021-11-15T15:00:30.929" v="0"/>
          <pc:sldLayoutMkLst>
            <pc:docMk/>
            <pc:sldMasterMk cId="0" sldId="2147483648"/>
            <pc:sldLayoutMk cId="0" sldId="2147483649"/>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0"/>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1"/>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2"/>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3"/>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4"/>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5"/>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6"/>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8"/>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59"/>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1"/>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2"/>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4"/>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7"/>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8"/>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69"/>
          </pc:sldLayoutMkLst>
        </pc:sldLayoutChg>
        <pc:sldLayoutChg chg="del">
          <pc:chgData name="Thanu Lokesh" userId="S::thanu_lokesh@thbs.com::4f05df37-b4cf-4b07-8794-a6bbcef0fe09" providerId="AD" clId="Web-{33F4F5FC-8B9B-4ACF-B3F3-CC41D1C9CF01}" dt="2021-11-15T15:00:30.929" v="0"/>
          <pc:sldLayoutMkLst>
            <pc:docMk/>
            <pc:sldMasterMk cId="0" sldId="2147483648"/>
            <pc:sldLayoutMk cId="0" sldId="2147483670"/>
          </pc:sldLayoutMkLst>
        </pc:sldLayoutChg>
      </pc:sldMasterChg>
      <pc:sldMasterChg chg="add addSldLayout">
        <pc:chgData name="Thanu Lokesh" userId="S::thanu_lokesh@thbs.com::4f05df37-b4cf-4b07-8794-a6bbcef0fe09" providerId="AD" clId="Web-{33F4F5FC-8B9B-4ACF-B3F3-CC41D1C9CF01}" dt="2021-11-15T15:00:30.929" v="0"/>
        <pc:sldMasterMkLst>
          <pc:docMk/>
          <pc:sldMasterMk cId="647114389" sldId="2147483673"/>
        </pc:sldMasterMkLst>
        <pc:sldLayoutChg chg="add">
          <pc:chgData name="Thanu Lokesh" userId="S::thanu_lokesh@thbs.com::4f05df37-b4cf-4b07-8794-a6bbcef0fe09" providerId="AD" clId="Web-{33F4F5FC-8B9B-4ACF-B3F3-CC41D1C9CF01}" dt="2021-11-15T15:00:30.929" v="0"/>
          <pc:sldLayoutMkLst>
            <pc:docMk/>
            <pc:sldMasterMk cId="647114389" sldId="2147483673"/>
            <pc:sldLayoutMk cId="2191414733" sldId="2147483663"/>
          </pc:sldLayoutMkLst>
        </pc:sldLayoutChg>
        <pc:sldLayoutChg chg="add">
          <pc:chgData name="Thanu Lokesh" userId="S::thanu_lokesh@thbs.com::4f05df37-b4cf-4b07-8794-a6bbcef0fe09" providerId="AD" clId="Web-{33F4F5FC-8B9B-4ACF-B3F3-CC41D1C9CF01}" dt="2021-11-15T15:00:30.929" v="0"/>
          <pc:sldLayoutMkLst>
            <pc:docMk/>
            <pc:sldMasterMk cId="647114389" sldId="2147483673"/>
            <pc:sldLayoutMk cId="1382842810" sldId="2147483665"/>
          </pc:sldLayoutMkLst>
        </pc:sldLayoutChg>
        <pc:sldLayoutChg chg="add">
          <pc:chgData name="Thanu Lokesh" userId="S::thanu_lokesh@thbs.com::4f05df37-b4cf-4b07-8794-a6bbcef0fe09" providerId="AD" clId="Web-{33F4F5FC-8B9B-4ACF-B3F3-CC41D1C9CF01}" dt="2021-11-15T15:00:30.929" v="0"/>
          <pc:sldLayoutMkLst>
            <pc:docMk/>
            <pc:sldMasterMk cId="647114389" sldId="2147483673"/>
            <pc:sldLayoutMk cId="1224512162" sldId="2147483666"/>
          </pc:sldLayoutMkLst>
        </pc:sldLayoutChg>
        <pc:sldLayoutChg chg="add">
          <pc:chgData name="Thanu Lokesh" userId="S::thanu_lokesh@thbs.com::4f05df37-b4cf-4b07-8794-a6bbcef0fe09" providerId="AD" clId="Web-{33F4F5FC-8B9B-4ACF-B3F3-CC41D1C9CF01}" dt="2021-11-15T15:00:30.929" v="0"/>
          <pc:sldLayoutMkLst>
            <pc:docMk/>
            <pc:sldMasterMk cId="647114389" sldId="2147483673"/>
            <pc:sldLayoutMk cId="2687449394" sldId="2147483671"/>
          </pc:sldLayoutMkLst>
        </pc:sldLayoutChg>
        <pc:sldLayoutChg chg="add">
          <pc:chgData name="Thanu Lokesh" userId="S::thanu_lokesh@thbs.com::4f05df37-b4cf-4b07-8794-a6bbcef0fe09" providerId="AD" clId="Web-{33F4F5FC-8B9B-4ACF-B3F3-CC41D1C9CF01}" dt="2021-11-15T15:00:30.929" v="0"/>
          <pc:sldLayoutMkLst>
            <pc:docMk/>
            <pc:sldMasterMk cId="647114389" sldId="2147483673"/>
            <pc:sldLayoutMk cId="232766434" sldId="2147483672"/>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1071119234" sldId="2147483674"/>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2319214627" sldId="2147483675"/>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4247318252" sldId="2147483676"/>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3375758605" sldId="2147483677"/>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1587874511" sldId="2147483678"/>
          </pc:sldLayoutMkLst>
        </pc:sldLayoutChg>
        <pc:sldLayoutChg chg="add replId">
          <pc:chgData name="Thanu Lokesh" userId="S::thanu_lokesh@thbs.com::4f05df37-b4cf-4b07-8794-a6bbcef0fe09" providerId="AD" clId="Web-{33F4F5FC-8B9B-4ACF-B3F3-CC41D1C9CF01}" dt="2021-11-15T15:00:30.929" v="0"/>
          <pc:sldLayoutMkLst>
            <pc:docMk/>
            <pc:sldMasterMk cId="647114389" sldId="2147483673"/>
            <pc:sldLayoutMk cId="839759754" sldId="2147483679"/>
          </pc:sldLayoutMkLst>
        </pc:sldLayoutChg>
      </pc:sldMasterChg>
    </pc:docChg>
  </pc:docChgLst>
  <pc:docChgLst>
    <pc:chgData name="Thanu Lokesh" userId="S::thanu_lokesh@thbs.com::4f05df37-b4cf-4b07-8794-a6bbcef0fe09" providerId="AD" clId="Web-{0BF8643C-315D-43AA-847D-FEF21F870ADD}"/>
    <pc:docChg chg="modSld">
      <pc:chgData name="Thanu Lokesh" userId="S::thanu_lokesh@thbs.com::4f05df37-b4cf-4b07-8794-a6bbcef0fe09" providerId="AD" clId="Web-{0BF8643C-315D-43AA-847D-FEF21F870ADD}" dt="2021-11-16T07:01:32.234" v="1" actId="20577"/>
      <pc:docMkLst>
        <pc:docMk/>
      </pc:docMkLst>
      <pc:sldChg chg="modSp">
        <pc:chgData name="Thanu Lokesh" userId="S::thanu_lokesh@thbs.com::4f05df37-b4cf-4b07-8794-a6bbcef0fe09" providerId="AD" clId="Web-{0BF8643C-315D-43AA-847D-FEF21F870ADD}" dt="2021-11-16T07:01:32.234" v="1" actId="20577"/>
        <pc:sldMkLst>
          <pc:docMk/>
          <pc:sldMk cId="2299734367" sldId="256"/>
        </pc:sldMkLst>
        <pc:spChg chg="mod">
          <ac:chgData name="Thanu Lokesh" userId="S::thanu_lokesh@thbs.com::4f05df37-b4cf-4b07-8794-a6bbcef0fe09" providerId="AD" clId="Web-{0BF8643C-315D-43AA-847D-FEF21F870ADD}" dt="2021-11-16T07:01:32.234" v="1" actId="20577"/>
          <ac:spMkLst>
            <pc:docMk/>
            <pc:sldMk cId="2299734367" sldId="256"/>
            <ac:spMk id="3" creationId="{00000000-0000-0000-0000-000000000000}"/>
          </ac:spMkLst>
        </pc:spChg>
      </pc:sldChg>
    </pc:docChg>
  </pc:docChgLst>
  <pc:docChgLst>
    <pc:chgData name="Thanu Lokesh" userId="S::thanu_lokesh@thbs.com::4f05df37-b4cf-4b07-8794-a6bbcef0fe09" providerId="AD" clId="Web-{4AD88473-5CBC-47D7-807B-0901194719C3}"/>
    <pc:docChg chg="modSld">
      <pc:chgData name="Thanu Lokesh" userId="S::thanu_lokesh@thbs.com::4f05df37-b4cf-4b07-8794-a6bbcef0fe09" providerId="AD" clId="Web-{4AD88473-5CBC-47D7-807B-0901194719C3}" dt="2021-11-16T03:55:44.277" v="61" actId="20577"/>
      <pc:docMkLst>
        <pc:docMk/>
      </pc:docMkLst>
      <pc:sldChg chg="modSp">
        <pc:chgData name="Thanu Lokesh" userId="S::thanu_lokesh@thbs.com::4f05df37-b4cf-4b07-8794-a6bbcef0fe09" providerId="AD" clId="Web-{4AD88473-5CBC-47D7-807B-0901194719C3}" dt="2021-11-16T03:55:44.277" v="61" actId="20577"/>
        <pc:sldMkLst>
          <pc:docMk/>
          <pc:sldMk cId="777599596" sldId="267"/>
        </pc:sldMkLst>
        <pc:spChg chg="mod">
          <ac:chgData name="Thanu Lokesh" userId="S::thanu_lokesh@thbs.com::4f05df37-b4cf-4b07-8794-a6bbcef0fe09" providerId="AD" clId="Web-{4AD88473-5CBC-47D7-807B-0901194719C3}" dt="2021-11-16T03:54:29.073" v="9" actId="20577"/>
          <ac:spMkLst>
            <pc:docMk/>
            <pc:sldMk cId="777599596" sldId="267"/>
            <ac:spMk id="2" creationId="{2B45029D-61E4-4495-BDF7-D87A6E7EF439}"/>
          </ac:spMkLst>
        </pc:spChg>
        <pc:spChg chg="mod">
          <ac:chgData name="Thanu Lokesh" userId="S::thanu_lokesh@thbs.com::4f05df37-b4cf-4b07-8794-a6bbcef0fe09" providerId="AD" clId="Web-{4AD88473-5CBC-47D7-807B-0901194719C3}" dt="2021-11-16T03:55:44.277" v="61" actId="20577"/>
          <ac:spMkLst>
            <pc:docMk/>
            <pc:sldMk cId="777599596" sldId="267"/>
            <ac:spMk id="3" creationId="{83A47A95-D047-42EE-A7B6-F5FEE01E55EE}"/>
          </ac:spMkLst>
        </pc:spChg>
      </pc:sldChg>
    </pc:docChg>
  </pc:docChgLst>
  <pc:docChgLst>
    <pc:chgData name="Thanu Lokesh" userId="S::thanu_lokesh@thbs.com::4f05df37-b4cf-4b07-8794-a6bbcef0fe09" providerId="AD" clId="Web-{58AD9E7A-93A4-486B-B553-E85C586CF23E}"/>
    <pc:docChg chg="modSld">
      <pc:chgData name="Thanu Lokesh" userId="S::thanu_lokesh@thbs.com::4f05df37-b4cf-4b07-8794-a6bbcef0fe09" providerId="AD" clId="Web-{58AD9E7A-93A4-486B-B553-E85C586CF23E}" dt="2021-11-16T05:31:38.825" v="13" actId="14100"/>
      <pc:docMkLst>
        <pc:docMk/>
      </pc:docMkLst>
      <pc:sldChg chg="addSp modSp">
        <pc:chgData name="Thanu Lokesh" userId="S::thanu_lokesh@thbs.com::4f05df37-b4cf-4b07-8794-a6bbcef0fe09" providerId="AD" clId="Web-{58AD9E7A-93A4-486B-B553-E85C586CF23E}" dt="2021-11-16T05:31:38.825" v="13" actId="14100"/>
        <pc:sldMkLst>
          <pc:docMk/>
          <pc:sldMk cId="463309173" sldId="271"/>
        </pc:sldMkLst>
        <pc:picChg chg="mod">
          <ac:chgData name="Thanu Lokesh" userId="S::thanu_lokesh@thbs.com::4f05df37-b4cf-4b07-8794-a6bbcef0fe09" providerId="AD" clId="Web-{58AD9E7A-93A4-486B-B553-E85C586CF23E}" dt="2021-11-16T05:31:38.825" v="13" actId="14100"/>
          <ac:picMkLst>
            <pc:docMk/>
            <pc:sldMk cId="463309173" sldId="271"/>
            <ac:picMk id="3" creationId="{5DCBF6E7-E3C9-4C66-B0ED-B3406672E617}"/>
          </ac:picMkLst>
        </pc:picChg>
        <pc:picChg chg="add mod">
          <ac:chgData name="Thanu Lokesh" userId="S::thanu_lokesh@thbs.com::4f05df37-b4cf-4b07-8794-a6bbcef0fe09" providerId="AD" clId="Web-{58AD9E7A-93A4-486B-B553-E85C586CF23E}" dt="2021-11-16T05:31:33.996" v="12" actId="14100"/>
          <ac:picMkLst>
            <pc:docMk/>
            <pc:sldMk cId="463309173" sldId="271"/>
            <ac:picMk id="4" creationId="{15E94827-B868-47EE-82BB-069BA8381D46}"/>
          </ac:picMkLst>
        </pc:picChg>
      </pc:sldChg>
    </pc:docChg>
  </pc:docChgLst>
  <pc:docChgLst>
    <pc:chgData clId="Web-{C8EF3D1E-5A9E-4144-BB0E-47E1FBAEFAC5}"/>
    <pc:docChg chg="modSld">
      <pc:chgData name="" userId="" providerId="" clId="Web-{C8EF3D1E-5A9E-4144-BB0E-47E1FBAEFAC5}" dt="2021-11-16T04:14:52.264" v="0" actId="20577"/>
      <pc:docMkLst>
        <pc:docMk/>
      </pc:docMkLst>
      <pc:sldChg chg="modSp">
        <pc:chgData name="" userId="" providerId="" clId="Web-{C8EF3D1E-5A9E-4144-BB0E-47E1FBAEFAC5}" dt="2021-11-16T04:14:52.264" v="0" actId="20577"/>
        <pc:sldMkLst>
          <pc:docMk/>
          <pc:sldMk cId="2313532272" sldId="257"/>
        </pc:sldMkLst>
        <pc:spChg chg="mod">
          <ac:chgData name="" userId="" providerId="" clId="Web-{C8EF3D1E-5A9E-4144-BB0E-47E1FBAEFAC5}" dt="2021-11-16T04:14:52.264" v="0" actId="20577"/>
          <ac:spMkLst>
            <pc:docMk/>
            <pc:sldMk cId="2313532272" sldId="257"/>
            <ac:spMk id="3" creationId="{F3BF3C87-EB53-4DF2-8FC2-77B09D4C0FA9}"/>
          </ac:spMkLst>
        </pc:spChg>
      </pc:sldChg>
    </pc:docChg>
  </pc:docChgLst>
  <pc:docChgLst>
    <pc:chgData name="Thanu Lokesh" userId="S::thanu_lokesh@thbs.com::4f05df37-b4cf-4b07-8794-a6bbcef0fe09" providerId="AD" clId="Web-{149C0755-7C91-4863-AF1B-DE980E3316CF}"/>
    <pc:docChg chg="modSld">
      <pc:chgData name="Thanu Lokesh" userId="S::thanu_lokesh@thbs.com::4f05df37-b4cf-4b07-8794-a6bbcef0fe09" providerId="AD" clId="Web-{149C0755-7C91-4863-AF1B-DE980E3316CF}" dt="2021-11-16T04:00:34.619" v="95" actId="20577"/>
      <pc:docMkLst>
        <pc:docMk/>
      </pc:docMkLst>
      <pc:sldChg chg="modSp">
        <pc:chgData name="Thanu Lokesh" userId="S::thanu_lokesh@thbs.com::4f05df37-b4cf-4b07-8794-a6bbcef0fe09" providerId="AD" clId="Web-{149C0755-7C91-4863-AF1B-DE980E3316CF}" dt="2021-11-16T04:00:34.619" v="95" actId="20577"/>
        <pc:sldMkLst>
          <pc:docMk/>
          <pc:sldMk cId="777599596" sldId="267"/>
        </pc:sldMkLst>
        <pc:spChg chg="mod">
          <ac:chgData name="Thanu Lokesh" userId="S::thanu_lokesh@thbs.com::4f05df37-b4cf-4b07-8794-a6bbcef0fe09" providerId="AD" clId="Web-{149C0755-7C91-4863-AF1B-DE980E3316CF}" dt="2021-11-16T03:59:55.697" v="68" actId="20577"/>
          <ac:spMkLst>
            <pc:docMk/>
            <pc:sldMk cId="777599596" sldId="267"/>
            <ac:spMk id="2" creationId="{2B45029D-61E4-4495-BDF7-D87A6E7EF439}"/>
          </ac:spMkLst>
        </pc:spChg>
        <pc:spChg chg="mod">
          <ac:chgData name="Thanu Lokesh" userId="S::thanu_lokesh@thbs.com::4f05df37-b4cf-4b07-8794-a6bbcef0fe09" providerId="AD" clId="Web-{149C0755-7C91-4863-AF1B-DE980E3316CF}" dt="2021-11-16T04:00:34.619" v="95" actId="20577"/>
          <ac:spMkLst>
            <pc:docMk/>
            <pc:sldMk cId="777599596" sldId="267"/>
            <ac:spMk id="3" creationId="{83A47A95-D047-42EE-A7B6-F5FEE01E55EE}"/>
          </ac:spMkLst>
        </pc:spChg>
      </pc:sldChg>
    </pc:docChg>
  </pc:docChgLst>
  <pc:docChgLst>
    <pc:chgData name="Thanu Lokesh" userId="S::thanu_lokesh@thbs.com::4f05df37-b4cf-4b07-8794-a6bbcef0fe09" providerId="AD" clId="Web-{254CC400-0EAB-4DEB-AA77-33E7468470BB}"/>
    <pc:docChg chg="modSld">
      <pc:chgData name="Thanu Lokesh" userId="S::thanu_lokesh@thbs.com::4f05df37-b4cf-4b07-8794-a6bbcef0fe09" providerId="AD" clId="Web-{254CC400-0EAB-4DEB-AA77-33E7468470BB}" dt="2021-11-16T04:51:23.276" v="13" actId="20577"/>
      <pc:docMkLst>
        <pc:docMk/>
      </pc:docMkLst>
      <pc:sldChg chg="modSp">
        <pc:chgData name="Thanu Lokesh" userId="S::thanu_lokesh@thbs.com::4f05df37-b4cf-4b07-8794-a6bbcef0fe09" providerId="AD" clId="Web-{254CC400-0EAB-4DEB-AA77-33E7468470BB}" dt="2021-11-16T04:51:23.276" v="13" actId="20577"/>
        <pc:sldMkLst>
          <pc:docMk/>
          <pc:sldMk cId="2313532272" sldId="257"/>
        </pc:sldMkLst>
        <pc:spChg chg="mod">
          <ac:chgData name="Thanu Lokesh" userId="S::thanu_lokesh@thbs.com::4f05df37-b4cf-4b07-8794-a6bbcef0fe09" providerId="AD" clId="Web-{254CC400-0EAB-4DEB-AA77-33E7468470BB}" dt="2021-11-16T04:51:23.276" v="13" actId="20577"/>
          <ac:spMkLst>
            <pc:docMk/>
            <pc:sldMk cId="2313532272" sldId="257"/>
            <ac:spMk id="3" creationId="{F3BF3C87-EB53-4DF2-8FC2-77B09D4C0FA9}"/>
          </ac:spMkLst>
        </pc:spChg>
      </pc:sldChg>
    </pc:docChg>
  </pc:docChgLst>
  <pc:docChgLst>
    <pc:chgData name="Thanu Lokesh" userId="S::thanu_lokesh@thbs.com::4f05df37-b4cf-4b07-8794-a6bbcef0fe09" providerId="AD" clId="Web-{C8EF3D1E-5A9E-4144-BB0E-47E1FBAEFAC5}"/>
    <pc:docChg chg="addSld delSld modSld">
      <pc:chgData name="Thanu Lokesh" userId="S::thanu_lokesh@thbs.com::4f05df37-b4cf-4b07-8794-a6bbcef0fe09" providerId="AD" clId="Web-{C8EF3D1E-5A9E-4144-BB0E-47E1FBAEFAC5}" dt="2021-11-16T04:44:16.073" v="573" actId="20577"/>
      <pc:docMkLst>
        <pc:docMk/>
      </pc:docMkLst>
      <pc:sldChg chg="modSp">
        <pc:chgData name="Thanu Lokesh" userId="S::thanu_lokesh@thbs.com::4f05df37-b4cf-4b07-8794-a6bbcef0fe09" providerId="AD" clId="Web-{C8EF3D1E-5A9E-4144-BB0E-47E1FBAEFAC5}" dt="2021-11-16T04:16:28.069" v="12" actId="20577"/>
        <pc:sldMkLst>
          <pc:docMk/>
          <pc:sldMk cId="2313532272" sldId="257"/>
        </pc:sldMkLst>
        <pc:spChg chg="mod">
          <ac:chgData name="Thanu Lokesh" userId="S::thanu_lokesh@thbs.com::4f05df37-b4cf-4b07-8794-a6bbcef0fe09" providerId="AD" clId="Web-{C8EF3D1E-5A9E-4144-BB0E-47E1FBAEFAC5}" dt="2021-11-16T04:16:28.069" v="12" actId="20577"/>
          <ac:spMkLst>
            <pc:docMk/>
            <pc:sldMk cId="2313532272" sldId="257"/>
            <ac:spMk id="3" creationId="{F3BF3C87-EB53-4DF2-8FC2-77B09D4C0FA9}"/>
          </ac:spMkLst>
        </pc:spChg>
      </pc:sldChg>
      <pc:sldChg chg="del">
        <pc:chgData name="Thanu Lokesh" userId="S::thanu_lokesh@thbs.com::4f05df37-b4cf-4b07-8794-a6bbcef0fe09" providerId="AD" clId="Web-{C8EF3D1E-5A9E-4144-BB0E-47E1FBAEFAC5}" dt="2021-11-16T04:16:05.067" v="9"/>
        <pc:sldMkLst>
          <pc:docMk/>
          <pc:sldMk cId="141688183" sldId="260"/>
        </pc:sldMkLst>
      </pc:sldChg>
      <pc:sldChg chg="addSp delSp modSp add del">
        <pc:chgData name="Thanu Lokesh" userId="S::thanu_lokesh@thbs.com::4f05df37-b4cf-4b07-8794-a6bbcef0fe09" providerId="AD" clId="Web-{C8EF3D1E-5A9E-4144-BB0E-47E1FBAEFAC5}" dt="2021-11-16T04:44:16.073" v="573" actId="20577"/>
        <pc:sldMkLst>
          <pc:docMk/>
          <pc:sldMk cId="2988965095" sldId="262"/>
        </pc:sldMkLst>
        <pc:spChg chg="del mod">
          <ac:chgData name="Thanu Lokesh" userId="S::thanu_lokesh@thbs.com::4f05df37-b4cf-4b07-8794-a6bbcef0fe09" providerId="AD" clId="Web-{C8EF3D1E-5A9E-4144-BB0E-47E1FBAEFAC5}" dt="2021-11-16T04:30:58.363" v="222"/>
          <ac:spMkLst>
            <pc:docMk/>
            <pc:sldMk cId="2988965095" sldId="262"/>
            <ac:spMk id="3" creationId="{C5C1BDE9-680E-4E6F-8929-3A58A01D0F94}"/>
          </ac:spMkLst>
        </pc:spChg>
        <pc:spChg chg="add del mod">
          <ac:chgData name="Thanu Lokesh" userId="S::thanu_lokesh@thbs.com::4f05df37-b4cf-4b07-8794-a6bbcef0fe09" providerId="AD" clId="Web-{C8EF3D1E-5A9E-4144-BB0E-47E1FBAEFAC5}" dt="2021-11-16T04:34:05.239" v="322"/>
          <ac:spMkLst>
            <pc:docMk/>
            <pc:sldMk cId="2988965095" sldId="262"/>
            <ac:spMk id="5" creationId="{60C8E70E-4CC2-4BD0-B710-67CADFB89141}"/>
          </ac:spMkLst>
        </pc:spChg>
        <pc:spChg chg="add mod">
          <ac:chgData name="Thanu Lokesh" userId="S::thanu_lokesh@thbs.com::4f05df37-b4cf-4b07-8794-a6bbcef0fe09" providerId="AD" clId="Web-{C8EF3D1E-5A9E-4144-BB0E-47E1FBAEFAC5}" dt="2021-11-16T04:44:16.073" v="573" actId="20577"/>
          <ac:spMkLst>
            <pc:docMk/>
            <pc:sldMk cId="2988965095" sldId="262"/>
            <ac:spMk id="7" creationId="{BBDF33DB-77A7-465E-AD35-4084A6EC3056}"/>
          </ac:spMkLst>
        </pc:spChg>
        <pc:picChg chg="add del mod ord modCrop">
          <ac:chgData name="Thanu Lokesh" userId="S::thanu_lokesh@thbs.com::4f05df37-b4cf-4b07-8794-a6bbcef0fe09" providerId="AD" clId="Web-{C8EF3D1E-5A9E-4144-BB0E-47E1FBAEFAC5}" dt="2021-11-16T04:31:26.037" v="228"/>
          <ac:picMkLst>
            <pc:docMk/>
            <pc:sldMk cId="2988965095" sldId="262"/>
            <ac:picMk id="4" creationId="{9B82FC63-6E0D-4E14-95AE-CFAB57553E05}"/>
          </ac:picMkLst>
        </pc:picChg>
        <pc:picChg chg="add del mod">
          <ac:chgData name="Thanu Lokesh" userId="S::thanu_lokesh@thbs.com::4f05df37-b4cf-4b07-8794-a6bbcef0fe09" providerId="AD" clId="Web-{C8EF3D1E-5A9E-4144-BB0E-47E1FBAEFAC5}" dt="2021-11-16T04:32:17.026" v="241"/>
          <ac:picMkLst>
            <pc:docMk/>
            <pc:sldMk cId="2988965095" sldId="262"/>
            <ac:picMk id="8" creationId="{C58A8F23-DF15-4954-87DC-D5BB0C8B676F}"/>
          </ac:picMkLst>
        </pc:picChg>
        <pc:picChg chg="add del mod">
          <ac:chgData name="Thanu Lokesh" userId="S::thanu_lokesh@thbs.com::4f05df37-b4cf-4b07-8794-a6bbcef0fe09" providerId="AD" clId="Web-{C8EF3D1E-5A9E-4144-BB0E-47E1FBAEFAC5}" dt="2021-11-16T04:33:12.281" v="259"/>
          <ac:picMkLst>
            <pc:docMk/>
            <pc:sldMk cId="2988965095" sldId="262"/>
            <ac:picMk id="9" creationId="{CCA09E22-E9F3-46F1-BCA3-A1DEC7950526}"/>
          </ac:picMkLst>
        </pc:picChg>
      </pc:sldChg>
      <pc:sldChg chg="del">
        <pc:chgData name="Thanu Lokesh" userId="S::thanu_lokesh@thbs.com::4f05df37-b4cf-4b07-8794-a6bbcef0fe09" providerId="AD" clId="Web-{C8EF3D1E-5A9E-4144-BB0E-47E1FBAEFAC5}" dt="2021-11-16T04:19:23.944" v="34"/>
        <pc:sldMkLst>
          <pc:docMk/>
          <pc:sldMk cId="3221404814" sldId="263"/>
        </pc:sldMkLst>
      </pc:sldChg>
      <pc:sldChg chg="del">
        <pc:chgData name="Thanu Lokesh" userId="S::thanu_lokesh@thbs.com::4f05df37-b4cf-4b07-8794-a6bbcef0fe09" providerId="AD" clId="Web-{C8EF3D1E-5A9E-4144-BB0E-47E1FBAEFAC5}" dt="2021-11-16T04:19:19.600" v="33"/>
        <pc:sldMkLst>
          <pc:docMk/>
          <pc:sldMk cId="1850765112" sldId="264"/>
        </pc:sldMkLst>
      </pc:sldChg>
      <pc:sldChg chg="addSp delSp modSp">
        <pc:chgData name="Thanu Lokesh" userId="S::thanu_lokesh@thbs.com::4f05df37-b4cf-4b07-8794-a6bbcef0fe09" providerId="AD" clId="Web-{C8EF3D1E-5A9E-4144-BB0E-47E1FBAEFAC5}" dt="2021-11-16T04:19:15.615" v="32" actId="14100"/>
        <pc:sldMkLst>
          <pc:docMk/>
          <pc:sldMk cId="3729700014" sldId="266"/>
        </pc:sldMkLst>
        <pc:spChg chg="mod">
          <ac:chgData name="Thanu Lokesh" userId="S::thanu_lokesh@thbs.com::4f05df37-b4cf-4b07-8794-a6bbcef0fe09" providerId="AD" clId="Web-{C8EF3D1E-5A9E-4144-BB0E-47E1FBAEFAC5}" dt="2021-11-16T04:18:18.782" v="25" actId="20577"/>
          <ac:spMkLst>
            <pc:docMk/>
            <pc:sldMk cId="3729700014" sldId="266"/>
            <ac:spMk id="2" creationId="{DEC5CF3C-04E0-487C-865F-D91CFBD2351A}"/>
          </ac:spMkLst>
        </pc:spChg>
        <pc:spChg chg="del mod">
          <ac:chgData name="Thanu Lokesh" userId="S::thanu_lokesh@thbs.com::4f05df37-b4cf-4b07-8794-a6bbcef0fe09" providerId="AD" clId="Web-{C8EF3D1E-5A9E-4144-BB0E-47E1FBAEFAC5}" dt="2021-11-16T04:19:03.911" v="28"/>
          <ac:spMkLst>
            <pc:docMk/>
            <pc:sldMk cId="3729700014" sldId="266"/>
            <ac:spMk id="3" creationId="{7D0C5474-18CA-49B8-A096-10791F6B8991}"/>
          </ac:spMkLst>
        </pc:spChg>
        <pc:picChg chg="add mod ord">
          <ac:chgData name="Thanu Lokesh" userId="S::thanu_lokesh@thbs.com::4f05df37-b4cf-4b07-8794-a6bbcef0fe09" providerId="AD" clId="Web-{C8EF3D1E-5A9E-4144-BB0E-47E1FBAEFAC5}" dt="2021-11-16T04:19:15.615" v="32" actId="14100"/>
          <ac:picMkLst>
            <pc:docMk/>
            <pc:sldMk cId="3729700014" sldId="266"/>
            <ac:picMk id="4" creationId="{61B1FB42-90EE-4EA9-9F07-12D5C7E193E2}"/>
          </ac:picMkLst>
        </pc:picChg>
      </pc:sldChg>
      <pc:sldChg chg="modSp">
        <pc:chgData name="Thanu Lokesh" userId="S::thanu_lokesh@thbs.com::4f05df37-b4cf-4b07-8794-a6bbcef0fe09" providerId="AD" clId="Web-{C8EF3D1E-5A9E-4144-BB0E-47E1FBAEFAC5}" dt="2021-11-16T04:23:16.901" v="219" actId="20577"/>
        <pc:sldMkLst>
          <pc:docMk/>
          <pc:sldMk cId="777599596" sldId="267"/>
        </pc:sldMkLst>
        <pc:spChg chg="mod">
          <ac:chgData name="Thanu Lokesh" userId="S::thanu_lokesh@thbs.com::4f05df37-b4cf-4b07-8794-a6bbcef0fe09" providerId="AD" clId="Web-{C8EF3D1E-5A9E-4144-BB0E-47E1FBAEFAC5}" dt="2021-11-16T04:23:16.901" v="219" actId="20577"/>
          <ac:spMkLst>
            <pc:docMk/>
            <pc:sldMk cId="777599596" sldId="267"/>
            <ac:spMk id="3" creationId="{83A47A95-D047-42EE-A7B6-F5FEE01E55EE}"/>
          </ac:spMkLst>
        </pc:spChg>
      </pc:sldChg>
      <pc:sldChg chg="addSp delSp modSp new del">
        <pc:chgData name="Thanu Lokesh" userId="S::thanu_lokesh@thbs.com::4f05df37-b4cf-4b07-8794-a6bbcef0fe09" providerId="AD" clId="Web-{C8EF3D1E-5A9E-4144-BB0E-47E1FBAEFAC5}" dt="2021-11-16T04:32:55.905" v="254"/>
        <pc:sldMkLst>
          <pc:docMk/>
          <pc:sldMk cId="1712505735" sldId="269"/>
        </pc:sldMkLst>
        <pc:spChg chg="add del">
          <ac:chgData name="Thanu Lokesh" userId="S::thanu_lokesh@thbs.com::4f05df37-b4cf-4b07-8794-a6bbcef0fe09" providerId="AD" clId="Web-{C8EF3D1E-5A9E-4144-BB0E-47E1FBAEFAC5}" dt="2021-11-16T04:32:54.905" v="253"/>
          <ac:spMkLst>
            <pc:docMk/>
            <pc:sldMk cId="1712505735" sldId="269"/>
            <ac:spMk id="3" creationId="{A759F84E-F3E2-4DF3-B1B6-52FC72095012}"/>
          </ac:spMkLst>
        </pc:spChg>
        <pc:picChg chg="add del mod ord">
          <ac:chgData name="Thanu Lokesh" userId="S::thanu_lokesh@thbs.com::4f05df37-b4cf-4b07-8794-a6bbcef0fe09" providerId="AD" clId="Web-{C8EF3D1E-5A9E-4144-BB0E-47E1FBAEFAC5}" dt="2021-11-16T04:32:54.905" v="253"/>
          <ac:picMkLst>
            <pc:docMk/>
            <pc:sldMk cId="1712505735" sldId="269"/>
            <ac:picMk id="5" creationId="{F64856BE-4412-4BB7-9012-3FF3A13BA28E}"/>
          </ac:picMkLst>
        </pc:picChg>
      </pc:sldChg>
    </pc:docChg>
  </pc:docChgLst>
  <pc:docChgLst>
    <pc:chgData name="Thanu Lokesh" userId="S::thanu_lokesh@thbs.com::4f05df37-b4cf-4b07-8794-a6bbcef0fe09" providerId="AD" clId="Web-{ED3EF411-DD56-4228-961F-C0625AC06600}"/>
    <pc:docChg chg="addSld delSld modSld sldOrd">
      <pc:chgData name="Thanu Lokesh" userId="S::thanu_lokesh@thbs.com::4f05df37-b4cf-4b07-8794-a6bbcef0fe09" providerId="AD" clId="Web-{ED3EF411-DD56-4228-961F-C0625AC06600}" dt="2021-11-16T05:27:25.011" v="175"/>
      <pc:docMkLst>
        <pc:docMk/>
      </pc:docMkLst>
      <pc:sldChg chg="modSp">
        <pc:chgData name="Thanu Lokesh" userId="S::thanu_lokesh@thbs.com::4f05df37-b4cf-4b07-8794-a6bbcef0fe09" providerId="AD" clId="Web-{ED3EF411-DD56-4228-961F-C0625AC06600}" dt="2021-11-16T05:06:46.677" v="82" actId="20577"/>
        <pc:sldMkLst>
          <pc:docMk/>
          <pc:sldMk cId="2313532272" sldId="257"/>
        </pc:sldMkLst>
        <pc:spChg chg="mod">
          <ac:chgData name="Thanu Lokesh" userId="S::thanu_lokesh@thbs.com::4f05df37-b4cf-4b07-8794-a6bbcef0fe09" providerId="AD" clId="Web-{ED3EF411-DD56-4228-961F-C0625AC06600}" dt="2021-11-16T05:06:46.677" v="82" actId="20577"/>
          <ac:spMkLst>
            <pc:docMk/>
            <pc:sldMk cId="2313532272" sldId="257"/>
            <ac:spMk id="3" creationId="{F3BF3C87-EB53-4DF2-8FC2-77B09D4C0FA9}"/>
          </ac:spMkLst>
        </pc:spChg>
      </pc:sldChg>
      <pc:sldChg chg="del">
        <pc:chgData name="Thanu Lokesh" userId="S::thanu_lokesh@thbs.com::4f05df37-b4cf-4b07-8794-a6bbcef0fe09" providerId="AD" clId="Web-{ED3EF411-DD56-4228-961F-C0625AC06600}" dt="2021-11-16T04:58:33.434" v="0"/>
        <pc:sldMkLst>
          <pc:docMk/>
          <pc:sldMk cId="1553187906" sldId="258"/>
        </pc:sldMkLst>
      </pc:sldChg>
      <pc:sldChg chg="modSp">
        <pc:chgData name="Thanu Lokesh" userId="S::thanu_lokesh@thbs.com::4f05df37-b4cf-4b07-8794-a6bbcef0fe09" providerId="AD" clId="Web-{ED3EF411-DD56-4228-961F-C0625AC06600}" dt="2021-11-16T05:17:51.017" v="125" actId="20577"/>
        <pc:sldMkLst>
          <pc:docMk/>
          <pc:sldMk cId="1111975721" sldId="259"/>
        </pc:sldMkLst>
        <pc:spChg chg="mod">
          <ac:chgData name="Thanu Lokesh" userId="S::thanu_lokesh@thbs.com::4f05df37-b4cf-4b07-8794-a6bbcef0fe09" providerId="AD" clId="Web-{ED3EF411-DD56-4228-961F-C0625AC06600}" dt="2021-11-16T05:07:05.349" v="84" actId="20577"/>
          <ac:spMkLst>
            <pc:docMk/>
            <pc:sldMk cId="1111975721" sldId="259"/>
            <ac:spMk id="2" creationId="{74DC8A22-9927-4B5C-A008-B26C22EB73D9}"/>
          </ac:spMkLst>
        </pc:spChg>
        <pc:spChg chg="mod">
          <ac:chgData name="Thanu Lokesh" userId="S::thanu_lokesh@thbs.com::4f05df37-b4cf-4b07-8794-a6bbcef0fe09" providerId="AD" clId="Web-{ED3EF411-DD56-4228-961F-C0625AC06600}" dt="2021-11-16T05:17:51.017" v="125" actId="20577"/>
          <ac:spMkLst>
            <pc:docMk/>
            <pc:sldMk cId="1111975721" sldId="259"/>
            <ac:spMk id="3" creationId="{857AF674-CD2D-4CE7-9BC1-F58921EFCB72}"/>
          </ac:spMkLst>
        </pc:spChg>
      </pc:sldChg>
      <pc:sldChg chg="modSp">
        <pc:chgData name="Thanu Lokesh" userId="S::thanu_lokesh@thbs.com::4f05df37-b4cf-4b07-8794-a6bbcef0fe09" providerId="AD" clId="Web-{ED3EF411-DD56-4228-961F-C0625AC06600}" dt="2021-11-16T05:01:53.297" v="46" actId="20577"/>
        <pc:sldMkLst>
          <pc:docMk/>
          <pc:sldMk cId="1177309690" sldId="261"/>
        </pc:sldMkLst>
        <pc:spChg chg="mod">
          <ac:chgData name="Thanu Lokesh" userId="S::thanu_lokesh@thbs.com::4f05df37-b4cf-4b07-8794-a6bbcef0fe09" providerId="AD" clId="Web-{ED3EF411-DD56-4228-961F-C0625AC06600}" dt="2021-11-16T05:01:53.297" v="46" actId="20577"/>
          <ac:spMkLst>
            <pc:docMk/>
            <pc:sldMk cId="1177309690" sldId="261"/>
            <ac:spMk id="2" creationId="{386ADC9A-61FB-486B-8D8C-C89BDC0B5044}"/>
          </ac:spMkLst>
        </pc:spChg>
      </pc:sldChg>
      <pc:sldChg chg="del">
        <pc:chgData name="Thanu Lokesh" userId="S::thanu_lokesh@thbs.com::4f05df37-b4cf-4b07-8794-a6bbcef0fe09" providerId="AD" clId="Web-{ED3EF411-DD56-4228-961F-C0625AC06600}" dt="2021-11-16T05:16:58.016" v="123"/>
        <pc:sldMkLst>
          <pc:docMk/>
          <pc:sldMk cId="2988965095" sldId="262"/>
        </pc:sldMkLst>
      </pc:sldChg>
      <pc:sldChg chg="addSp modSp ord">
        <pc:chgData name="Thanu Lokesh" userId="S::thanu_lokesh@thbs.com::4f05df37-b4cf-4b07-8794-a6bbcef0fe09" providerId="AD" clId="Web-{ED3EF411-DD56-4228-961F-C0625AC06600}" dt="2021-11-16T05:19:27.925" v="134" actId="20577"/>
        <pc:sldMkLst>
          <pc:docMk/>
          <pc:sldMk cId="3729700014" sldId="266"/>
        </pc:sldMkLst>
        <pc:spChg chg="mod">
          <ac:chgData name="Thanu Lokesh" userId="S::thanu_lokesh@thbs.com::4f05df37-b4cf-4b07-8794-a6bbcef0fe09" providerId="AD" clId="Web-{ED3EF411-DD56-4228-961F-C0625AC06600}" dt="2021-11-16T05:19:20.503" v="133" actId="20577"/>
          <ac:spMkLst>
            <pc:docMk/>
            <pc:sldMk cId="3729700014" sldId="266"/>
            <ac:spMk id="2" creationId="{DEC5CF3C-04E0-487C-865F-D91CFBD2351A}"/>
          </ac:spMkLst>
        </pc:spChg>
        <pc:spChg chg="add mod">
          <ac:chgData name="Thanu Lokesh" userId="S::thanu_lokesh@thbs.com::4f05df37-b4cf-4b07-8794-a6bbcef0fe09" providerId="AD" clId="Web-{ED3EF411-DD56-4228-961F-C0625AC06600}" dt="2021-11-16T05:19:27.925" v="134" actId="20577"/>
          <ac:spMkLst>
            <pc:docMk/>
            <pc:sldMk cId="3729700014" sldId="266"/>
            <ac:spMk id="3" creationId="{00524E67-E9BA-4675-956B-E82DE58F3A33}"/>
          </ac:spMkLst>
        </pc:spChg>
        <pc:picChg chg="mod">
          <ac:chgData name="Thanu Lokesh" userId="S::thanu_lokesh@thbs.com::4f05df37-b4cf-4b07-8794-a6bbcef0fe09" providerId="AD" clId="Web-{ED3EF411-DD56-4228-961F-C0625AC06600}" dt="2021-11-16T05:16:09.874" v="103" actId="1076"/>
          <ac:picMkLst>
            <pc:docMk/>
            <pc:sldMk cId="3729700014" sldId="266"/>
            <ac:picMk id="4" creationId="{61B1FB42-90EE-4EA9-9F07-12D5C7E193E2}"/>
          </ac:picMkLst>
        </pc:picChg>
      </pc:sldChg>
      <pc:sldChg chg="modSp new ord">
        <pc:chgData name="Thanu Lokesh" userId="S::thanu_lokesh@thbs.com::4f05df37-b4cf-4b07-8794-a6bbcef0fe09" providerId="AD" clId="Web-{ED3EF411-DD56-4228-961F-C0625AC06600}" dt="2021-11-16T05:17:40.657" v="124" actId="20577"/>
        <pc:sldMkLst>
          <pc:docMk/>
          <pc:sldMk cId="1605214803" sldId="269"/>
        </pc:sldMkLst>
        <pc:spChg chg="mod">
          <ac:chgData name="Thanu Lokesh" userId="S::thanu_lokesh@thbs.com::4f05df37-b4cf-4b07-8794-a6bbcef0fe09" providerId="AD" clId="Web-{ED3EF411-DD56-4228-961F-C0625AC06600}" dt="2021-11-16T05:01:37.578" v="44" actId="20577"/>
          <ac:spMkLst>
            <pc:docMk/>
            <pc:sldMk cId="1605214803" sldId="269"/>
            <ac:spMk id="2" creationId="{0A24FA68-4D79-4251-BCBD-0F84738880ED}"/>
          </ac:spMkLst>
        </pc:spChg>
        <pc:spChg chg="mod">
          <ac:chgData name="Thanu Lokesh" userId="S::thanu_lokesh@thbs.com::4f05df37-b4cf-4b07-8794-a6bbcef0fe09" providerId="AD" clId="Web-{ED3EF411-DD56-4228-961F-C0625AC06600}" dt="2021-11-16T05:17:40.657" v="124" actId="20577"/>
          <ac:spMkLst>
            <pc:docMk/>
            <pc:sldMk cId="1605214803" sldId="269"/>
            <ac:spMk id="3" creationId="{78F5BEC5-9EC0-4CB0-BDF9-2A76869EE319}"/>
          </ac:spMkLst>
        </pc:spChg>
      </pc:sldChg>
      <pc:sldChg chg="addSp delSp modSp new">
        <pc:chgData name="Thanu Lokesh" userId="S::thanu_lokesh@thbs.com::4f05df37-b4cf-4b07-8794-a6bbcef0fe09" providerId="AD" clId="Web-{ED3EF411-DD56-4228-961F-C0625AC06600}" dt="2021-11-16T05:25:30.338" v="166" actId="14100"/>
        <pc:sldMkLst>
          <pc:docMk/>
          <pc:sldMk cId="207172372" sldId="270"/>
        </pc:sldMkLst>
        <pc:spChg chg="mod">
          <ac:chgData name="Thanu Lokesh" userId="S::thanu_lokesh@thbs.com::4f05df37-b4cf-4b07-8794-a6bbcef0fe09" providerId="AD" clId="Web-{ED3EF411-DD56-4228-961F-C0625AC06600}" dt="2021-11-16T05:19:44.800" v="135" actId="1076"/>
          <ac:spMkLst>
            <pc:docMk/>
            <pc:sldMk cId="207172372" sldId="270"/>
            <ac:spMk id="2" creationId="{1A1F5FF7-3772-4500-A826-B79B55E1EB17}"/>
          </ac:spMkLst>
        </pc:spChg>
        <pc:spChg chg="del mod">
          <ac:chgData name="Thanu Lokesh" userId="S::thanu_lokesh@thbs.com::4f05df37-b4cf-4b07-8794-a6bbcef0fe09" providerId="AD" clId="Web-{ED3EF411-DD56-4228-961F-C0625AC06600}" dt="2021-11-16T05:20:11.269" v="139"/>
          <ac:spMkLst>
            <pc:docMk/>
            <pc:sldMk cId="207172372" sldId="270"/>
            <ac:spMk id="3" creationId="{25861B28-E7E7-4050-878F-238A5F84AD03}"/>
          </ac:spMkLst>
        </pc:spChg>
        <pc:spChg chg="add del mod">
          <ac:chgData name="Thanu Lokesh" userId="S::thanu_lokesh@thbs.com::4f05df37-b4cf-4b07-8794-a6bbcef0fe09" providerId="AD" clId="Web-{ED3EF411-DD56-4228-961F-C0625AC06600}" dt="2021-11-16T05:21:35.021" v="145"/>
          <ac:spMkLst>
            <pc:docMk/>
            <pc:sldMk cId="207172372" sldId="270"/>
            <ac:spMk id="6" creationId="{6C464893-D8AA-463D-8A8F-836838A28886}"/>
          </ac:spMkLst>
        </pc:spChg>
        <pc:spChg chg="add del mod">
          <ac:chgData name="Thanu Lokesh" userId="S::thanu_lokesh@thbs.com::4f05df37-b4cf-4b07-8794-a6bbcef0fe09" providerId="AD" clId="Web-{ED3EF411-DD56-4228-961F-C0625AC06600}" dt="2021-11-16T05:22:35.178" v="156"/>
          <ac:spMkLst>
            <pc:docMk/>
            <pc:sldMk cId="207172372" sldId="270"/>
            <ac:spMk id="9" creationId="{F17312A4-20D5-4EFE-8EA2-E821784A0850}"/>
          </ac:spMkLst>
        </pc:spChg>
        <pc:picChg chg="add del mod ord modCrop">
          <ac:chgData name="Thanu Lokesh" userId="S::thanu_lokesh@thbs.com::4f05df37-b4cf-4b07-8794-a6bbcef0fe09" providerId="AD" clId="Web-{ED3EF411-DD56-4228-961F-C0625AC06600}" dt="2021-11-16T05:20:54.364" v="144"/>
          <ac:picMkLst>
            <pc:docMk/>
            <pc:sldMk cId="207172372" sldId="270"/>
            <ac:picMk id="4" creationId="{BACE555E-4296-480C-9036-B797915D0087}"/>
          </ac:picMkLst>
        </pc:picChg>
        <pc:picChg chg="add del mod ord">
          <ac:chgData name="Thanu Lokesh" userId="S::thanu_lokesh@thbs.com::4f05df37-b4cf-4b07-8794-a6bbcef0fe09" providerId="AD" clId="Web-{ED3EF411-DD56-4228-961F-C0625AC06600}" dt="2021-11-16T05:22:19.975" v="155"/>
          <ac:picMkLst>
            <pc:docMk/>
            <pc:sldMk cId="207172372" sldId="270"/>
            <ac:picMk id="7" creationId="{D36D676F-F7A6-4F1D-A83F-3052864A9823}"/>
          </ac:picMkLst>
        </pc:picChg>
        <pc:picChg chg="add mod ord">
          <ac:chgData name="Thanu Lokesh" userId="S::thanu_lokesh@thbs.com::4f05df37-b4cf-4b07-8794-a6bbcef0fe09" providerId="AD" clId="Web-{ED3EF411-DD56-4228-961F-C0625AC06600}" dt="2021-11-16T05:25:26.275" v="165" actId="14100"/>
          <ac:picMkLst>
            <pc:docMk/>
            <pc:sldMk cId="207172372" sldId="270"/>
            <ac:picMk id="10" creationId="{3AC03BD8-1B2F-4168-8C35-E2C1A07B3E08}"/>
          </ac:picMkLst>
        </pc:picChg>
        <pc:picChg chg="add mod">
          <ac:chgData name="Thanu Lokesh" userId="S::thanu_lokesh@thbs.com::4f05df37-b4cf-4b07-8794-a6bbcef0fe09" providerId="AD" clId="Web-{ED3EF411-DD56-4228-961F-C0625AC06600}" dt="2021-11-16T05:25:30.338" v="166" actId="14100"/>
          <ac:picMkLst>
            <pc:docMk/>
            <pc:sldMk cId="207172372" sldId="270"/>
            <ac:picMk id="11" creationId="{9581D36F-E34F-49C4-A6C4-2670CB597403}"/>
          </ac:picMkLst>
        </pc:picChg>
      </pc:sldChg>
      <pc:sldChg chg="new del">
        <pc:chgData name="Thanu Lokesh" userId="S::thanu_lokesh@thbs.com::4f05df37-b4cf-4b07-8794-a6bbcef0fe09" providerId="AD" clId="Web-{ED3EF411-DD56-4228-961F-C0625AC06600}" dt="2021-11-16T05:09:29.617" v="102"/>
        <pc:sldMkLst>
          <pc:docMk/>
          <pc:sldMk cId="3625389420" sldId="270"/>
        </pc:sldMkLst>
      </pc:sldChg>
      <pc:sldChg chg="addSp delSp modSp add replId">
        <pc:chgData name="Thanu Lokesh" userId="S::thanu_lokesh@thbs.com::4f05df37-b4cf-4b07-8794-a6bbcef0fe09" providerId="AD" clId="Web-{ED3EF411-DD56-4228-961F-C0625AC06600}" dt="2021-11-16T05:27:25.011" v="175"/>
        <pc:sldMkLst>
          <pc:docMk/>
          <pc:sldMk cId="463309173" sldId="271"/>
        </pc:sldMkLst>
        <pc:spChg chg="add del mod">
          <ac:chgData name="Thanu Lokesh" userId="S::thanu_lokesh@thbs.com::4f05df37-b4cf-4b07-8794-a6bbcef0fe09" providerId="AD" clId="Web-{ED3EF411-DD56-4228-961F-C0625AC06600}" dt="2021-11-16T05:27:25.011" v="175"/>
          <ac:spMkLst>
            <pc:docMk/>
            <pc:sldMk cId="463309173" sldId="271"/>
            <ac:spMk id="5" creationId="{9842D1B9-7E9F-4537-96DE-6A5EB46B9E23}"/>
          </ac:spMkLst>
        </pc:spChg>
        <pc:picChg chg="add mod">
          <ac:chgData name="Thanu Lokesh" userId="S::thanu_lokesh@thbs.com::4f05df37-b4cf-4b07-8794-a6bbcef0fe09" providerId="AD" clId="Web-{ED3EF411-DD56-4228-961F-C0625AC06600}" dt="2021-11-16T05:26:38.026" v="173" actId="14100"/>
          <ac:picMkLst>
            <pc:docMk/>
            <pc:sldMk cId="463309173" sldId="271"/>
            <ac:picMk id="3" creationId="{5DCBF6E7-E3C9-4C66-B0ED-B3406672E617}"/>
          </ac:picMkLst>
        </pc:picChg>
        <pc:picChg chg="del">
          <ac:chgData name="Thanu Lokesh" userId="S::thanu_lokesh@thbs.com::4f05df37-b4cf-4b07-8794-a6bbcef0fe09" providerId="AD" clId="Web-{ED3EF411-DD56-4228-961F-C0625AC06600}" dt="2021-11-16T05:26:54.886" v="174"/>
          <ac:picMkLst>
            <pc:docMk/>
            <pc:sldMk cId="463309173" sldId="271"/>
            <ac:picMk id="10" creationId="{3AC03BD8-1B2F-4168-8C35-E2C1A07B3E08}"/>
          </ac:picMkLst>
        </pc:picChg>
        <pc:picChg chg="del">
          <ac:chgData name="Thanu Lokesh" userId="S::thanu_lokesh@thbs.com::4f05df37-b4cf-4b07-8794-a6bbcef0fe09" providerId="AD" clId="Web-{ED3EF411-DD56-4228-961F-C0625AC06600}" dt="2021-11-16T05:26:22.776" v="168"/>
          <ac:picMkLst>
            <pc:docMk/>
            <pc:sldMk cId="463309173" sldId="271"/>
            <ac:picMk id="11" creationId="{9581D36F-E34F-49C4-A6C4-2670CB5974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11/15/2021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3975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8284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07111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11/15/2021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58787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7575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8744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276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22451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4731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19141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11/15/2021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1921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11/15/2021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647114389"/>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77" r:id="rId3"/>
    <p:sldLayoutId id="2147483671" r:id="rId4"/>
    <p:sldLayoutId id="2147483672" r:id="rId5"/>
    <p:sldLayoutId id="2147483666" r:id="rId6"/>
    <p:sldLayoutId id="2147483676" r:id="rId7"/>
    <p:sldLayoutId id="2147483663" r:id="rId8"/>
    <p:sldLayoutId id="2147483675" r:id="rId9"/>
    <p:sldLayoutId id="2147483665" r:id="rId10"/>
    <p:sldLayoutId id="2147483674"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D3EE-070A-4852-8B5A-AA44D3E81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F84D80-35B1-45B0-84DF-5743E83EE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C425E51-0F1B-4840-982B-B92C28F42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96486"/>
            <a:ext cx="12192607" cy="5779769"/>
          </a:xfrm>
          <a:custGeom>
            <a:avLst/>
            <a:gdLst>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11845200 w 12192607"/>
              <a:gd name="connsiteY6" fmla="*/ 2214290 h 5779769"/>
              <a:gd name="connsiteX7" fmla="*/ 3758932 w 12192607"/>
              <a:gd name="connsiteY7" fmla="*/ 2214290 h 5779769"/>
              <a:gd name="connsiteX8" fmla="*/ 3758932 w 12192607"/>
              <a:gd name="connsiteY8" fmla="*/ 2216824 h 5779769"/>
              <a:gd name="connsiteX9" fmla="*/ 3658749 w 12192607"/>
              <a:gd name="connsiteY9" fmla="*/ 2214290 h 5779769"/>
              <a:gd name="connsiteX10" fmla="*/ 19494 w 12192607"/>
              <a:gd name="connsiteY10" fmla="*/ 5498408 h 5779769"/>
              <a:gd name="connsiteX11" fmla="*/ 5286 w 12192607"/>
              <a:gd name="connsiteY11" fmla="*/ 5779769 h 5779769"/>
              <a:gd name="connsiteX12" fmla="*/ 607 w 12192607"/>
              <a:gd name="connsiteY12" fmla="*/ 5779769 h 5779769"/>
              <a:gd name="connsiteX13" fmla="*/ 607 w 12192607"/>
              <a:gd name="connsiteY13" fmla="*/ 1275833 h 5779769"/>
              <a:gd name="connsiteX14" fmla="*/ 0 w 12192607"/>
              <a:gd name="connsiteY14" fmla="*/ 1275833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11845200 w 12192607"/>
              <a:gd name="connsiteY6" fmla="*/ 2214290 h 5779769"/>
              <a:gd name="connsiteX7" fmla="*/ 3758932 w 12192607"/>
              <a:gd name="connsiteY7" fmla="*/ 2214290 h 5779769"/>
              <a:gd name="connsiteX8" fmla="*/ 3658749 w 12192607"/>
              <a:gd name="connsiteY8" fmla="*/ 2214290 h 5779769"/>
              <a:gd name="connsiteX9" fmla="*/ 19494 w 12192607"/>
              <a:gd name="connsiteY9" fmla="*/ 5498408 h 5779769"/>
              <a:gd name="connsiteX10" fmla="*/ 5286 w 12192607"/>
              <a:gd name="connsiteY10" fmla="*/ 5779769 h 5779769"/>
              <a:gd name="connsiteX11" fmla="*/ 607 w 12192607"/>
              <a:gd name="connsiteY11" fmla="*/ 5779769 h 5779769"/>
              <a:gd name="connsiteX12" fmla="*/ 607 w 12192607"/>
              <a:gd name="connsiteY12" fmla="*/ 1275833 h 5779769"/>
              <a:gd name="connsiteX13" fmla="*/ 0 w 12192607"/>
              <a:gd name="connsiteY13" fmla="*/ 1275833 h 5779769"/>
              <a:gd name="connsiteX14" fmla="*/ 0 w 12192607"/>
              <a:gd name="connsiteY14"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3758932 w 12192607"/>
              <a:gd name="connsiteY6" fmla="*/ 2214290 h 5779769"/>
              <a:gd name="connsiteX7" fmla="*/ 3658749 w 12192607"/>
              <a:gd name="connsiteY7" fmla="*/ 2214290 h 5779769"/>
              <a:gd name="connsiteX8" fmla="*/ 19494 w 12192607"/>
              <a:gd name="connsiteY8" fmla="*/ 5498408 h 5779769"/>
              <a:gd name="connsiteX9" fmla="*/ 5286 w 12192607"/>
              <a:gd name="connsiteY9" fmla="*/ 5779769 h 5779769"/>
              <a:gd name="connsiteX10" fmla="*/ 607 w 12192607"/>
              <a:gd name="connsiteY10" fmla="*/ 5779769 h 5779769"/>
              <a:gd name="connsiteX11" fmla="*/ 607 w 12192607"/>
              <a:gd name="connsiteY11" fmla="*/ 1275833 h 5779769"/>
              <a:gd name="connsiteX12" fmla="*/ 0 w 12192607"/>
              <a:gd name="connsiteY12" fmla="*/ 1275833 h 5779769"/>
              <a:gd name="connsiteX13" fmla="*/ 0 w 12192607"/>
              <a:gd name="connsiteY13"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3758932 w 12192607"/>
              <a:gd name="connsiteY5" fmla="*/ 2214290 h 5779769"/>
              <a:gd name="connsiteX6" fmla="*/ 3658749 w 12192607"/>
              <a:gd name="connsiteY6" fmla="*/ 2214290 h 5779769"/>
              <a:gd name="connsiteX7" fmla="*/ 19494 w 12192607"/>
              <a:gd name="connsiteY7" fmla="*/ 5498408 h 5779769"/>
              <a:gd name="connsiteX8" fmla="*/ 5286 w 12192607"/>
              <a:gd name="connsiteY8" fmla="*/ 5779769 h 5779769"/>
              <a:gd name="connsiteX9" fmla="*/ 607 w 12192607"/>
              <a:gd name="connsiteY9" fmla="*/ 5779769 h 5779769"/>
              <a:gd name="connsiteX10" fmla="*/ 607 w 12192607"/>
              <a:gd name="connsiteY10" fmla="*/ 1275833 h 5779769"/>
              <a:gd name="connsiteX11" fmla="*/ 0 w 12192607"/>
              <a:gd name="connsiteY11" fmla="*/ 1275833 h 5779769"/>
              <a:gd name="connsiteX12" fmla="*/ 0 w 12192607"/>
              <a:gd name="connsiteY12"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3658749 w 12192607"/>
              <a:gd name="connsiteY5" fmla="*/ 2214290 h 5779769"/>
              <a:gd name="connsiteX6" fmla="*/ 19494 w 12192607"/>
              <a:gd name="connsiteY6" fmla="*/ 5498408 h 5779769"/>
              <a:gd name="connsiteX7" fmla="*/ 5286 w 12192607"/>
              <a:gd name="connsiteY7" fmla="*/ 5779769 h 5779769"/>
              <a:gd name="connsiteX8" fmla="*/ 607 w 12192607"/>
              <a:gd name="connsiteY8" fmla="*/ 5779769 h 5779769"/>
              <a:gd name="connsiteX9" fmla="*/ 607 w 12192607"/>
              <a:gd name="connsiteY9" fmla="*/ 1275833 h 5779769"/>
              <a:gd name="connsiteX10" fmla="*/ 0 w 12192607"/>
              <a:gd name="connsiteY10" fmla="*/ 1275833 h 5779769"/>
              <a:gd name="connsiteX11" fmla="*/ 0 w 12192607"/>
              <a:gd name="connsiteY11" fmla="*/ 0 h 577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607" h="5779769">
                <a:moveTo>
                  <a:pt x="0" y="0"/>
                </a:moveTo>
                <a:lnTo>
                  <a:pt x="12192607" y="0"/>
                </a:lnTo>
                <a:lnTo>
                  <a:pt x="12192607" y="614088"/>
                </a:lnTo>
                <a:lnTo>
                  <a:pt x="12192607" y="1275833"/>
                </a:lnTo>
                <a:lnTo>
                  <a:pt x="12192607" y="2214293"/>
                </a:lnTo>
                <a:lnTo>
                  <a:pt x="3658749" y="2214290"/>
                </a:lnTo>
                <a:cubicBezTo>
                  <a:pt x="1764684" y="2214290"/>
                  <a:pt x="206827" y="3653768"/>
                  <a:pt x="19494" y="5498408"/>
                </a:cubicBezTo>
                <a:lnTo>
                  <a:pt x="5286" y="5779769"/>
                </a:lnTo>
                <a:lnTo>
                  <a:pt x="607" y="5779769"/>
                </a:lnTo>
                <a:lnTo>
                  <a:pt x="607" y="1275833"/>
                </a:lnTo>
                <a:lnTo>
                  <a:pt x="0" y="1275833"/>
                </a:lnTo>
                <a:lnTo>
                  <a:pt x="0"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23EDB88-A5F6-4BA8-9DFE-7C07E5A0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646" y="0"/>
            <a:ext cx="11905352" cy="6858000"/>
          </a:xfrm>
          <a:custGeom>
            <a:avLst/>
            <a:gdLst>
              <a:gd name="connsiteX0" fmla="*/ 154644 w 11905352"/>
              <a:gd name="connsiteY0" fmla="*/ 0 h 6858000"/>
              <a:gd name="connsiteX1" fmla="*/ 5037827 w 11905352"/>
              <a:gd name="connsiteY1" fmla="*/ 0 h 6858000"/>
              <a:gd name="connsiteX2" fmla="*/ 5869355 w 11905352"/>
              <a:gd name="connsiteY2" fmla="*/ 0 h 6858000"/>
              <a:gd name="connsiteX3" fmla="*/ 11905352 w 11905352"/>
              <a:gd name="connsiteY3" fmla="*/ 0 h 6858000"/>
              <a:gd name="connsiteX4" fmla="*/ 11905352 w 11905352"/>
              <a:gd name="connsiteY4" fmla="*/ 6858000 h 6858000"/>
              <a:gd name="connsiteX5" fmla="*/ 5869355 w 11905352"/>
              <a:gd name="connsiteY5" fmla="*/ 6858000 h 6858000"/>
              <a:gd name="connsiteX6" fmla="*/ 5037827 w 11905352"/>
              <a:gd name="connsiteY6" fmla="*/ 6858000 h 6858000"/>
              <a:gd name="connsiteX7" fmla="*/ 0 w 11905352"/>
              <a:gd name="connsiteY7" fmla="*/ 6858000 h 6858000"/>
              <a:gd name="connsiteX8" fmla="*/ 3430955 w 11905352"/>
              <a:gd name="connsiteY8" fmla="*/ 3427045 h 6858000"/>
              <a:gd name="connsiteX9" fmla="*/ 176556 w 11905352"/>
              <a:gd name="connsiteY9"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05352" h="6858000">
                <a:moveTo>
                  <a:pt x="154644" y="0"/>
                </a:moveTo>
                <a:lnTo>
                  <a:pt x="5037827" y="0"/>
                </a:lnTo>
                <a:lnTo>
                  <a:pt x="5869355" y="0"/>
                </a:lnTo>
                <a:lnTo>
                  <a:pt x="11905352" y="0"/>
                </a:lnTo>
                <a:lnTo>
                  <a:pt x="11905352" y="6858000"/>
                </a:lnTo>
                <a:lnTo>
                  <a:pt x="5869355" y="6858000"/>
                </a:lnTo>
                <a:lnTo>
                  <a:pt x="5037827"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69F247B-257A-498F-9D12-D98D33DB6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95316" y="-49794"/>
            <a:ext cx="3132577" cy="3260792"/>
          </a:xfrm>
          <a:custGeom>
            <a:avLst/>
            <a:gdLst>
              <a:gd name="connsiteX0" fmla="*/ 3132577 w 3132577"/>
              <a:gd name="connsiteY0" fmla="*/ 0 h 3260792"/>
              <a:gd name="connsiteX1" fmla="*/ 3132577 w 3132577"/>
              <a:gd name="connsiteY1" fmla="*/ 3260792 h 3260792"/>
              <a:gd name="connsiteX2" fmla="*/ 0 w 3132577"/>
              <a:gd name="connsiteY2" fmla="*/ 3260792 h 3260792"/>
              <a:gd name="connsiteX3" fmla="*/ 49518 w 3132577"/>
              <a:gd name="connsiteY3" fmla="*/ 3254500 h 3260792"/>
              <a:gd name="connsiteX4" fmla="*/ 3131620 w 3132577"/>
              <a:gd name="connsiteY4" fmla="*/ 12589 h 326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577" h="3260792">
                <a:moveTo>
                  <a:pt x="3132577" y="0"/>
                </a:moveTo>
                <a:lnTo>
                  <a:pt x="3132577" y="3260792"/>
                </a:lnTo>
                <a:lnTo>
                  <a:pt x="0" y="3260792"/>
                </a:lnTo>
                <a:lnTo>
                  <a:pt x="49518" y="3254500"/>
                </a:lnTo>
                <a:cubicBezTo>
                  <a:pt x="1684321" y="3004707"/>
                  <a:pt x="2963023" y="1672736"/>
                  <a:pt x="3131620" y="1258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0076" y="531018"/>
            <a:ext cx="9946060" cy="2366263"/>
          </a:xfrm>
        </p:spPr>
        <p:txBody>
          <a:bodyPr>
            <a:normAutofit/>
          </a:bodyPr>
          <a:lstStyle/>
          <a:p>
            <a:pPr algn="ctr"/>
            <a:r>
              <a:rPr lang="en-US" dirty="0">
                <a:solidFill>
                  <a:srgbClr val="FFFFFF"/>
                </a:solidFill>
              </a:rPr>
              <a:t>E-COMMERCE WEBSITE</a:t>
            </a:r>
          </a:p>
        </p:txBody>
      </p:sp>
      <p:sp>
        <p:nvSpPr>
          <p:cNvPr id="3" name="Subtitle 2"/>
          <p:cNvSpPr>
            <a:spLocks noGrp="1"/>
          </p:cNvSpPr>
          <p:nvPr>
            <p:ph type="subTitle" idx="1"/>
          </p:nvPr>
        </p:nvSpPr>
        <p:spPr>
          <a:xfrm>
            <a:off x="933450" y="3983832"/>
            <a:ext cx="10039348" cy="2188368"/>
          </a:xfrm>
        </p:spPr>
        <p:txBody>
          <a:bodyPr anchor="ctr">
            <a:normAutofit/>
          </a:bodyPr>
          <a:lstStyle/>
          <a:p>
            <a:pPr algn="ctr"/>
            <a:r>
              <a:rPr lang="en-US" dirty="0">
                <a:solidFill>
                  <a:srgbClr val="FFFFFF"/>
                </a:solidFill>
              </a:rPr>
              <a:t>Team-1 </a:t>
            </a:r>
          </a:p>
          <a:p>
            <a:pPr algn="ctr"/>
            <a:r>
              <a:rPr lang="en-US" dirty="0">
                <a:solidFill>
                  <a:srgbClr val="FFFFFF"/>
                </a:solidFill>
              </a:rPr>
              <a:t> Mahesh </a:t>
            </a:r>
            <a:r>
              <a:rPr lang="en-US" dirty="0" err="1">
                <a:solidFill>
                  <a:schemeClr val="bg2"/>
                </a:solidFill>
                <a:ea typeface="+mn-lt"/>
                <a:cs typeface="+mn-lt"/>
              </a:rPr>
              <a:t>Parikipandla</a:t>
            </a:r>
            <a:endParaRPr lang="en-US">
              <a:solidFill>
                <a:schemeClr val="bg2"/>
              </a:solidFill>
              <a:ea typeface="+mn-lt"/>
              <a:cs typeface="+mn-lt"/>
            </a:endParaRPr>
          </a:p>
          <a:p>
            <a:pPr algn="ctr"/>
            <a:r>
              <a:rPr lang="en-US" dirty="0">
                <a:solidFill>
                  <a:srgbClr val="FFFFFF"/>
                </a:solidFill>
              </a:rPr>
              <a:t>Pooja Kadam</a:t>
            </a:r>
          </a:p>
          <a:p>
            <a:pPr algn="ctr"/>
            <a:r>
              <a:rPr lang="en-US" dirty="0">
                <a:solidFill>
                  <a:srgbClr val="FFFFFF"/>
                </a:solidFill>
              </a:rPr>
              <a:t>Santhosh Kumar</a:t>
            </a:r>
          </a:p>
          <a:p>
            <a:pPr algn="ctr"/>
            <a:r>
              <a:rPr lang="en-US" dirty="0">
                <a:solidFill>
                  <a:srgbClr val="FFFFFF"/>
                </a:solidFill>
              </a:rPr>
              <a:t>Thanu Priya</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FA46-E244-4C1F-99A8-1D6D32E544FE}"/>
              </a:ext>
            </a:extLst>
          </p:cNvPr>
          <p:cNvSpPr>
            <a:spLocks noGrp="1"/>
          </p:cNvSpPr>
          <p:nvPr>
            <p:ph type="title"/>
          </p:nvPr>
        </p:nvSpPr>
        <p:spPr>
          <a:xfrm>
            <a:off x="937453" y="2672752"/>
            <a:ext cx="9914859" cy="1329004"/>
          </a:xfrm>
        </p:spPr>
        <p:txBody>
          <a:bodyPr/>
          <a:lstStyle/>
          <a:p>
            <a:pPr algn="ctr"/>
            <a:r>
              <a:rPr lang="en-US" dirty="0"/>
              <a:t>THANK  YOU</a:t>
            </a:r>
          </a:p>
        </p:txBody>
      </p:sp>
    </p:spTree>
    <p:extLst>
      <p:ext uri="{BB962C8B-B14F-4D97-AF65-F5344CB8AC3E}">
        <p14:creationId xmlns:p14="http://schemas.microsoft.com/office/powerpoint/2010/main" val="110663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354DE-21BA-495E-9796-EE0BFE355883}"/>
              </a:ext>
            </a:extLst>
          </p:cNvPr>
          <p:cNvSpPr>
            <a:spLocks noGrp="1"/>
          </p:cNvSpPr>
          <p:nvPr>
            <p:ph type="title"/>
          </p:nvPr>
        </p:nvSpPr>
        <p:spPr>
          <a:xfrm>
            <a:off x="5963479" y="596393"/>
            <a:ext cx="5618922" cy="1542507"/>
          </a:xfrm>
        </p:spPr>
        <p:txBody>
          <a:bodyPr>
            <a:normAutofit/>
          </a:bodyPr>
          <a:lstStyle/>
          <a:p>
            <a:r>
              <a:rPr lang="en-US">
                <a:solidFill>
                  <a:srgbClr val="FFFFFF"/>
                </a:solidFill>
              </a:rPr>
              <a:t>CONTENTS</a:t>
            </a:r>
          </a:p>
        </p:txBody>
      </p:sp>
      <p:pic>
        <p:nvPicPr>
          <p:cNvPr id="5" name="Picture 4" descr="Rédaction d’un rendez-vous sur un agenda papier">
            <a:extLst>
              <a:ext uri="{FF2B5EF4-FFF2-40B4-BE49-F238E27FC236}">
                <a16:creationId xmlns:a16="http://schemas.microsoft.com/office/drawing/2014/main" id="{0C254472-BC3A-49BC-87F8-1AE85C1DC5FD}"/>
              </a:ext>
            </a:extLst>
          </p:cNvPr>
          <p:cNvPicPr>
            <a:picLocks noChangeAspect="1"/>
          </p:cNvPicPr>
          <p:nvPr/>
        </p:nvPicPr>
        <p:blipFill rotWithShape="1">
          <a:blip r:embed="rId2"/>
          <a:srcRect r="49640" b="-3"/>
          <a:stretch/>
        </p:blipFill>
        <p:spPr>
          <a:xfrm>
            <a:off x="20" y="5379"/>
            <a:ext cx="5181578" cy="6858000"/>
          </a:xfrm>
          <a:prstGeom prst="rect">
            <a:avLst/>
          </a:prstGeom>
        </p:spPr>
      </p:pic>
      <p:sp>
        <p:nvSpPr>
          <p:cNvPr id="3" name="Content Placeholder 2">
            <a:extLst>
              <a:ext uri="{FF2B5EF4-FFF2-40B4-BE49-F238E27FC236}">
                <a16:creationId xmlns:a16="http://schemas.microsoft.com/office/drawing/2014/main" id="{F3BF3C87-EB53-4DF2-8FC2-77B09D4C0FA9}"/>
              </a:ext>
            </a:extLst>
          </p:cNvPr>
          <p:cNvSpPr>
            <a:spLocks noGrp="1"/>
          </p:cNvSpPr>
          <p:nvPr>
            <p:ph idx="1"/>
          </p:nvPr>
        </p:nvSpPr>
        <p:spPr>
          <a:xfrm>
            <a:off x="6092267" y="1709605"/>
            <a:ext cx="5618922" cy="4730904"/>
          </a:xfrm>
        </p:spPr>
        <p:txBody>
          <a:bodyPr vert="horz" lIns="91440" tIns="45720" rIns="91440" bIns="45720" rtlCol="0" anchor="t">
            <a:normAutofit/>
          </a:bodyPr>
          <a:lstStyle/>
          <a:p>
            <a:pPr marL="0" indent="0">
              <a:buNone/>
            </a:pPr>
            <a:endParaRPr lang="en-US" dirty="0">
              <a:solidFill>
                <a:srgbClr val="FFFFFF"/>
              </a:solidFill>
            </a:endParaRPr>
          </a:p>
          <a:p>
            <a:r>
              <a:rPr lang="en-US" dirty="0">
                <a:solidFill>
                  <a:srgbClr val="FFFFFF"/>
                </a:solidFill>
              </a:rPr>
              <a:t>PROBLEM STATEMENT</a:t>
            </a:r>
          </a:p>
          <a:p>
            <a:r>
              <a:rPr lang="en-US" dirty="0">
                <a:solidFill>
                  <a:srgbClr val="FFFFFF"/>
                </a:solidFill>
              </a:rPr>
              <a:t>SHORT DESCRIPTION</a:t>
            </a:r>
          </a:p>
          <a:p>
            <a:r>
              <a:rPr lang="en-US" dirty="0">
                <a:solidFill>
                  <a:srgbClr val="FFFFFF"/>
                </a:solidFill>
              </a:rPr>
              <a:t>DESIGN</a:t>
            </a:r>
          </a:p>
          <a:p>
            <a:r>
              <a:rPr lang="en-US" dirty="0">
                <a:solidFill>
                  <a:srgbClr val="FFFFFF"/>
                </a:solidFill>
              </a:rPr>
              <a:t>TECHNOLOGY USED</a:t>
            </a:r>
          </a:p>
          <a:p>
            <a:r>
              <a:rPr lang="en-US" dirty="0">
                <a:solidFill>
                  <a:srgbClr val="FFFFFF"/>
                </a:solidFill>
              </a:rPr>
              <a:t>SCREEN SHOTS</a:t>
            </a:r>
          </a:p>
          <a:p>
            <a:pPr marL="342900" indent="-342900"/>
            <a:r>
              <a:rPr lang="en-US" dirty="0">
                <a:solidFill>
                  <a:srgbClr val="FFFFFF"/>
                </a:solidFill>
              </a:rPr>
              <a:t>CONCLUSION</a:t>
            </a: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13" name="Freeform: Shape 12">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353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FA68-4D79-4251-BCBD-0F84738880ED}"/>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78F5BEC5-9EC0-4CB0-BDF9-2A76869EE319}"/>
              </a:ext>
            </a:extLst>
          </p:cNvPr>
          <p:cNvSpPr>
            <a:spLocks noGrp="1"/>
          </p:cNvSpPr>
          <p:nvPr>
            <p:ph idx="1"/>
          </p:nvPr>
        </p:nvSpPr>
        <p:spPr>
          <a:xfrm>
            <a:off x="710485" y="1597702"/>
            <a:ext cx="10108043" cy="4445289"/>
          </a:xfrm>
        </p:spPr>
        <p:txBody>
          <a:bodyPr vert="horz" lIns="91440" tIns="45720" rIns="91440" bIns="45720" rtlCol="0" anchor="t">
            <a:noAutofit/>
          </a:bodyPr>
          <a:lstStyle/>
          <a:p>
            <a:pPr marL="0" indent="0">
              <a:lnSpc>
                <a:spcPct val="150000"/>
              </a:lnSpc>
              <a:buNone/>
            </a:pPr>
            <a:r>
              <a:rPr lang="en-US" sz="2400" dirty="0">
                <a:solidFill>
                  <a:schemeClr val="accent1"/>
                </a:solidFill>
                <a:ea typeface="+mn-lt"/>
                <a:cs typeface="+mn-lt"/>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The purpose of any e-commerce website is to help customers narrow down their broad ideas and enable them to finalize the products.</a:t>
            </a:r>
            <a:endParaRPr lang="en-US" sz="2400">
              <a:solidFill>
                <a:schemeClr val="accent1"/>
              </a:solidFill>
            </a:endParaRPr>
          </a:p>
          <a:p>
            <a:endParaRPr lang="en-US" dirty="0"/>
          </a:p>
        </p:txBody>
      </p:sp>
    </p:spTree>
    <p:extLst>
      <p:ext uri="{BB962C8B-B14F-4D97-AF65-F5344CB8AC3E}">
        <p14:creationId xmlns:p14="http://schemas.microsoft.com/office/powerpoint/2010/main" val="160521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8A22-9927-4B5C-A008-B26C22EB73D9}"/>
              </a:ext>
            </a:extLst>
          </p:cNvPr>
          <p:cNvSpPr>
            <a:spLocks noGrp="1"/>
          </p:cNvSpPr>
          <p:nvPr>
            <p:ph type="title"/>
          </p:nvPr>
        </p:nvSpPr>
        <p:spPr/>
        <p:txBody>
          <a:bodyPr/>
          <a:lstStyle/>
          <a:p>
            <a:pPr algn="ctr"/>
            <a:r>
              <a:rPr lang="en-US" dirty="0">
                <a:ea typeface="+mj-lt"/>
                <a:cs typeface="+mj-lt"/>
              </a:rPr>
              <a:t>SHORT DESCRIPTION</a:t>
            </a:r>
            <a:endParaRPr lang="en-US" dirty="0"/>
          </a:p>
        </p:txBody>
      </p:sp>
      <p:sp>
        <p:nvSpPr>
          <p:cNvPr id="3" name="Content Placeholder 2">
            <a:extLst>
              <a:ext uri="{FF2B5EF4-FFF2-40B4-BE49-F238E27FC236}">
                <a16:creationId xmlns:a16="http://schemas.microsoft.com/office/drawing/2014/main" id="{857AF674-CD2D-4CE7-9BC1-F58921EFCB72}"/>
              </a:ext>
            </a:extLst>
          </p:cNvPr>
          <p:cNvSpPr>
            <a:spLocks noGrp="1"/>
          </p:cNvSpPr>
          <p:nvPr>
            <p:ph idx="1"/>
          </p:nvPr>
        </p:nvSpPr>
        <p:spPr>
          <a:xfrm>
            <a:off x="288065" y="1717267"/>
            <a:ext cx="11617452" cy="5004380"/>
          </a:xfrm>
        </p:spPr>
        <p:txBody>
          <a:bodyPr vert="horz" lIns="91440" tIns="45720" rIns="91440" bIns="45720" rtlCol="0" anchor="t">
            <a:normAutofit/>
          </a:bodyPr>
          <a:lstStyle/>
          <a:p>
            <a:pPr marL="0" indent="0" algn="just">
              <a:buNone/>
            </a:pPr>
            <a:r>
              <a:rPr lang="en-US" sz="2400" dirty="0">
                <a:solidFill>
                  <a:schemeClr val="accent1"/>
                </a:solidFill>
              </a:rPr>
              <a:t>This project aims to develop an online shopping for customers with the goal so that it is very easy to shop things from a extensive number of online shopping site available on the web.</a:t>
            </a:r>
            <a:endParaRPr lang="en-US">
              <a:solidFill>
                <a:schemeClr val="accent1"/>
              </a:solidFill>
            </a:endParaRPr>
          </a:p>
          <a:p>
            <a:pPr marL="0" indent="0" algn="just">
              <a:buNone/>
            </a:pPr>
            <a:r>
              <a:rPr lang="en-US" sz="2400" dirty="0">
                <a:solidFill>
                  <a:schemeClr val="accent1"/>
                </a:solidFill>
              </a:rPr>
              <a:t>With the help of this you can carry out an online shopping from your home.</a:t>
            </a:r>
          </a:p>
          <a:p>
            <a:pPr marL="0" indent="0" algn="just">
              <a:buNone/>
            </a:pPr>
            <a:r>
              <a:rPr lang="en-US" sz="2400" dirty="0">
                <a:solidFill>
                  <a:schemeClr val="accent1"/>
                </a:solidFill>
              </a:rPr>
              <a:t>The perfect styles is designed for the users who wants to buy the products through these ecommerce website.</a:t>
            </a:r>
          </a:p>
          <a:p>
            <a:pPr marL="0" indent="0" algn="just">
              <a:buNone/>
            </a:pPr>
            <a:r>
              <a:rPr lang="en-US" sz="2400" dirty="0">
                <a:solidFill>
                  <a:schemeClr val="accent1"/>
                </a:solidFill>
              </a:rPr>
              <a:t>To get to this online shopping system all the customers will need to have a username and password to login proceed your shopping.</a:t>
            </a:r>
          </a:p>
          <a:p>
            <a:pPr marL="0" indent="0" algn="just">
              <a:buNone/>
            </a:pPr>
            <a:r>
              <a:rPr lang="en-US" sz="2400" dirty="0">
                <a:solidFill>
                  <a:schemeClr val="accent1"/>
                </a:solidFill>
              </a:rPr>
              <a:t>The login credentials for an online shopping strong and secure.</a:t>
            </a:r>
          </a:p>
          <a:p>
            <a:pPr marL="0" indent="0">
              <a:buNone/>
            </a:pPr>
            <a:endParaRPr lang="en-US" sz="2400" dirty="0">
              <a:solidFill>
                <a:schemeClr val="accent1"/>
              </a:solidFill>
            </a:endParaRPr>
          </a:p>
        </p:txBody>
      </p:sp>
    </p:spTree>
    <p:extLst>
      <p:ext uri="{BB962C8B-B14F-4D97-AF65-F5344CB8AC3E}">
        <p14:creationId xmlns:p14="http://schemas.microsoft.com/office/powerpoint/2010/main" val="11119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CF3C-04E0-487C-865F-D91CFBD2351A}"/>
              </a:ext>
            </a:extLst>
          </p:cNvPr>
          <p:cNvSpPr>
            <a:spLocks noGrp="1"/>
          </p:cNvSpPr>
          <p:nvPr>
            <p:ph type="title"/>
          </p:nvPr>
        </p:nvSpPr>
        <p:spPr/>
        <p:txBody>
          <a:bodyPr/>
          <a:lstStyle/>
          <a:p>
            <a:pPr algn="ctr"/>
            <a:r>
              <a:rPr lang="en-US" dirty="0"/>
              <a:t>MVC ARCHITECTURE</a:t>
            </a:r>
            <a:endParaRPr lang="en-US"/>
          </a:p>
        </p:txBody>
      </p:sp>
      <p:pic>
        <p:nvPicPr>
          <p:cNvPr id="4" name="Picture 4" descr="Diagram&#10;&#10;Description automatically generated">
            <a:extLst>
              <a:ext uri="{FF2B5EF4-FFF2-40B4-BE49-F238E27FC236}">
                <a16:creationId xmlns:a16="http://schemas.microsoft.com/office/drawing/2014/main" id="{61B1FB42-90EE-4EA9-9F07-12D5C7E193E2}"/>
              </a:ext>
            </a:extLst>
          </p:cNvPr>
          <p:cNvPicPr>
            <a:picLocks noGrp="1" noChangeAspect="1"/>
          </p:cNvPicPr>
          <p:nvPr>
            <p:ph idx="1"/>
          </p:nvPr>
        </p:nvPicPr>
        <p:blipFill>
          <a:blip r:embed="rId2"/>
          <a:stretch>
            <a:fillRect/>
          </a:stretch>
        </p:blipFill>
        <p:spPr>
          <a:xfrm>
            <a:off x="1753944" y="2372145"/>
            <a:ext cx="7679531" cy="3976686"/>
          </a:xfrm>
        </p:spPr>
      </p:pic>
      <p:sp>
        <p:nvSpPr>
          <p:cNvPr id="3" name="Title 1">
            <a:extLst>
              <a:ext uri="{FF2B5EF4-FFF2-40B4-BE49-F238E27FC236}">
                <a16:creationId xmlns:a16="http://schemas.microsoft.com/office/drawing/2014/main" id="{00524E67-E9BA-4675-956B-E82DE58F3A33}"/>
              </a:ext>
            </a:extLst>
          </p:cNvPr>
          <p:cNvSpPr txBox="1">
            <a:spLocks/>
          </p:cNvSpPr>
          <p:nvPr/>
        </p:nvSpPr>
        <p:spPr>
          <a:xfrm>
            <a:off x="1057656" y="1601659"/>
            <a:ext cx="8305000" cy="47041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pPr algn="ctr"/>
            <a:r>
              <a:rPr lang="en-US" dirty="0"/>
              <a:t>MVC ( Model, View, Controller)</a:t>
            </a:r>
            <a:endParaRPr lang="en-US"/>
          </a:p>
        </p:txBody>
      </p:sp>
    </p:spTree>
    <p:extLst>
      <p:ext uri="{BB962C8B-B14F-4D97-AF65-F5344CB8AC3E}">
        <p14:creationId xmlns:p14="http://schemas.microsoft.com/office/powerpoint/2010/main" val="372970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DC9A-61FB-486B-8D8C-C89BDC0B5044}"/>
              </a:ext>
            </a:extLst>
          </p:cNvPr>
          <p:cNvSpPr>
            <a:spLocks noGrp="1"/>
          </p:cNvSpPr>
          <p:nvPr>
            <p:ph type="title"/>
          </p:nvPr>
        </p:nvSpPr>
        <p:spPr/>
        <p:txBody>
          <a:bodyPr/>
          <a:lstStyle/>
          <a:p>
            <a:pPr algn="ctr"/>
            <a:r>
              <a:rPr lang="en-US" dirty="0"/>
              <a:t>TECHNOLOGY USED</a:t>
            </a:r>
            <a:endParaRPr lang="en-US"/>
          </a:p>
        </p:txBody>
      </p:sp>
      <p:sp>
        <p:nvSpPr>
          <p:cNvPr id="3" name="Content Placeholder 2">
            <a:extLst>
              <a:ext uri="{FF2B5EF4-FFF2-40B4-BE49-F238E27FC236}">
                <a16:creationId xmlns:a16="http://schemas.microsoft.com/office/drawing/2014/main" id="{C5C8E5FC-7E00-4E8A-B2E7-D741F525271A}"/>
              </a:ext>
            </a:extLst>
          </p:cNvPr>
          <p:cNvSpPr>
            <a:spLocks noGrp="1"/>
          </p:cNvSpPr>
          <p:nvPr>
            <p:ph idx="1"/>
          </p:nvPr>
        </p:nvSpPr>
        <p:spPr/>
        <p:txBody>
          <a:bodyPr vert="horz" lIns="91440" tIns="45720" rIns="91440" bIns="45720" rtlCol="0" anchor="t">
            <a:normAutofit/>
          </a:bodyPr>
          <a:lstStyle/>
          <a:p>
            <a:r>
              <a:rPr lang="en-US" sz="2400" dirty="0">
                <a:solidFill>
                  <a:schemeClr val="accent1"/>
                </a:solidFill>
              </a:rPr>
              <a:t>HTML</a:t>
            </a:r>
          </a:p>
          <a:p>
            <a:r>
              <a:rPr lang="en-US" sz="2400" dirty="0">
                <a:solidFill>
                  <a:schemeClr val="accent1"/>
                </a:solidFill>
              </a:rPr>
              <a:t>CSS</a:t>
            </a:r>
          </a:p>
          <a:p>
            <a:r>
              <a:rPr lang="en-US" sz="2400" dirty="0">
                <a:solidFill>
                  <a:schemeClr val="accent1"/>
                </a:solidFill>
              </a:rPr>
              <a:t>JAVA SCRIPT</a:t>
            </a:r>
            <a:endParaRPr lang="en-US" dirty="0">
              <a:solidFill>
                <a:schemeClr val="accent1"/>
              </a:solidFill>
            </a:endParaRPr>
          </a:p>
          <a:p>
            <a:r>
              <a:rPr lang="en-US" sz="2400" dirty="0">
                <a:solidFill>
                  <a:schemeClr val="accent1"/>
                </a:solidFill>
              </a:rPr>
              <a:t>JAVA</a:t>
            </a:r>
          </a:p>
          <a:p>
            <a:r>
              <a:rPr lang="en-US" sz="2400" dirty="0">
                <a:solidFill>
                  <a:schemeClr val="accent1"/>
                </a:solidFill>
              </a:rPr>
              <a:t>MY SQL</a:t>
            </a:r>
          </a:p>
          <a:p>
            <a:r>
              <a:rPr lang="en-US" sz="2400" dirty="0">
                <a:solidFill>
                  <a:schemeClr val="accent1"/>
                </a:solidFill>
              </a:rPr>
              <a:t>SPRING BOOT</a:t>
            </a:r>
          </a:p>
          <a:p>
            <a:endParaRPr lang="en-US" sz="2400" dirty="0">
              <a:solidFill>
                <a:schemeClr val="accent1"/>
              </a:solidFill>
            </a:endParaRPr>
          </a:p>
          <a:p>
            <a:endParaRPr lang="en-US" sz="2400" dirty="0">
              <a:solidFill>
                <a:schemeClr val="accent1"/>
              </a:solidFill>
            </a:endParaRPr>
          </a:p>
        </p:txBody>
      </p:sp>
    </p:spTree>
    <p:extLst>
      <p:ext uri="{BB962C8B-B14F-4D97-AF65-F5344CB8AC3E}">
        <p14:creationId xmlns:p14="http://schemas.microsoft.com/office/powerpoint/2010/main" val="117730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FF7-3772-4500-A826-B79B55E1EB17}"/>
              </a:ext>
            </a:extLst>
          </p:cNvPr>
          <p:cNvSpPr>
            <a:spLocks noGrp="1"/>
          </p:cNvSpPr>
          <p:nvPr>
            <p:ph type="title"/>
          </p:nvPr>
        </p:nvSpPr>
        <p:spPr>
          <a:xfrm>
            <a:off x="830129" y="172105"/>
            <a:ext cx="9914859" cy="1329004"/>
          </a:xfrm>
        </p:spPr>
        <p:txBody>
          <a:bodyPr/>
          <a:lstStyle/>
          <a:p>
            <a:pPr algn="ctr"/>
            <a:r>
              <a:rPr lang="en-US" dirty="0"/>
              <a:t>SNAP SHOTS</a:t>
            </a:r>
          </a:p>
        </p:txBody>
      </p:sp>
      <p:pic>
        <p:nvPicPr>
          <p:cNvPr id="10" name="Picture 10" descr="Graphical user interface, website&#10;&#10;Description automatically generated">
            <a:extLst>
              <a:ext uri="{FF2B5EF4-FFF2-40B4-BE49-F238E27FC236}">
                <a16:creationId xmlns:a16="http://schemas.microsoft.com/office/drawing/2014/main" id="{3AC03BD8-1B2F-4168-8C35-E2C1A07B3E08}"/>
              </a:ext>
            </a:extLst>
          </p:cNvPr>
          <p:cNvPicPr>
            <a:picLocks noGrp="1" noChangeAspect="1"/>
          </p:cNvPicPr>
          <p:nvPr>
            <p:ph idx="1"/>
          </p:nvPr>
        </p:nvPicPr>
        <p:blipFill>
          <a:blip r:embed="rId2"/>
          <a:stretch>
            <a:fillRect/>
          </a:stretch>
        </p:blipFill>
        <p:spPr>
          <a:xfrm>
            <a:off x="6516726" y="2431642"/>
            <a:ext cx="5175301" cy="4123318"/>
          </a:xfrm>
        </p:spPr>
      </p:pic>
      <p:pic>
        <p:nvPicPr>
          <p:cNvPr id="11" name="Picture 11" descr="Graphical user interface, website&#10;&#10;Description automatically generated">
            <a:extLst>
              <a:ext uri="{FF2B5EF4-FFF2-40B4-BE49-F238E27FC236}">
                <a16:creationId xmlns:a16="http://schemas.microsoft.com/office/drawing/2014/main" id="{9581D36F-E34F-49C4-A6C4-2670CB597403}"/>
              </a:ext>
            </a:extLst>
          </p:cNvPr>
          <p:cNvPicPr>
            <a:picLocks noChangeAspect="1"/>
          </p:cNvPicPr>
          <p:nvPr/>
        </p:nvPicPr>
        <p:blipFill>
          <a:blip r:embed="rId3"/>
          <a:stretch>
            <a:fillRect/>
          </a:stretch>
        </p:blipFill>
        <p:spPr>
          <a:xfrm>
            <a:off x="711993" y="1275263"/>
            <a:ext cx="5243511" cy="4295566"/>
          </a:xfrm>
          <a:prstGeom prst="rect">
            <a:avLst/>
          </a:prstGeom>
        </p:spPr>
      </p:pic>
    </p:spTree>
    <p:extLst>
      <p:ext uri="{BB962C8B-B14F-4D97-AF65-F5344CB8AC3E}">
        <p14:creationId xmlns:p14="http://schemas.microsoft.com/office/powerpoint/2010/main" val="20717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FF7-3772-4500-A826-B79B55E1EB17}"/>
              </a:ext>
            </a:extLst>
          </p:cNvPr>
          <p:cNvSpPr>
            <a:spLocks noGrp="1"/>
          </p:cNvSpPr>
          <p:nvPr>
            <p:ph type="title"/>
          </p:nvPr>
        </p:nvSpPr>
        <p:spPr>
          <a:xfrm>
            <a:off x="830129" y="172105"/>
            <a:ext cx="9914859" cy="1329004"/>
          </a:xfrm>
        </p:spPr>
        <p:txBody>
          <a:bodyPr/>
          <a:lstStyle/>
          <a:p>
            <a:pPr algn="ctr"/>
            <a:r>
              <a:rPr lang="en-US" dirty="0"/>
              <a:t>SNAP SHOTS</a:t>
            </a:r>
          </a:p>
        </p:txBody>
      </p:sp>
      <p:pic>
        <p:nvPicPr>
          <p:cNvPr id="3" name="Picture 3" descr="Graphical user interface, application&#10;&#10;Description automatically generated">
            <a:extLst>
              <a:ext uri="{FF2B5EF4-FFF2-40B4-BE49-F238E27FC236}">
                <a16:creationId xmlns:a16="http://schemas.microsoft.com/office/drawing/2014/main" id="{5DCBF6E7-E3C9-4C66-B0ED-B3406672E617}"/>
              </a:ext>
            </a:extLst>
          </p:cNvPr>
          <p:cNvPicPr>
            <a:picLocks noChangeAspect="1"/>
          </p:cNvPicPr>
          <p:nvPr/>
        </p:nvPicPr>
        <p:blipFill>
          <a:blip r:embed="rId2"/>
          <a:stretch>
            <a:fillRect/>
          </a:stretch>
        </p:blipFill>
        <p:spPr>
          <a:xfrm>
            <a:off x="307181" y="1396256"/>
            <a:ext cx="5183982" cy="3601143"/>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15E94827-B868-47EE-82BB-069BA8381D46}"/>
              </a:ext>
            </a:extLst>
          </p:cNvPr>
          <p:cNvPicPr>
            <a:picLocks noChangeAspect="1"/>
          </p:cNvPicPr>
          <p:nvPr/>
        </p:nvPicPr>
        <p:blipFill>
          <a:blip r:embed="rId3"/>
          <a:stretch>
            <a:fillRect/>
          </a:stretch>
        </p:blipFill>
        <p:spPr>
          <a:xfrm>
            <a:off x="5705477" y="2120054"/>
            <a:ext cx="6041229" cy="4562276"/>
          </a:xfrm>
          <a:prstGeom prst="rect">
            <a:avLst/>
          </a:prstGeom>
        </p:spPr>
      </p:pic>
    </p:spTree>
    <p:extLst>
      <p:ext uri="{BB962C8B-B14F-4D97-AF65-F5344CB8AC3E}">
        <p14:creationId xmlns:p14="http://schemas.microsoft.com/office/powerpoint/2010/main" val="46330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029D-61E4-4495-BDF7-D87A6E7EF439}"/>
              </a:ext>
            </a:extLst>
          </p:cNvPr>
          <p:cNvSpPr>
            <a:spLocks noGrp="1"/>
          </p:cNvSpPr>
          <p:nvPr>
            <p:ph type="title"/>
          </p:nvPr>
        </p:nvSpPr>
        <p:spPr/>
        <p:txBody>
          <a:bodyPr/>
          <a:lstStyle/>
          <a:p>
            <a:pPr algn="ctr"/>
            <a:r>
              <a:rPr lang="en-US" dirty="0"/>
              <a:t>CONCLUSION AND FUTURE ENHANCEMENT</a:t>
            </a:r>
            <a:endParaRPr lang="en-US"/>
          </a:p>
        </p:txBody>
      </p:sp>
      <p:sp>
        <p:nvSpPr>
          <p:cNvPr id="3" name="Content Placeholder 2">
            <a:extLst>
              <a:ext uri="{FF2B5EF4-FFF2-40B4-BE49-F238E27FC236}">
                <a16:creationId xmlns:a16="http://schemas.microsoft.com/office/drawing/2014/main" id="{83A47A95-D047-42EE-A7B6-F5FEE01E55EE}"/>
              </a:ext>
            </a:extLst>
          </p:cNvPr>
          <p:cNvSpPr>
            <a:spLocks noGrp="1"/>
          </p:cNvSpPr>
          <p:nvPr>
            <p:ph idx="1"/>
          </p:nvPr>
        </p:nvSpPr>
        <p:spPr>
          <a:xfrm>
            <a:off x="903668" y="3014377"/>
            <a:ext cx="9914860" cy="3028614"/>
          </a:xfrm>
        </p:spPr>
        <p:txBody>
          <a:bodyPr vert="horz" lIns="91440" tIns="45720" rIns="91440" bIns="45720" rtlCol="0" anchor="t">
            <a:normAutofit fontScale="92500" lnSpcReduction="20000"/>
          </a:bodyPr>
          <a:lstStyle/>
          <a:p>
            <a:pPr marL="0" indent="0">
              <a:buNone/>
            </a:pPr>
            <a:r>
              <a:rPr lang="en-US" sz="2400" dirty="0">
                <a:solidFill>
                  <a:schemeClr val="accent1"/>
                </a:solidFill>
              </a:rPr>
              <a:t>The online shopping portal gives user an experience to shop sitting at one place and exposure to the wide range of products at one website.</a:t>
            </a:r>
          </a:p>
          <a:p>
            <a:pPr marL="0" indent="0">
              <a:buNone/>
            </a:pPr>
            <a:r>
              <a:rPr lang="en-US" sz="2400" dirty="0">
                <a:solidFill>
                  <a:schemeClr val="accent1"/>
                </a:solidFill>
              </a:rPr>
              <a:t>We have used Html, </a:t>
            </a:r>
            <a:r>
              <a:rPr lang="en-US" sz="2400" dirty="0" err="1">
                <a:solidFill>
                  <a:schemeClr val="accent1"/>
                </a:solidFill>
              </a:rPr>
              <a:t>Css</a:t>
            </a:r>
            <a:r>
              <a:rPr lang="en-US" sz="2400" dirty="0">
                <a:solidFill>
                  <a:schemeClr val="accent1"/>
                </a:solidFill>
              </a:rPr>
              <a:t> and Java Script to design frontend.</a:t>
            </a:r>
          </a:p>
          <a:p>
            <a:pPr marL="0" indent="0">
              <a:buNone/>
            </a:pPr>
            <a:r>
              <a:rPr lang="en-US" sz="2400" dirty="0">
                <a:solidFill>
                  <a:schemeClr val="accent1"/>
                </a:solidFill>
              </a:rPr>
              <a:t>And also used Java, Spring Boot for the Backend.</a:t>
            </a:r>
          </a:p>
          <a:p>
            <a:pPr marL="0" indent="0">
              <a:buNone/>
            </a:pPr>
            <a:r>
              <a:rPr lang="en-US" sz="2400" dirty="0" err="1">
                <a:solidFill>
                  <a:schemeClr val="accent1"/>
                </a:solidFill>
              </a:rPr>
              <a:t>Mysql</a:t>
            </a:r>
            <a:r>
              <a:rPr lang="en-US" sz="2400" dirty="0">
                <a:solidFill>
                  <a:schemeClr val="accent1"/>
                </a:solidFill>
              </a:rPr>
              <a:t> for storing the data.</a:t>
            </a:r>
          </a:p>
          <a:p>
            <a:pPr marL="0" indent="0">
              <a:buNone/>
            </a:pPr>
            <a:r>
              <a:rPr lang="en-US" sz="2400" dirty="0">
                <a:solidFill>
                  <a:schemeClr val="accent1"/>
                </a:solidFill>
              </a:rPr>
              <a:t>The future enhancement is to make the website more secure, interactive and dynamic.</a:t>
            </a:r>
          </a:p>
        </p:txBody>
      </p:sp>
    </p:spTree>
    <p:extLst>
      <p:ext uri="{BB962C8B-B14F-4D97-AF65-F5344CB8AC3E}">
        <p14:creationId xmlns:p14="http://schemas.microsoft.com/office/powerpoint/2010/main" val="77759959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ModOverlayVTI</vt:lpstr>
      <vt:lpstr>E-COMMERCE WEBSITE</vt:lpstr>
      <vt:lpstr>CONTENTS</vt:lpstr>
      <vt:lpstr>PROBLEM STATEMENT</vt:lpstr>
      <vt:lpstr>SHORT DESCRIPTION</vt:lpstr>
      <vt:lpstr>MVC ARCHITECTURE</vt:lpstr>
      <vt:lpstr>TECHNOLOGY USED</vt:lpstr>
      <vt:lpstr>SNAP SHOTS</vt:lpstr>
      <vt:lpstr>SNAP SHOTS</vt:lpstr>
      <vt:lpstr>CONCLUSION AND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404</cp:revision>
  <dcterms:created xsi:type="dcterms:W3CDTF">2021-11-15T15:00:09Z</dcterms:created>
  <dcterms:modified xsi:type="dcterms:W3CDTF">2021-11-16T07:01:38Z</dcterms:modified>
</cp:coreProperties>
</file>