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876" r:id="rId4"/>
  </p:sldMasterIdLst>
  <p:notesMasterIdLst>
    <p:notesMasterId r:id="rId30"/>
  </p:notesMasterIdLst>
  <p:handoutMasterIdLst>
    <p:handoutMasterId r:id="rId31"/>
  </p:handoutMasterIdLst>
  <p:sldIdLst>
    <p:sldId id="256" r:id="rId5"/>
    <p:sldId id="270" r:id="rId6"/>
    <p:sldId id="262" r:id="rId7"/>
    <p:sldId id="259" r:id="rId8"/>
    <p:sldId id="264" r:id="rId9"/>
    <p:sldId id="271" r:id="rId10"/>
    <p:sldId id="265" r:id="rId11"/>
    <p:sldId id="266" r:id="rId12"/>
    <p:sldId id="269" r:id="rId13"/>
    <p:sldId id="272" r:id="rId14"/>
    <p:sldId id="273" r:id="rId15"/>
    <p:sldId id="274" r:id="rId16"/>
    <p:sldId id="276" r:id="rId17"/>
    <p:sldId id="284" r:id="rId18"/>
    <p:sldId id="277" r:id="rId19"/>
    <p:sldId id="275" r:id="rId20"/>
    <p:sldId id="279" r:id="rId21"/>
    <p:sldId id="278" r:id="rId22"/>
    <p:sldId id="280" r:id="rId23"/>
    <p:sldId id="281" r:id="rId24"/>
    <p:sldId id="282" r:id="rId25"/>
    <p:sldId id="283" r:id="rId26"/>
    <p:sldId id="267" r:id="rId27"/>
    <p:sldId id="263" r:id="rId28"/>
    <p:sldId id="261"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2" autoAdjust="0"/>
  </p:normalViewPr>
  <p:slideViewPr>
    <p:cSldViewPr snapToGrid="0">
      <p:cViewPr varScale="1">
        <p:scale>
          <a:sx n="85" d="100"/>
          <a:sy n="85" d="100"/>
        </p:scale>
        <p:origin x="590" y="72"/>
      </p:cViewPr>
      <p:guideLst/>
    </p:cSldViewPr>
  </p:slideViewPr>
  <p:notesTextViewPr>
    <p:cViewPr>
      <p:scale>
        <a:sx n="1" d="1"/>
        <a:sy n="1" d="1"/>
      </p:scale>
      <p:origin x="0" y="0"/>
    </p:cViewPr>
  </p:notesTextViewPr>
  <p:notesViewPr>
    <p:cSldViewPr snapToGrid="0">
      <p:cViewPr varScale="1">
        <p:scale>
          <a:sx n="86" d="100"/>
          <a:sy n="86" d="100"/>
        </p:scale>
        <p:origin x="2994"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4.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4-06-08T00:26:17.435" idx="1">
    <p:pos x="10" y="10"/>
    <p:text/>
    <p:extLst>
      <p:ext uri="{C676402C-5697-4E1C-873F-D02D1690AC5C}">
        <p15:threadingInfo xmlns:p15="http://schemas.microsoft.com/office/powerpoint/2012/main" timeZoneBias="-120"/>
      </p:ext>
    </p:extLst>
  </p:cm>
</p:cmLst>
</file>

<file path=ppt/diagrams/_rels/data2.xml.rels><?xml version="1.0" encoding="UTF-8" standalone="yes"?>
<Relationships xmlns="http://schemas.openxmlformats.org/package/2006/relationships"><Relationship Id="rId1" Type="http://schemas.openxmlformats.org/officeDocument/2006/relationships/image" Target="../media/image6.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6.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3AF79B-D82A-4C92-B725-7128A63821F7}" type="doc">
      <dgm:prSet loTypeId="urn:microsoft.com/office/officeart/2005/8/layout/gear1" loCatId="relationship" qsTypeId="urn:microsoft.com/office/officeart/2005/8/quickstyle/simple1" qsCatId="simple" csTypeId="urn:microsoft.com/office/officeart/2005/8/colors/accent1_2" csCatId="accent1" phldr="1"/>
      <dgm:spPr/>
    </dgm:pt>
    <dgm:pt modelId="{23A5B1A3-3E11-4679-9437-79FDC2B20905}" type="pres">
      <dgm:prSet presAssocID="{353AF79B-D82A-4C92-B725-7128A63821F7}" presName="composite" presStyleCnt="0">
        <dgm:presLayoutVars>
          <dgm:chMax val="3"/>
          <dgm:animLvl val="lvl"/>
          <dgm:resizeHandles val="exact"/>
        </dgm:presLayoutVars>
      </dgm:prSet>
      <dgm:spPr/>
    </dgm:pt>
  </dgm:ptLst>
  <dgm:cxnLst>
    <dgm:cxn modelId="{73F2D378-E148-4290-96D7-50E0CD06620C}" type="presOf" srcId="{353AF79B-D82A-4C92-B725-7128A63821F7}" destId="{23A5B1A3-3E11-4679-9437-79FDC2B20905}" srcOrd="0" destOrd="0" presId="urn:microsoft.com/office/officeart/2005/8/layout/gear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5A9632-4EB0-4862-92FF-00CF01BE2205}" type="doc">
      <dgm:prSet loTypeId="urn:microsoft.com/office/officeart/2018/5/layout/CenteredIconLabelDescriptionList" loCatId="other" qsTypeId="urn:microsoft.com/office/officeart/2005/8/quickstyle/simple3" qsCatId="simple" csTypeId="urn:microsoft.com/office/officeart/2018/5/colors/Iconchunking_neutralbg_accent1_2" csCatId="accent1" phldr="1"/>
      <dgm:spPr/>
      <dgm:t>
        <a:bodyPr/>
        <a:lstStyle/>
        <a:p>
          <a:endParaRPr lang="de-DE"/>
        </a:p>
      </dgm:t>
    </dgm:pt>
    <dgm:pt modelId="{5D3F0ED0-2EB6-453D-BE4B-4BBCD8987238}">
      <dgm:prSet phldrT="[Text]" custT="1"/>
      <dgm:spPr/>
      <dgm:t>
        <a:bodyPr/>
        <a:lstStyle/>
        <a:p>
          <a:pPr>
            <a:lnSpc>
              <a:spcPct val="100000"/>
            </a:lnSpc>
            <a:buFont typeface="+mj-lt"/>
            <a:buAutoNum type="arabicPeriod"/>
          </a:pPr>
          <a:r>
            <a:rPr lang="de-DE" sz="1600" b="1" i="0" dirty="0">
              <a:solidFill>
                <a:srgbClr val="FFC000"/>
              </a:solidFill>
            </a:rPr>
            <a:t>Data </a:t>
          </a:r>
          <a:r>
            <a:rPr lang="de-DE" sz="1600" b="1" i="0" dirty="0" err="1">
              <a:solidFill>
                <a:srgbClr val="FFC000"/>
              </a:solidFill>
            </a:rPr>
            <a:t>Exporatory</a:t>
          </a:r>
          <a:r>
            <a:rPr lang="de-DE" sz="1600" b="1" i="0" dirty="0">
              <a:solidFill>
                <a:srgbClr val="FFC000"/>
              </a:solidFill>
            </a:rPr>
            <a:t> and </a:t>
          </a:r>
          <a:r>
            <a:rPr lang="de-DE" sz="1600" b="1" i="0" dirty="0" err="1">
              <a:solidFill>
                <a:srgbClr val="FFC000"/>
              </a:solidFill>
            </a:rPr>
            <a:t>analysis</a:t>
          </a:r>
          <a:endParaRPr lang="de-DE" sz="1600" b="1" noProof="0" dirty="0">
            <a:solidFill>
              <a:srgbClr val="FFC000"/>
            </a:solidFill>
          </a:endParaRPr>
        </a:p>
      </dgm:t>
    </dgm:pt>
    <dgm:pt modelId="{D6F3F8CC-AE84-4149-B520-1874B1B79F46}" type="parTrans" cxnId="{DC7A4FA1-590E-402E-B3C9-432D9D9BC84E}">
      <dgm:prSet/>
      <dgm:spPr/>
      <dgm:t>
        <a:bodyPr rtlCol="0"/>
        <a:lstStyle/>
        <a:p>
          <a:pPr rtl="0"/>
          <a:endParaRPr lang="de-DE" noProof="0" dirty="0"/>
        </a:p>
      </dgm:t>
    </dgm:pt>
    <dgm:pt modelId="{2E2BF50E-B394-4636-BF63-257039995E33}" type="sibTrans" cxnId="{DC7A4FA1-590E-402E-B3C9-432D9D9BC84E}">
      <dgm:prSet/>
      <dgm:spPr/>
      <dgm:t>
        <a:bodyPr rtlCol="0"/>
        <a:lstStyle/>
        <a:p>
          <a:pPr rtl="0"/>
          <a:endParaRPr lang="de-DE" noProof="0" dirty="0"/>
        </a:p>
      </dgm:t>
    </dgm:pt>
    <dgm:pt modelId="{00C4C7D7-43FB-4C62-B653-0BAA02E17855}">
      <dgm:prSet phldrT="[Text]" custT="1"/>
      <dgm:spPr/>
      <dgm:t>
        <a:bodyPr/>
        <a:lstStyle/>
        <a:p>
          <a:pPr>
            <a:lnSpc>
              <a:spcPct val="100000"/>
            </a:lnSpc>
            <a:buFont typeface="+mj-lt"/>
            <a:buAutoNum type="arabicPeriod"/>
          </a:pPr>
          <a:r>
            <a:rPr lang="de-DE" sz="1600" b="1" i="0" dirty="0">
              <a:solidFill>
                <a:srgbClr val="FFC000"/>
              </a:solidFill>
            </a:rPr>
            <a:t>Feature </a:t>
          </a:r>
          <a:r>
            <a:rPr lang="de-DE" sz="1600" b="1" i="0" dirty="0" err="1">
              <a:solidFill>
                <a:srgbClr val="FFC000"/>
              </a:solidFill>
            </a:rPr>
            <a:t>engineering</a:t>
          </a:r>
          <a:endParaRPr lang="de-DE" sz="1600" b="1" noProof="0" dirty="0">
            <a:solidFill>
              <a:srgbClr val="FFC000"/>
            </a:solidFill>
          </a:endParaRPr>
        </a:p>
      </dgm:t>
    </dgm:pt>
    <dgm:pt modelId="{D3913AE7-4A70-4B94-8990-85FA8AA36E6B}" type="parTrans" cxnId="{6013628C-81BE-42D0-96B9-999F0382D570}">
      <dgm:prSet/>
      <dgm:spPr/>
      <dgm:t>
        <a:bodyPr rtlCol="0"/>
        <a:lstStyle/>
        <a:p>
          <a:pPr rtl="0"/>
          <a:endParaRPr lang="de-DE" noProof="0" dirty="0"/>
        </a:p>
      </dgm:t>
    </dgm:pt>
    <dgm:pt modelId="{26407BAA-24CA-40B6-A34E-07DAAD20ECB5}" type="sibTrans" cxnId="{6013628C-81BE-42D0-96B9-999F0382D570}">
      <dgm:prSet/>
      <dgm:spPr/>
      <dgm:t>
        <a:bodyPr rtlCol="0"/>
        <a:lstStyle/>
        <a:p>
          <a:pPr rtl="0"/>
          <a:endParaRPr lang="de-DE" noProof="0" dirty="0"/>
        </a:p>
      </dgm:t>
    </dgm:pt>
    <dgm:pt modelId="{BE3AF4B6-F5EC-44DF-9BDC-CB79D95FB3F4}">
      <dgm:prSet phldrT="[Text]" custT="1"/>
      <dgm:spPr/>
      <dgm:t>
        <a:bodyPr/>
        <a:lstStyle/>
        <a:p>
          <a:pPr>
            <a:lnSpc>
              <a:spcPct val="100000"/>
            </a:lnSpc>
            <a:buFont typeface="+mj-lt"/>
            <a:buAutoNum type="arabicPeriod"/>
          </a:pPr>
          <a:r>
            <a:rPr lang="en-US" sz="1600" b="1" i="0" dirty="0">
              <a:solidFill>
                <a:srgbClr val="FFC000"/>
              </a:solidFill>
            </a:rPr>
            <a:t>Model training and performance evaluations</a:t>
          </a:r>
          <a:endParaRPr lang="de-DE" sz="1600" b="1" noProof="0" dirty="0">
            <a:solidFill>
              <a:srgbClr val="FFC000"/>
            </a:solidFill>
          </a:endParaRPr>
        </a:p>
      </dgm:t>
    </dgm:pt>
    <dgm:pt modelId="{5DC69E6B-E902-4549-ACA2-C87487FCD048}" type="parTrans" cxnId="{8059B95D-5238-487F-9EF9-DC508342BA71}">
      <dgm:prSet/>
      <dgm:spPr/>
      <dgm:t>
        <a:bodyPr rtlCol="0"/>
        <a:lstStyle/>
        <a:p>
          <a:pPr rtl="0"/>
          <a:endParaRPr lang="de-DE" noProof="0" dirty="0"/>
        </a:p>
      </dgm:t>
    </dgm:pt>
    <dgm:pt modelId="{3B148F1D-FDFC-4CDA-B894-16E41EDC0348}" type="sibTrans" cxnId="{8059B95D-5238-487F-9EF9-DC508342BA71}">
      <dgm:prSet/>
      <dgm:spPr/>
      <dgm:t>
        <a:bodyPr rtlCol="0"/>
        <a:lstStyle/>
        <a:p>
          <a:pPr rtl="0"/>
          <a:endParaRPr lang="de-DE" noProof="0" dirty="0"/>
        </a:p>
      </dgm:t>
    </dgm:pt>
    <dgm:pt modelId="{6AF39FF8-47D9-49AA-966D-A83086DA5755}" type="pres">
      <dgm:prSet presAssocID="{D75A9632-4EB0-4862-92FF-00CF01BE2205}" presName="root" presStyleCnt="0">
        <dgm:presLayoutVars>
          <dgm:dir/>
          <dgm:resizeHandles val="exact"/>
        </dgm:presLayoutVars>
      </dgm:prSet>
      <dgm:spPr/>
    </dgm:pt>
    <dgm:pt modelId="{1A9886A8-E9CE-4B39-BCC0-EB70D289E2D9}" type="pres">
      <dgm:prSet presAssocID="{5D3F0ED0-2EB6-453D-BE4B-4BBCD8987238}" presName="compNode" presStyleCnt="0"/>
      <dgm:spPr/>
    </dgm:pt>
    <dgm:pt modelId="{B5457E74-8057-48DE-912E-464E4AAA827D}" type="pres">
      <dgm:prSet presAssocID="{5D3F0ED0-2EB6-453D-BE4B-4BBCD8987238}" presName="iconRect" presStyleLbl="node1" presStyleIdx="0" presStyleCnt="3" custFlipVert="0" custFlipHor="1" custScaleX="92092" custScaleY="87971" custLinFactNeighborY="-1363"/>
      <dgm:spPr>
        <a:blipFill>
          <a:blip xmlns:r="http://schemas.openxmlformats.org/officeDocument/2006/relationships" r:embed="rId1">
            <a:extLst>
              <a:ext uri="{28A0092B-C50C-407E-A947-70E740481C1C}">
                <a14:useLocalDpi xmlns:a14="http://schemas.microsoft.com/office/drawing/2010/main" val="0"/>
              </a:ext>
            </a:extLst>
          </a:blip>
          <a:srcRect/>
          <a:stretch>
            <a:fillRect t="-8000" b="-8000"/>
          </a:stretch>
        </a:blipFill>
      </dgm:spPr>
      <dgm:extLst/>
    </dgm:pt>
    <dgm:pt modelId="{F5BA0046-C9E0-4EA9-A727-3EEECA3262FE}" type="pres">
      <dgm:prSet presAssocID="{5D3F0ED0-2EB6-453D-BE4B-4BBCD8987238}" presName="iconSpace" presStyleCnt="0"/>
      <dgm:spPr/>
    </dgm:pt>
    <dgm:pt modelId="{60C74A3A-AE69-40BC-BA07-811BAF4B0959}" type="pres">
      <dgm:prSet presAssocID="{5D3F0ED0-2EB6-453D-BE4B-4BBCD8987238}" presName="parTx" presStyleLbl="revTx" presStyleIdx="0" presStyleCnt="6" custScaleX="119877">
        <dgm:presLayoutVars>
          <dgm:chMax val="0"/>
          <dgm:chPref val="0"/>
        </dgm:presLayoutVars>
      </dgm:prSet>
      <dgm:spPr/>
    </dgm:pt>
    <dgm:pt modelId="{B16BEA77-D295-4321-A3C4-8CCBCFD6FF30}" type="pres">
      <dgm:prSet presAssocID="{5D3F0ED0-2EB6-453D-BE4B-4BBCD8987238}" presName="txSpace" presStyleCnt="0"/>
      <dgm:spPr/>
    </dgm:pt>
    <dgm:pt modelId="{A4433C94-6E4E-405C-AE9F-26764847360D}" type="pres">
      <dgm:prSet presAssocID="{5D3F0ED0-2EB6-453D-BE4B-4BBCD8987238}" presName="desTx" presStyleLbl="revTx" presStyleIdx="1" presStyleCnt="6">
        <dgm:presLayoutVars/>
      </dgm:prSet>
      <dgm:spPr/>
    </dgm:pt>
    <dgm:pt modelId="{14AD2CE7-CAEC-4600-A27C-91578B9D7744}" type="pres">
      <dgm:prSet presAssocID="{2E2BF50E-B394-4636-BF63-257039995E33}" presName="sibTrans" presStyleCnt="0"/>
      <dgm:spPr/>
    </dgm:pt>
    <dgm:pt modelId="{3F609460-4992-4CBB-B1C7-E5A6E57A6421}" type="pres">
      <dgm:prSet presAssocID="{00C4C7D7-43FB-4C62-B653-0BAA02E17855}" presName="compNode" presStyleCnt="0"/>
      <dgm:spPr/>
    </dgm:pt>
    <dgm:pt modelId="{397C89C4-F6D6-47B8-A77B-785B366EEC7E}" type="pres">
      <dgm:prSet presAssocID="{00C4C7D7-43FB-4C62-B653-0BAA02E17855}" presName="iconRect" presStyleLbl="node1" presStyleIdx="1" presStyleCnt="3" custScaleX="83200" custScaleY="30982"/>
      <dgm:spPr/>
      <dgm:extLst/>
    </dgm:pt>
    <dgm:pt modelId="{0EE1BE44-7AB3-4B14-B478-7315198A20B6}" type="pres">
      <dgm:prSet presAssocID="{00C4C7D7-43FB-4C62-B653-0BAA02E17855}" presName="iconSpace" presStyleCnt="0"/>
      <dgm:spPr/>
    </dgm:pt>
    <dgm:pt modelId="{1A23E20E-5A34-4BFA-8F11-557C972039FC}" type="pres">
      <dgm:prSet presAssocID="{00C4C7D7-43FB-4C62-B653-0BAA02E17855}" presName="parTx" presStyleLbl="revTx" presStyleIdx="2" presStyleCnt="6" custLinFactNeighborX="1479" custLinFactNeighborY="54714">
        <dgm:presLayoutVars>
          <dgm:chMax val="0"/>
          <dgm:chPref val="0"/>
        </dgm:presLayoutVars>
      </dgm:prSet>
      <dgm:spPr/>
    </dgm:pt>
    <dgm:pt modelId="{A6A45D72-A9EE-4BB9-A0B3-57E84FD2ABA8}" type="pres">
      <dgm:prSet presAssocID="{00C4C7D7-43FB-4C62-B653-0BAA02E17855}" presName="txSpace" presStyleCnt="0"/>
      <dgm:spPr/>
    </dgm:pt>
    <dgm:pt modelId="{AFE843AB-8A0E-49AD-B766-A4FB1BDCD12B}" type="pres">
      <dgm:prSet presAssocID="{00C4C7D7-43FB-4C62-B653-0BAA02E17855}" presName="desTx" presStyleLbl="revTx" presStyleIdx="3" presStyleCnt="6">
        <dgm:presLayoutVars/>
      </dgm:prSet>
      <dgm:spPr/>
    </dgm:pt>
    <dgm:pt modelId="{46092687-FE99-4BF6-9093-A45C040C3771}" type="pres">
      <dgm:prSet presAssocID="{26407BAA-24CA-40B6-A34E-07DAAD20ECB5}" presName="sibTrans" presStyleCnt="0"/>
      <dgm:spPr/>
    </dgm:pt>
    <dgm:pt modelId="{47454782-8EC5-4796-84D1-C306379E4F5F}" type="pres">
      <dgm:prSet presAssocID="{BE3AF4B6-F5EC-44DF-9BDC-CB79D95FB3F4}" presName="compNode" presStyleCnt="0"/>
      <dgm:spPr/>
    </dgm:pt>
    <dgm:pt modelId="{931DD085-43D8-4282-AAE3-2630C80E65B4}" type="pres">
      <dgm:prSet presAssocID="{BE3AF4B6-F5EC-44DF-9BDC-CB79D95FB3F4}" presName="iconRect" presStyleLbl="node1" presStyleIdx="2" presStyleCnt="3" custFlipVert="1" custFlipHor="1" custScaleX="48715" custScaleY="33677" custLinFactNeighborX="-96854" custLinFactNeighborY="45856"/>
      <dgm:spPr/>
      <dgm:extLst/>
    </dgm:pt>
    <dgm:pt modelId="{5C11D894-211D-4A81-82BB-48A3DE65E4B4}" type="pres">
      <dgm:prSet presAssocID="{BE3AF4B6-F5EC-44DF-9BDC-CB79D95FB3F4}" presName="iconSpace" presStyleCnt="0"/>
      <dgm:spPr/>
    </dgm:pt>
    <dgm:pt modelId="{D49FDA3F-E96A-48EC-8DA1-56251192BFED}" type="pres">
      <dgm:prSet presAssocID="{BE3AF4B6-F5EC-44DF-9BDC-CB79D95FB3F4}" presName="parTx" presStyleLbl="revTx" presStyleIdx="4" presStyleCnt="6" custLinFactNeighborX="-2098" custLinFactNeighborY="57505">
        <dgm:presLayoutVars>
          <dgm:chMax val="0"/>
          <dgm:chPref val="0"/>
        </dgm:presLayoutVars>
      </dgm:prSet>
      <dgm:spPr/>
    </dgm:pt>
    <dgm:pt modelId="{346ADC37-0161-417C-809F-2EC740475CFA}" type="pres">
      <dgm:prSet presAssocID="{BE3AF4B6-F5EC-44DF-9BDC-CB79D95FB3F4}" presName="txSpace" presStyleCnt="0"/>
      <dgm:spPr/>
    </dgm:pt>
    <dgm:pt modelId="{AD62B4A4-872C-4759-A4CF-C368039ADF17}" type="pres">
      <dgm:prSet presAssocID="{BE3AF4B6-F5EC-44DF-9BDC-CB79D95FB3F4}" presName="desTx" presStyleLbl="revTx" presStyleIdx="5" presStyleCnt="6">
        <dgm:presLayoutVars/>
      </dgm:prSet>
      <dgm:spPr/>
    </dgm:pt>
  </dgm:ptLst>
  <dgm:cxnLst>
    <dgm:cxn modelId="{3B751329-5D6B-4D53-A2B1-EEE305A5F49D}" type="presOf" srcId="{5D3F0ED0-2EB6-453D-BE4B-4BBCD8987238}" destId="{60C74A3A-AE69-40BC-BA07-811BAF4B0959}" srcOrd="0" destOrd="0" presId="urn:microsoft.com/office/officeart/2018/5/layout/CenteredIconLabelDescriptionList"/>
    <dgm:cxn modelId="{1CE0AB3E-B3AE-4D27-8E26-1A6F5EF41988}" type="presOf" srcId="{00C4C7D7-43FB-4C62-B653-0BAA02E17855}" destId="{1A23E20E-5A34-4BFA-8F11-557C972039FC}" srcOrd="0" destOrd="0" presId="urn:microsoft.com/office/officeart/2018/5/layout/CenteredIconLabelDescriptionList"/>
    <dgm:cxn modelId="{8059B95D-5238-487F-9EF9-DC508342BA71}" srcId="{D75A9632-4EB0-4862-92FF-00CF01BE2205}" destId="{BE3AF4B6-F5EC-44DF-9BDC-CB79D95FB3F4}" srcOrd="2" destOrd="0" parTransId="{5DC69E6B-E902-4549-ACA2-C87487FCD048}" sibTransId="{3B148F1D-FDFC-4CDA-B894-16E41EDC0348}"/>
    <dgm:cxn modelId="{6013628C-81BE-42D0-96B9-999F0382D570}" srcId="{D75A9632-4EB0-4862-92FF-00CF01BE2205}" destId="{00C4C7D7-43FB-4C62-B653-0BAA02E17855}" srcOrd="1" destOrd="0" parTransId="{D3913AE7-4A70-4B94-8990-85FA8AA36E6B}" sibTransId="{26407BAA-24CA-40B6-A34E-07DAAD20ECB5}"/>
    <dgm:cxn modelId="{DC7A4FA1-590E-402E-B3C9-432D9D9BC84E}" srcId="{D75A9632-4EB0-4862-92FF-00CF01BE2205}" destId="{5D3F0ED0-2EB6-453D-BE4B-4BBCD8987238}" srcOrd="0" destOrd="0" parTransId="{D6F3F8CC-AE84-4149-B520-1874B1B79F46}" sibTransId="{2E2BF50E-B394-4636-BF63-257039995E33}"/>
    <dgm:cxn modelId="{340B9FEC-21F3-4D59-8938-6F9406A0B3EE}" type="presOf" srcId="{BE3AF4B6-F5EC-44DF-9BDC-CB79D95FB3F4}" destId="{D49FDA3F-E96A-48EC-8DA1-56251192BFED}" srcOrd="0" destOrd="0" presId="urn:microsoft.com/office/officeart/2018/5/layout/CenteredIconLabelDescriptionList"/>
    <dgm:cxn modelId="{8E0A6FFA-6594-4D6B-BA84-AD7817201E33}" type="presOf" srcId="{D75A9632-4EB0-4862-92FF-00CF01BE2205}" destId="{6AF39FF8-47D9-49AA-966D-A83086DA5755}" srcOrd="0" destOrd="0" presId="urn:microsoft.com/office/officeart/2018/5/layout/CenteredIconLabelDescriptionList"/>
    <dgm:cxn modelId="{BA8E0AE4-9FF1-4BC1-9159-CD3879F07984}" type="presParOf" srcId="{6AF39FF8-47D9-49AA-966D-A83086DA5755}" destId="{1A9886A8-E9CE-4B39-BCC0-EB70D289E2D9}" srcOrd="0" destOrd="0" presId="urn:microsoft.com/office/officeart/2018/5/layout/CenteredIconLabelDescriptionList"/>
    <dgm:cxn modelId="{34512F5F-229F-4C0C-AD09-7EE26CF40FF5}" type="presParOf" srcId="{1A9886A8-E9CE-4B39-BCC0-EB70D289E2D9}" destId="{B5457E74-8057-48DE-912E-464E4AAA827D}" srcOrd="0" destOrd="0" presId="urn:microsoft.com/office/officeart/2018/5/layout/CenteredIconLabelDescriptionList"/>
    <dgm:cxn modelId="{52273ECB-9D24-4425-9A17-088934FAB97E}" type="presParOf" srcId="{1A9886A8-E9CE-4B39-BCC0-EB70D289E2D9}" destId="{F5BA0046-C9E0-4EA9-A727-3EEECA3262FE}" srcOrd="1" destOrd="0" presId="urn:microsoft.com/office/officeart/2018/5/layout/CenteredIconLabelDescriptionList"/>
    <dgm:cxn modelId="{6BBEF8FE-AF79-4643-BDEA-3DB3D1AB96DA}" type="presParOf" srcId="{1A9886A8-E9CE-4B39-BCC0-EB70D289E2D9}" destId="{60C74A3A-AE69-40BC-BA07-811BAF4B0959}" srcOrd="2" destOrd="0" presId="urn:microsoft.com/office/officeart/2018/5/layout/CenteredIconLabelDescriptionList"/>
    <dgm:cxn modelId="{9501C685-0384-4812-91D4-045B2B2FCEB0}" type="presParOf" srcId="{1A9886A8-E9CE-4B39-BCC0-EB70D289E2D9}" destId="{B16BEA77-D295-4321-A3C4-8CCBCFD6FF30}" srcOrd="3" destOrd="0" presId="urn:microsoft.com/office/officeart/2018/5/layout/CenteredIconLabelDescriptionList"/>
    <dgm:cxn modelId="{9669C4D3-0F90-4133-8BBB-47CCF9AD0C0D}" type="presParOf" srcId="{1A9886A8-E9CE-4B39-BCC0-EB70D289E2D9}" destId="{A4433C94-6E4E-405C-AE9F-26764847360D}" srcOrd="4" destOrd="0" presId="urn:microsoft.com/office/officeart/2018/5/layout/CenteredIconLabelDescriptionList"/>
    <dgm:cxn modelId="{FC31964D-58F1-4E96-BC1A-8D79A264BC6E}" type="presParOf" srcId="{6AF39FF8-47D9-49AA-966D-A83086DA5755}" destId="{14AD2CE7-CAEC-4600-A27C-91578B9D7744}" srcOrd="1" destOrd="0" presId="urn:microsoft.com/office/officeart/2018/5/layout/CenteredIconLabelDescriptionList"/>
    <dgm:cxn modelId="{2CF87F4F-AC5E-4F1D-B7F1-71F3F6BC33AA}" type="presParOf" srcId="{6AF39FF8-47D9-49AA-966D-A83086DA5755}" destId="{3F609460-4992-4CBB-B1C7-E5A6E57A6421}" srcOrd="2" destOrd="0" presId="urn:microsoft.com/office/officeart/2018/5/layout/CenteredIconLabelDescriptionList"/>
    <dgm:cxn modelId="{15FA4408-78FC-4036-8214-2AE532C4668B}" type="presParOf" srcId="{3F609460-4992-4CBB-B1C7-E5A6E57A6421}" destId="{397C89C4-F6D6-47B8-A77B-785B366EEC7E}" srcOrd="0" destOrd="0" presId="urn:microsoft.com/office/officeart/2018/5/layout/CenteredIconLabelDescriptionList"/>
    <dgm:cxn modelId="{E65D71C0-66F5-4FE4-9E18-A9A828F7049B}" type="presParOf" srcId="{3F609460-4992-4CBB-B1C7-E5A6E57A6421}" destId="{0EE1BE44-7AB3-4B14-B478-7315198A20B6}" srcOrd="1" destOrd="0" presId="urn:microsoft.com/office/officeart/2018/5/layout/CenteredIconLabelDescriptionList"/>
    <dgm:cxn modelId="{921CC930-BF61-4A85-BBF5-8C01AA9CC933}" type="presParOf" srcId="{3F609460-4992-4CBB-B1C7-E5A6E57A6421}" destId="{1A23E20E-5A34-4BFA-8F11-557C972039FC}" srcOrd="2" destOrd="0" presId="urn:microsoft.com/office/officeart/2018/5/layout/CenteredIconLabelDescriptionList"/>
    <dgm:cxn modelId="{977237C8-6A4A-48AD-B109-1B9FF14F328C}" type="presParOf" srcId="{3F609460-4992-4CBB-B1C7-E5A6E57A6421}" destId="{A6A45D72-A9EE-4BB9-A0B3-57E84FD2ABA8}" srcOrd="3" destOrd="0" presId="urn:microsoft.com/office/officeart/2018/5/layout/CenteredIconLabelDescriptionList"/>
    <dgm:cxn modelId="{50C6BC72-2BC7-4795-B8B6-07A2CDD31920}" type="presParOf" srcId="{3F609460-4992-4CBB-B1C7-E5A6E57A6421}" destId="{AFE843AB-8A0E-49AD-B766-A4FB1BDCD12B}" srcOrd="4" destOrd="0" presId="urn:microsoft.com/office/officeart/2018/5/layout/CenteredIconLabelDescriptionList"/>
    <dgm:cxn modelId="{DBFD828B-3A99-4E63-A27C-20FBF1479BDD}" type="presParOf" srcId="{6AF39FF8-47D9-49AA-966D-A83086DA5755}" destId="{46092687-FE99-4BF6-9093-A45C040C3771}" srcOrd="3" destOrd="0" presId="urn:microsoft.com/office/officeart/2018/5/layout/CenteredIconLabelDescriptionList"/>
    <dgm:cxn modelId="{801C32C0-E334-4CAA-992E-A822EA065C61}" type="presParOf" srcId="{6AF39FF8-47D9-49AA-966D-A83086DA5755}" destId="{47454782-8EC5-4796-84D1-C306379E4F5F}" srcOrd="4" destOrd="0" presId="urn:microsoft.com/office/officeart/2018/5/layout/CenteredIconLabelDescriptionList"/>
    <dgm:cxn modelId="{FBFCCEAB-39E9-470C-8251-2E6FF9675C23}" type="presParOf" srcId="{47454782-8EC5-4796-84D1-C306379E4F5F}" destId="{931DD085-43D8-4282-AAE3-2630C80E65B4}" srcOrd="0" destOrd="0" presId="urn:microsoft.com/office/officeart/2018/5/layout/CenteredIconLabelDescriptionList"/>
    <dgm:cxn modelId="{26559979-2AEE-4C6C-BBD0-6877ABE83C3E}" type="presParOf" srcId="{47454782-8EC5-4796-84D1-C306379E4F5F}" destId="{5C11D894-211D-4A81-82BB-48A3DE65E4B4}" srcOrd="1" destOrd="0" presId="urn:microsoft.com/office/officeart/2018/5/layout/CenteredIconLabelDescriptionList"/>
    <dgm:cxn modelId="{CBC1F007-7CD3-444C-8B1B-5584F3D038CD}" type="presParOf" srcId="{47454782-8EC5-4796-84D1-C306379E4F5F}" destId="{D49FDA3F-E96A-48EC-8DA1-56251192BFED}" srcOrd="2" destOrd="0" presId="urn:microsoft.com/office/officeart/2018/5/layout/CenteredIconLabelDescriptionList"/>
    <dgm:cxn modelId="{64DAC973-9D29-408B-A248-3BF14119B3C9}" type="presParOf" srcId="{47454782-8EC5-4796-84D1-C306379E4F5F}" destId="{346ADC37-0161-417C-809F-2EC740475CFA}" srcOrd="3" destOrd="0" presId="urn:microsoft.com/office/officeart/2018/5/layout/CenteredIconLabelDescriptionList"/>
    <dgm:cxn modelId="{B37B4D39-C895-4ECD-9D29-3978AA828BC1}" type="presParOf" srcId="{47454782-8EC5-4796-84D1-C306379E4F5F}" destId="{AD62B4A4-872C-4759-A4CF-C368039ADF17}" srcOrd="4" destOrd="0" presId="urn:microsoft.com/office/officeart/2018/5/layout/CenteredIconLabelDescrip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66C4EFC-533A-4A2F-B90A-458842EAF40A}" type="doc">
      <dgm:prSet loTypeId="urn:microsoft.com/office/officeart/2005/8/layout/funnel1" loCatId="process" qsTypeId="urn:microsoft.com/office/officeart/2005/8/quickstyle/simple1" qsCatId="simple" csTypeId="urn:microsoft.com/office/officeart/2005/8/colors/accent5_3" csCatId="accent5" phldr="1"/>
      <dgm:spPr/>
      <dgm:t>
        <a:bodyPr/>
        <a:lstStyle/>
        <a:p>
          <a:endParaRPr lang="en-IN"/>
        </a:p>
      </dgm:t>
    </dgm:pt>
    <dgm:pt modelId="{EE21DD33-F362-49EE-9D4A-4BBD3AD2A16C}">
      <dgm:prSet phldrT="[Text]" phldr="1"/>
      <dgm:spPr/>
      <dgm:t>
        <a:bodyPr/>
        <a:lstStyle/>
        <a:p>
          <a:endParaRPr lang="en-IN"/>
        </a:p>
      </dgm:t>
    </dgm:pt>
    <dgm:pt modelId="{2DD41D0E-DF4C-4A8A-AA50-4297B93DAEF6}" type="parTrans" cxnId="{AF9D0BC8-B871-42A3-8D90-AE46B1D8CA59}">
      <dgm:prSet/>
      <dgm:spPr/>
      <dgm:t>
        <a:bodyPr/>
        <a:lstStyle/>
        <a:p>
          <a:endParaRPr lang="en-IN"/>
        </a:p>
      </dgm:t>
    </dgm:pt>
    <dgm:pt modelId="{FB44B394-3C87-4D59-BA9A-52CBEA25EFDB}" type="sibTrans" cxnId="{AF9D0BC8-B871-42A3-8D90-AE46B1D8CA59}">
      <dgm:prSet/>
      <dgm:spPr/>
      <dgm:t>
        <a:bodyPr/>
        <a:lstStyle/>
        <a:p>
          <a:endParaRPr lang="en-IN"/>
        </a:p>
      </dgm:t>
    </dgm:pt>
    <dgm:pt modelId="{87320305-0A16-4294-9AF2-7CF5300D2E8C}">
      <dgm:prSet phldrT="[Text]" phldr="1"/>
      <dgm:spPr/>
      <dgm:t>
        <a:bodyPr/>
        <a:lstStyle/>
        <a:p>
          <a:endParaRPr lang="en-IN"/>
        </a:p>
      </dgm:t>
    </dgm:pt>
    <dgm:pt modelId="{3B6070A0-3C28-43A9-A693-E9FC8C602EB1}" type="parTrans" cxnId="{A315A2A2-0231-4987-A884-8E42A77CB492}">
      <dgm:prSet/>
      <dgm:spPr/>
      <dgm:t>
        <a:bodyPr/>
        <a:lstStyle/>
        <a:p>
          <a:endParaRPr lang="en-IN"/>
        </a:p>
      </dgm:t>
    </dgm:pt>
    <dgm:pt modelId="{C608C4AE-B7B1-4837-B23B-ED62D5175561}" type="sibTrans" cxnId="{A315A2A2-0231-4987-A884-8E42A77CB492}">
      <dgm:prSet/>
      <dgm:spPr/>
      <dgm:t>
        <a:bodyPr/>
        <a:lstStyle/>
        <a:p>
          <a:endParaRPr lang="en-IN"/>
        </a:p>
      </dgm:t>
    </dgm:pt>
    <dgm:pt modelId="{5714A899-0CAD-4B0F-8D2F-CEB69997B5DC}">
      <dgm:prSet phldrT="[Text]" phldr="1"/>
      <dgm:spPr/>
      <dgm:t>
        <a:bodyPr/>
        <a:lstStyle/>
        <a:p>
          <a:endParaRPr lang="en-IN"/>
        </a:p>
      </dgm:t>
    </dgm:pt>
    <dgm:pt modelId="{EC51DB06-1E60-4678-914C-6E741570FC66}" type="parTrans" cxnId="{DC0CFA6B-7F6A-489B-A79C-596A7C947BAD}">
      <dgm:prSet/>
      <dgm:spPr/>
      <dgm:t>
        <a:bodyPr/>
        <a:lstStyle/>
        <a:p>
          <a:endParaRPr lang="en-IN"/>
        </a:p>
      </dgm:t>
    </dgm:pt>
    <dgm:pt modelId="{0428C101-1FF1-425F-AC06-1AC4422F4C21}" type="sibTrans" cxnId="{DC0CFA6B-7F6A-489B-A79C-596A7C947BAD}">
      <dgm:prSet/>
      <dgm:spPr/>
      <dgm:t>
        <a:bodyPr/>
        <a:lstStyle/>
        <a:p>
          <a:endParaRPr lang="en-IN"/>
        </a:p>
      </dgm:t>
    </dgm:pt>
    <dgm:pt modelId="{BC14137B-8108-47B4-8B02-987ACC4A84BF}">
      <dgm:prSet phldrT="[Text]" phldr="1"/>
      <dgm:spPr/>
      <dgm:t>
        <a:bodyPr/>
        <a:lstStyle/>
        <a:p>
          <a:endParaRPr lang="en-IN" dirty="0"/>
        </a:p>
      </dgm:t>
    </dgm:pt>
    <dgm:pt modelId="{438C363A-EADC-4B56-B6BE-2351ABFA6719}" type="parTrans" cxnId="{39301A97-F572-4B4A-AABC-7CFE1B029CC2}">
      <dgm:prSet/>
      <dgm:spPr/>
      <dgm:t>
        <a:bodyPr/>
        <a:lstStyle/>
        <a:p>
          <a:endParaRPr lang="en-IN"/>
        </a:p>
      </dgm:t>
    </dgm:pt>
    <dgm:pt modelId="{47FC144A-8E8F-4AFE-85CD-34F99C7E9DBB}" type="sibTrans" cxnId="{39301A97-F572-4B4A-AABC-7CFE1B029CC2}">
      <dgm:prSet/>
      <dgm:spPr/>
      <dgm:t>
        <a:bodyPr/>
        <a:lstStyle/>
        <a:p>
          <a:endParaRPr lang="en-IN"/>
        </a:p>
      </dgm:t>
    </dgm:pt>
    <dgm:pt modelId="{2B0DD313-2370-4D91-9399-9310D038407E}" type="pres">
      <dgm:prSet presAssocID="{966C4EFC-533A-4A2F-B90A-458842EAF40A}" presName="Name0" presStyleCnt="0">
        <dgm:presLayoutVars>
          <dgm:chMax val="4"/>
          <dgm:resizeHandles val="exact"/>
        </dgm:presLayoutVars>
      </dgm:prSet>
      <dgm:spPr/>
    </dgm:pt>
    <dgm:pt modelId="{CE7A3991-E908-43AE-A7E2-A4625BD8017A}" type="pres">
      <dgm:prSet presAssocID="{966C4EFC-533A-4A2F-B90A-458842EAF40A}" presName="ellipse" presStyleLbl="trBgShp" presStyleIdx="0" presStyleCnt="1"/>
      <dgm:spPr/>
    </dgm:pt>
    <dgm:pt modelId="{9D3106D3-7F4D-40E0-90ED-8D54275EDA82}" type="pres">
      <dgm:prSet presAssocID="{966C4EFC-533A-4A2F-B90A-458842EAF40A}" presName="arrow1" presStyleLbl="fgShp" presStyleIdx="0" presStyleCnt="1"/>
      <dgm:spPr/>
    </dgm:pt>
    <dgm:pt modelId="{310A2078-A2FD-4C5C-8C47-C7A924E6BF65}" type="pres">
      <dgm:prSet presAssocID="{966C4EFC-533A-4A2F-B90A-458842EAF40A}" presName="rectangle" presStyleLbl="revTx" presStyleIdx="0" presStyleCnt="1">
        <dgm:presLayoutVars>
          <dgm:bulletEnabled val="1"/>
        </dgm:presLayoutVars>
      </dgm:prSet>
      <dgm:spPr/>
    </dgm:pt>
    <dgm:pt modelId="{A0531DBD-4D5F-443A-869D-383D5CD2E127}" type="pres">
      <dgm:prSet presAssocID="{87320305-0A16-4294-9AF2-7CF5300D2E8C}" presName="item1" presStyleLbl="node1" presStyleIdx="0" presStyleCnt="3">
        <dgm:presLayoutVars>
          <dgm:bulletEnabled val="1"/>
        </dgm:presLayoutVars>
      </dgm:prSet>
      <dgm:spPr/>
    </dgm:pt>
    <dgm:pt modelId="{790B76F9-4A0A-4527-9DE1-EAEB35B5E464}" type="pres">
      <dgm:prSet presAssocID="{5714A899-0CAD-4B0F-8D2F-CEB69997B5DC}" presName="item2" presStyleLbl="node1" presStyleIdx="1" presStyleCnt="3">
        <dgm:presLayoutVars>
          <dgm:bulletEnabled val="1"/>
        </dgm:presLayoutVars>
      </dgm:prSet>
      <dgm:spPr/>
    </dgm:pt>
    <dgm:pt modelId="{7F4B90A7-04CF-4C79-8C06-8F2DACF0F698}" type="pres">
      <dgm:prSet presAssocID="{BC14137B-8108-47B4-8B02-987ACC4A84BF}" presName="item3" presStyleLbl="node1" presStyleIdx="2" presStyleCnt="3">
        <dgm:presLayoutVars>
          <dgm:bulletEnabled val="1"/>
        </dgm:presLayoutVars>
      </dgm:prSet>
      <dgm:spPr/>
    </dgm:pt>
    <dgm:pt modelId="{EF0B9E9C-580F-41FB-AB11-9FEF0791F1D2}" type="pres">
      <dgm:prSet presAssocID="{966C4EFC-533A-4A2F-B90A-458842EAF40A}" presName="funnel" presStyleLbl="trAlignAcc1" presStyleIdx="0" presStyleCnt="1" custLinFactNeighborX="35" custLinFactNeighborY="6657"/>
      <dgm:spPr/>
    </dgm:pt>
  </dgm:ptLst>
  <dgm:cxnLst>
    <dgm:cxn modelId="{4DB2443E-EAD2-4221-BE98-A26C2DA3FD24}" type="presOf" srcId="{EE21DD33-F362-49EE-9D4A-4BBD3AD2A16C}" destId="{7F4B90A7-04CF-4C79-8C06-8F2DACF0F698}" srcOrd="0" destOrd="0" presId="urn:microsoft.com/office/officeart/2005/8/layout/funnel1"/>
    <dgm:cxn modelId="{DC0CFA6B-7F6A-489B-A79C-596A7C947BAD}" srcId="{966C4EFC-533A-4A2F-B90A-458842EAF40A}" destId="{5714A899-0CAD-4B0F-8D2F-CEB69997B5DC}" srcOrd="2" destOrd="0" parTransId="{EC51DB06-1E60-4678-914C-6E741570FC66}" sibTransId="{0428C101-1FF1-425F-AC06-1AC4422F4C21}"/>
    <dgm:cxn modelId="{39301A97-F572-4B4A-AABC-7CFE1B029CC2}" srcId="{966C4EFC-533A-4A2F-B90A-458842EAF40A}" destId="{BC14137B-8108-47B4-8B02-987ACC4A84BF}" srcOrd="3" destOrd="0" parTransId="{438C363A-EADC-4B56-B6BE-2351ABFA6719}" sibTransId="{47FC144A-8E8F-4AFE-85CD-34F99C7E9DBB}"/>
    <dgm:cxn modelId="{A315A2A2-0231-4987-A884-8E42A77CB492}" srcId="{966C4EFC-533A-4A2F-B90A-458842EAF40A}" destId="{87320305-0A16-4294-9AF2-7CF5300D2E8C}" srcOrd="1" destOrd="0" parTransId="{3B6070A0-3C28-43A9-A693-E9FC8C602EB1}" sibTransId="{C608C4AE-B7B1-4837-B23B-ED62D5175561}"/>
    <dgm:cxn modelId="{210F0FC5-EA21-4C15-8118-DBA457FA3EE3}" type="presOf" srcId="{5714A899-0CAD-4B0F-8D2F-CEB69997B5DC}" destId="{A0531DBD-4D5F-443A-869D-383D5CD2E127}" srcOrd="0" destOrd="0" presId="urn:microsoft.com/office/officeart/2005/8/layout/funnel1"/>
    <dgm:cxn modelId="{AF9D0BC8-B871-42A3-8D90-AE46B1D8CA59}" srcId="{966C4EFC-533A-4A2F-B90A-458842EAF40A}" destId="{EE21DD33-F362-49EE-9D4A-4BBD3AD2A16C}" srcOrd="0" destOrd="0" parTransId="{2DD41D0E-DF4C-4A8A-AA50-4297B93DAEF6}" sibTransId="{FB44B394-3C87-4D59-BA9A-52CBEA25EFDB}"/>
    <dgm:cxn modelId="{D21382CC-C52B-4A4F-875B-DAAFDC0D16DA}" type="presOf" srcId="{966C4EFC-533A-4A2F-B90A-458842EAF40A}" destId="{2B0DD313-2370-4D91-9399-9310D038407E}" srcOrd="0" destOrd="0" presId="urn:microsoft.com/office/officeart/2005/8/layout/funnel1"/>
    <dgm:cxn modelId="{D86FD9F4-B62B-43B1-A3B1-AB5191363340}" type="presOf" srcId="{87320305-0A16-4294-9AF2-7CF5300D2E8C}" destId="{790B76F9-4A0A-4527-9DE1-EAEB35B5E464}" srcOrd="0" destOrd="0" presId="urn:microsoft.com/office/officeart/2005/8/layout/funnel1"/>
    <dgm:cxn modelId="{03BE4EF6-02AE-42BF-BDC1-C584EBAAFB3A}" type="presOf" srcId="{BC14137B-8108-47B4-8B02-987ACC4A84BF}" destId="{310A2078-A2FD-4C5C-8C47-C7A924E6BF65}" srcOrd="0" destOrd="0" presId="urn:microsoft.com/office/officeart/2005/8/layout/funnel1"/>
    <dgm:cxn modelId="{61653FCF-C015-41AA-852C-2B0A3793BCA5}" type="presParOf" srcId="{2B0DD313-2370-4D91-9399-9310D038407E}" destId="{CE7A3991-E908-43AE-A7E2-A4625BD8017A}" srcOrd="0" destOrd="0" presId="urn:microsoft.com/office/officeart/2005/8/layout/funnel1"/>
    <dgm:cxn modelId="{DBB3F0A2-8259-431B-9410-351900D5568F}" type="presParOf" srcId="{2B0DD313-2370-4D91-9399-9310D038407E}" destId="{9D3106D3-7F4D-40E0-90ED-8D54275EDA82}" srcOrd="1" destOrd="0" presId="urn:microsoft.com/office/officeart/2005/8/layout/funnel1"/>
    <dgm:cxn modelId="{6D691496-35C6-44B2-9C5E-0D14CCAD9A84}" type="presParOf" srcId="{2B0DD313-2370-4D91-9399-9310D038407E}" destId="{310A2078-A2FD-4C5C-8C47-C7A924E6BF65}" srcOrd="2" destOrd="0" presId="urn:microsoft.com/office/officeart/2005/8/layout/funnel1"/>
    <dgm:cxn modelId="{D27C24C4-0F7F-48A7-8D73-E4D4321817D5}" type="presParOf" srcId="{2B0DD313-2370-4D91-9399-9310D038407E}" destId="{A0531DBD-4D5F-443A-869D-383D5CD2E127}" srcOrd="3" destOrd="0" presId="urn:microsoft.com/office/officeart/2005/8/layout/funnel1"/>
    <dgm:cxn modelId="{9FFF45E0-DF19-4967-B3A4-D4893704857C}" type="presParOf" srcId="{2B0DD313-2370-4D91-9399-9310D038407E}" destId="{790B76F9-4A0A-4527-9DE1-EAEB35B5E464}" srcOrd="4" destOrd="0" presId="urn:microsoft.com/office/officeart/2005/8/layout/funnel1"/>
    <dgm:cxn modelId="{03465A61-D772-4D5E-AF41-755812E21B89}" type="presParOf" srcId="{2B0DD313-2370-4D91-9399-9310D038407E}" destId="{7F4B90A7-04CF-4C79-8C06-8F2DACF0F698}" srcOrd="5" destOrd="0" presId="urn:microsoft.com/office/officeart/2005/8/layout/funnel1"/>
    <dgm:cxn modelId="{A93574AE-6915-4F6A-A76D-92E09F3707F7}" type="presParOf" srcId="{2B0DD313-2370-4D91-9399-9310D038407E}" destId="{EF0B9E9C-580F-41FB-AB11-9FEF0791F1D2}" srcOrd="6" destOrd="0" presId="urn:microsoft.com/office/officeart/2005/8/layout/funnel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457E74-8057-48DE-912E-464E4AAA827D}">
      <dsp:nvSpPr>
        <dsp:cNvPr id="0" name=""/>
        <dsp:cNvSpPr/>
      </dsp:nvSpPr>
      <dsp:spPr>
        <a:xfrm flipH="1">
          <a:off x="967226" y="1359141"/>
          <a:ext cx="634271" cy="578775"/>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8000" b="-8000"/>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60C74A3A-AE69-40BC-BA07-811BAF4B0959}">
      <dsp:nvSpPr>
        <dsp:cNvPr id="0" name=""/>
        <dsp:cNvSpPr/>
      </dsp:nvSpPr>
      <dsp:spPr>
        <a:xfrm>
          <a:off x="3598" y="2081307"/>
          <a:ext cx="2561527" cy="500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Font typeface="+mj-lt"/>
            <a:buNone/>
          </a:pPr>
          <a:r>
            <a:rPr lang="de-DE" sz="1600" b="1" i="0" kern="1200" dirty="0">
              <a:solidFill>
                <a:srgbClr val="FFC000"/>
              </a:solidFill>
            </a:rPr>
            <a:t>Data </a:t>
          </a:r>
          <a:r>
            <a:rPr lang="de-DE" sz="1600" b="1" i="0" kern="1200" dirty="0" err="1">
              <a:solidFill>
                <a:srgbClr val="FFC000"/>
              </a:solidFill>
            </a:rPr>
            <a:t>Exporatory</a:t>
          </a:r>
          <a:r>
            <a:rPr lang="de-DE" sz="1600" b="1" i="0" kern="1200" dirty="0">
              <a:solidFill>
                <a:srgbClr val="FFC000"/>
              </a:solidFill>
            </a:rPr>
            <a:t> and </a:t>
          </a:r>
          <a:r>
            <a:rPr lang="de-DE" sz="1600" b="1" i="0" kern="1200" dirty="0" err="1">
              <a:solidFill>
                <a:srgbClr val="FFC000"/>
              </a:solidFill>
            </a:rPr>
            <a:t>analysis</a:t>
          </a:r>
          <a:endParaRPr lang="de-DE" sz="1600" b="1" kern="1200" noProof="0" dirty="0">
            <a:solidFill>
              <a:srgbClr val="FFC000"/>
            </a:solidFill>
          </a:endParaRPr>
        </a:p>
      </dsp:txBody>
      <dsp:txXfrm>
        <a:off x="3598" y="2081307"/>
        <a:ext cx="2561527" cy="500645"/>
      </dsp:txXfrm>
    </dsp:sp>
    <dsp:sp modelId="{A4433C94-6E4E-405C-AE9F-26764847360D}">
      <dsp:nvSpPr>
        <dsp:cNvPr id="0" name=""/>
        <dsp:cNvSpPr/>
      </dsp:nvSpPr>
      <dsp:spPr>
        <a:xfrm>
          <a:off x="215964" y="2626070"/>
          <a:ext cx="2136796" cy="907757"/>
        </a:xfrm>
        <a:prstGeom prst="rect">
          <a:avLst/>
        </a:prstGeom>
        <a:noFill/>
        <a:ln>
          <a:noFill/>
        </a:ln>
        <a:effectLst/>
      </dsp:spPr>
      <dsp:style>
        <a:lnRef idx="0">
          <a:scrgbClr r="0" g="0" b="0"/>
        </a:lnRef>
        <a:fillRef idx="0">
          <a:scrgbClr r="0" g="0" b="0"/>
        </a:fillRef>
        <a:effectRef idx="0">
          <a:scrgbClr r="0" g="0" b="0"/>
        </a:effectRef>
        <a:fontRef idx="minor"/>
      </dsp:style>
    </dsp:sp>
    <dsp:sp modelId="{397C89C4-F6D6-47B8-A77B-785B366EEC7E}">
      <dsp:nvSpPr>
        <dsp:cNvPr id="0" name=""/>
        <dsp:cNvSpPr/>
      </dsp:nvSpPr>
      <dsp:spPr>
        <a:xfrm>
          <a:off x="3748614" y="1601408"/>
          <a:ext cx="517699" cy="71787"/>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1A23E20E-5A34-4BFA-8F11-557C972039FC}">
      <dsp:nvSpPr>
        <dsp:cNvPr id="0" name=""/>
        <dsp:cNvSpPr/>
      </dsp:nvSpPr>
      <dsp:spPr>
        <a:xfrm>
          <a:off x="2970669" y="2121931"/>
          <a:ext cx="2136796" cy="500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Font typeface="+mj-lt"/>
            <a:buNone/>
          </a:pPr>
          <a:r>
            <a:rPr lang="de-DE" sz="1600" b="1" i="0" kern="1200" dirty="0">
              <a:solidFill>
                <a:srgbClr val="FFC000"/>
              </a:solidFill>
            </a:rPr>
            <a:t>Feature </a:t>
          </a:r>
          <a:r>
            <a:rPr lang="de-DE" sz="1600" b="1" i="0" kern="1200" dirty="0" err="1">
              <a:solidFill>
                <a:srgbClr val="FFC000"/>
              </a:solidFill>
            </a:rPr>
            <a:t>engineering</a:t>
          </a:r>
          <a:endParaRPr lang="de-DE" sz="1600" b="1" kern="1200" noProof="0" dirty="0">
            <a:solidFill>
              <a:srgbClr val="FFC000"/>
            </a:solidFill>
          </a:endParaRPr>
        </a:p>
      </dsp:txBody>
      <dsp:txXfrm>
        <a:off x="2970669" y="2121931"/>
        <a:ext cx="2136796" cy="500645"/>
      </dsp:txXfrm>
    </dsp:sp>
    <dsp:sp modelId="{AFE843AB-8A0E-49AD-B766-A4FB1BDCD12B}">
      <dsp:nvSpPr>
        <dsp:cNvPr id="0" name=""/>
        <dsp:cNvSpPr/>
      </dsp:nvSpPr>
      <dsp:spPr>
        <a:xfrm>
          <a:off x="2939066" y="2392771"/>
          <a:ext cx="2136796" cy="907757"/>
        </a:xfrm>
        <a:prstGeom prst="rect">
          <a:avLst/>
        </a:prstGeom>
        <a:noFill/>
        <a:ln>
          <a:noFill/>
        </a:ln>
        <a:effectLst/>
      </dsp:spPr>
      <dsp:style>
        <a:lnRef idx="0">
          <a:scrgbClr r="0" g="0" b="0"/>
        </a:lnRef>
        <a:fillRef idx="0">
          <a:scrgbClr r="0" g="0" b="0"/>
        </a:fillRef>
        <a:effectRef idx="0">
          <a:scrgbClr r="0" g="0" b="0"/>
        </a:effectRef>
        <a:fontRef idx="minor"/>
      </dsp:style>
    </dsp:sp>
    <dsp:sp modelId="{931DD085-43D8-4282-AAE3-2630C80E65B4}">
      <dsp:nvSpPr>
        <dsp:cNvPr id="0" name=""/>
        <dsp:cNvSpPr/>
      </dsp:nvSpPr>
      <dsp:spPr>
        <a:xfrm flipH="1" flipV="1">
          <a:off x="6076591" y="1708605"/>
          <a:ext cx="177482" cy="84819"/>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49FDA3F-E96A-48EC-8DA1-56251192BFED}">
      <dsp:nvSpPr>
        <dsp:cNvPr id="0" name=""/>
        <dsp:cNvSpPr/>
      </dsp:nvSpPr>
      <dsp:spPr>
        <a:xfrm>
          <a:off x="5404972" y="2144201"/>
          <a:ext cx="2136796" cy="500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Font typeface="+mj-lt"/>
            <a:buNone/>
          </a:pPr>
          <a:r>
            <a:rPr lang="en-US" sz="1600" b="1" i="0" kern="1200" dirty="0">
              <a:solidFill>
                <a:srgbClr val="FFC000"/>
              </a:solidFill>
            </a:rPr>
            <a:t>Model training and performance evaluations</a:t>
          </a:r>
          <a:endParaRPr lang="de-DE" sz="1600" b="1" kern="1200" noProof="0" dirty="0">
            <a:solidFill>
              <a:srgbClr val="FFC000"/>
            </a:solidFill>
          </a:endParaRPr>
        </a:p>
      </dsp:txBody>
      <dsp:txXfrm>
        <a:off x="5404972" y="2144201"/>
        <a:ext cx="2136796" cy="500645"/>
      </dsp:txXfrm>
    </dsp:sp>
    <dsp:sp modelId="{AD62B4A4-872C-4759-A4CF-C368039ADF17}">
      <dsp:nvSpPr>
        <dsp:cNvPr id="0" name=""/>
        <dsp:cNvSpPr/>
      </dsp:nvSpPr>
      <dsp:spPr>
        <a:xfrm>
          <a:off x="5449802" y="2401068"/>
          <a:ext cx="2136796" cy="907757"/>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7A3991-E908-43AE-A7E2-A4625BD8017A}">
      <dsp:nvSpPr>
        <dsp:cNvPr id="0" name=""/>
        <dsp:cNvSpPr/>
      </dsp:nvSpPr>
      <dsp:spPr>
        <a:xfrm>
          <a:off x="877100" y="20408"/>
          <a:ext cx="405036" cy="140663"/>
        </a:xfrm>
        <a:prstGeom prst="ellipse">
          <a:avLst/>
        </a:prstGeom>
        <a:solidFill>
          <a:schemeClr val="accent5">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3106D3-7F4D-40E0-90ED-8D54275EDA82}">
      <dsp:nvSpPr>
        <dsp:cNvPr id="0" name=""/>
        <dsp:cNvSpPr/>
      </dsp:nvSpPr>
      <dsp:spPr>
        <a:xfrm>
          <a:off x="1040999" y="364846"/>
          <a:ext cx="78495" cy="50237"/>
        </a:xfrm>
        <a:prstGeom prst="downArrow">
          <a:avLst/>
        </a:prstGeom>
        <a:solidFill>
          <a:schemeClr val="accent5">
            <a:tint val="4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10A2078-A2FD-4C5C-8C47-C7A924E6BF65}">
      <dsp:nvSpPr>
        <dsp:cNvPr id="0" name=""/>
        <dsp:cNvSpPr/>
      </dsp:nvSpPr>
      <dsp:spPr>
        <a:xfrm>
          <a:off x="891857" y="405036"/>
          <a:ext cx="376778" cy="941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222250">
            <a:lnSpc>
              <a:spcPct val="90000"/>
            </a:lnSpc>
            <a:spcBef>
              <a:spcPct val="0"/>
            </a:spcBef>
            <a:spcAft>
              <a:spcPct val="35000"/>
            </a:spcAft>
            <a:buNone/>
          </a:pPr>
          <a:endParaRPr lang="en-IN" sz="500" kern="1200" dirty="0"/>
        </a:p>
      </dsp:txBody>
      <dsp:txXfrm>
        <a:off x="891857" y="405036"/>
        <a:ext cx="376778" cy="94194"/>
      </dsp:txXfrm>
    </dsp:sp>
    <dsp:sp modelId="{A0531DBD-4D5F-443A-869D-383D5CD2E127}">
      <dsp:nvSpPr>
        <dsp:cNvPr id="0" name=""/>
        <dsp:cNvSpPr/>
      </dsp:nvSpPr>
      <dsp:spPr>
        <a:xfrm>
          <a:off x="1024358" y="171936"/>
          <a:ext cx="141291" cy="141291"/>
        </a:xfrm>
        <a:prstGeom prst="ellipse">
          <a:avLst/>
        </a:prstGeom>
        <a:solidFill>
          <a:schemeClr val="accent5">
            <a:shade val="8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045050" y="192628"/>
        <a:ext cx="99907" cy="99907"/>
      </dsp:txXfrm>
    </dsp:sp>
    <dsp:sp modelId="{790B76F9-4A0A-4527-9DE1-EAEB35B5E464}">
      <dsp:nvSpPr>
        <dsp:cNvPr id="0" name=""/>
        <dsp:cNvSpPr/>
      </dsp:nvSpPr>
      <dsp:spPr>
        <a:xfrm>
          <a:off x="923256" y="65936"/>
          <a:ext cx="141291" cy="141291"/>
        </a:xfrm>
        <a:prstGeom prst="ellipse">
          <a:avLst/>
        </a:prstGeom>
        <a:solidFill>
          <a:schemeClr val="accent5">
            <a:shade val="80000"/>
            <a:hueOff val="-20247"/>
            <a:satOff val="1625"/>
            <a:lumOff val="1008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943948" y="86628"/>
        <a:ext cx="99907" cy="99907"/>
      </dsp:txXfrm>
    </dsp:sp>
    <dsp:sp modelId="{7F4B90A7-04CF-4C79-8C06-8F2DACF0F698}">
      <dsp:nvSpPr>
        <dsp:cNvPr id="0" name=""/>
        <dsp:cNvSpPr/>
      </dsp:nvSpPr>
      <dsp:spPr>
        <a:xfrm>
          <a:off x="1067687" y="31774"/>
          <a:ext cx="141291" cy="141291"/>
        </a:xfrm>
        <a:prstGeom prst="ellipse">
          <a:avLst/>
        </a:prstGeom>
        <a:solidFill>
          <a:schemeClr val="accent5">
            <a:shade val="80000"/>
            <a:hueOff val="-40494"/>
            <a:satOff val="3249"/>
            <a:lumOff val="2017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088379" y="52466"/>
        <a:ext cx="99907" cy="99907"/>
      </dsp:txXfrm>
    </dsp:sp>
    <dsp:sp modelId="{EF0B9E9C-580F-41FB-AB11-9FEF0791F1D2}">
      <dsp:nvSpPr>
        <dsp:cNvPr id="0" name=""/>
        <dsp:cNvSpPr/>
      </dsp:nvSpPr>
      <dsp:spPr>
        <a:xfrm>
          <a:off x="860613" y="26549"/>
          <a:ext cx="439574" cy="351659"/>
        </a:xfrm>
        <a:prstGeom prst="funnel">
          <a:avLst/>
        </a:prstGeom>
        <a:solidFill>
          <a:schemeClr val="lt1">
            <a:alpha val="4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C8313CE1-8C8F-458E-8197-D079736DD89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324655F2-111A-406B-A108-5030B7F556B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4FF6716-91C8-43B5-8A44-D65BE93BEAF4}" type="datetimeFigureOut">
              <a:rPr lang="de-DE" smtClean="0"/>
              <a:t>08.06.2024</a:t>
            </a:fld>
            <a:endParaRPr lang="de-DE"/>
          </a:p>
        </p:txBody>
      </p:sp>
      <p:sp>
        <p:nvSpPr>
          <p:cNvPr id="4" name="Fußzeilenplatzhalter 3">
            <a:extLst>
              <a:ext uri="{FF2B5EF4-FFF2-40B4-BE49-F238E27FC236}">
                <a16:creationId xmlns:a16="http://schemas.microsoft.com/office/drawing/2014/main" id="{AE65DAAE-84E3-463F-885C-81BFD1BBA23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72082727-C8E9-4453-8315-2D075B46D41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9285DE5-24CB-40FB-BB3B-F5E35AE54018}" type="slidenum">
              <a:rPr lang="de-DE" smtClean="0"/>
              <a:t>‹Nr.›</a:t>
            </a:fld>
            <a:endParaRPr lang="de-DE"/>
          </a:p>
        </p:txBody>
      </p:sp>
    </p:spTree>
    <p:extLst>
      <p:ext uri="{BB962C8B-B14F-4D97-AF65-F5344CB8AC3E}">
        <p14:creationId xmlns:p14="http://schemas.microsoft.com/office/powerpoint/2010/main" val="5772524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noProof="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F9EC6D-9C59-4223-964A-334E089F8126}" type="datetimeFigureOut">
              <a:rPr lang="de-DE" noProof="0" smtClean="0"/>
              <a:t>08.06.2024</a:t>
            </a:fld>
            <a:endParaRPr lang="de-DE" noProof="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noProof="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noProof="0"/>
              <a:t>Textmasterformate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noProof="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EB2DAB-85D8-4EA8-8EA4-376013B7B13D}" type="slidenum">
              <a:rPr lang="de-DE" noProof="0" smtClean="0"/>
              <a:t>‹Nr.›</a:t>
            </a:fld>
            <a:endParaRPr lang="de-DE" noProof="0"/>
          </a:p>
        </p:txBody>
      </p:sp>
    </p:spTree>
    <p:extLst>
      <p:ext uri="{BB962C8B-B14F-4D97-AF65-F5344CB8AC3E}">
        <p14:creationId xmlns:p14="http://schemas.microsoft.com/office/powerpoint/2010/main" val="158377788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76EB2DAB-85D8-4EA8-8EA4-376013B7B13D}" type="slidenum">
              <a:rPr lang="de-DE" smtClean="0"/>
              <a:t>1</a:t>
            </a:fld>
            <a:endParaRPr lang="de-DE"/>
          </a:p>
        </p:txBody>
      </p:sp>
    </p:spTree>
    <p:extLst>
      <p:ext uri="{BB962C8B-B14F-4D97-AF65-F5344CB8AC3E}">
        <p14:creationId xmlns:p14="http://schemas.microsoft.com/office/powerpoint/2010/main" val="1317066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76EB2DAB-85D8-4EA8-8EA4-376013B7B13D}" type="slidenum">
              <a:rPr lang="de-DE" noProof="0" smtClean="0"/>
              <a:t>3</a:t>
            </a:fld>
            <a:endParaRPr lang="de-DE" noProof="0"/>
          </a:p>
        </p:txBody>
      </p:sp>
    </p:spTree>
    <p:extLst>
      <p:ext uri="{BB962C8B-B14F-4D97-AF65-F5344CB8AC3E}">
        <p14:creationId xmlns:p14="http://schemas.microsoft.com/office/powerpoint/2010/main" val="1912106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76EB2DAB-85D8-4EA8-8EA4-376013B7B13D}" type="slidenum">
              <a:rPr lang="de-DE" noProof="0" smtClean="0"/>
              <a:t>4</a:t>
            </a:fld>
            <a:endParaRPr lang="de-DE" noProof="0"/>
          </a:p>
        </p:txBody>
      </p:sp>
    </p:spTree>
    <p:extLst>
      <p:ext uri="{BB962C8B-B14F-4D97-AF65-F5344CB8AC3E}">
        <p14:creationId xmlns:p14="http://schemas.microsoft.com/office/powerpoint/2010/main" val="1285351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76EB2DAB-85D8-4EA8-8EA4-376013B7B13D}" type="slidenum">
              <a:rPr lang="de-DE" noProof="0" smtClean="0"/>
              <a:t>24</a:t>
            </a:fld>
            <a:endParaRPr lang="de-DE" noProof="0"/>
          </a:p>
        </p:txBody>
      </p:sp>
    </p:spTree>
    <p:extLst>
      <p:ext uri="{BB962C8B-B14F-4D97-AF65-F5344CB8AC3E}">
        <p14:creationId xmlns:p14="http://schemas.microsoft.com/office/powerpoint/2010/main" val="3805578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76EB2DAB-85D8-4EA8-8EA4-376013B7B13D}" type="slidenum">
              <a:rPr lang="de-DE" noProof="0" smtClean="0"/>
              <a:t>25</a:t>
            </a:fld>
            <a:endParaRPr lang="de-DE" noProof="0"/>
          </a:p>
        </p:txBody>
      </p:sp>
    </p:spTree>
    <p:extLst>
      <p:ext uri="{BB962C8B-B14F-4D97-AF65-F5344CB8AC3E}">
        <p14:creationId xmlns:p14="http://schemas.microsoft.com/office/powerpoint/2010/main" val="3293433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de-DE"/>
              <a:t>Mastertitelformat bearbeiten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pPr rtl="0"/>
            <a:fld id="{66FE190D-EB22-47FF-B75D-66C9D8EBF8DF}" type="datetime1">
              <a:rPr lang="de-DE" noProof="0" smtClean="0"/>
              <a:t>08.06.2024</a:t>
            </a:fld>
            <a:endParaRPr lang="de-DE" noProof="0"/>
          </a:p>
        </p:txBody>
      </p:sp>
      <p:sp>
        <p:nvSpPr>
          <p:cNvPr id="5" name="Footer Placeholder 4"/>
          <p:cNvSpPr>
            <a:spLocks noGrp="1"/>
          </p:cNvSpPr>
          <p:nvPr>
            <p:ph type="ftr" sz="quarter" idx="11"/>
          </p:nvPr>
        </p:nvSpPr>
        <p:spPr/>
        <p:txBody>
          <a:bodyPr/>
          <a:lstStyle/>
          <a:p>
            <a:pPr rtl="0"/>
            <a:endParaRPr lang="de-DE" noProof="0"/>
          </a:p>
        </p:txBody>
      </p:sp>
      <p:sp>
        <p:nvSpPr>
          <p:cNvPr id="6" name="Slide Number Placeholder 5"/>
          <p:cNvSpPr>
            <a:spLocks noGrp="1"/>
          </p:cNvSpPr>
          <p:nvPr>
            <p:ph type="sldNum" sz="quarter" idx="12"/>
          </p:nvPr>
        </p:nvSpPr>
        <p:spPr/>
        <p:txBody>
          <a:bodyPr/>
          <a:lstStyle/>
          <a:p>
            <a:pPr rtl="0"/>
            <a:fld id="{4FAB73BC-B049-4115-A692-8D63A059BFB8}" type="slidenum">
              <a:rPr lang="de-DE" noProof="0" smtClean="0"/>
              <a:pPr/>
              <a:t>‹Nr.›</a:t>
            </a:fld>
            <a:endParaRPr lang="de-DE" noProof="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3243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pPr rtl="0"/>
            <a:fld id="{A49F051B-36C3-4282-9772-25356B6185E9}" type="datetime1">
              <a:rPr lang="de-DE" noProof="0" smtClean="0"/>
              <a:t>08.06.2024</a:t>
            </a:fld>
            <a:endParaRPr lang="de-DE" noProof="0"/>
          </a:p>
        </p:txBody>
      </p:sp>
      <p:sp>
        <p:nvSpPr>
          <p:cNvPr id="5" name="Footer Placeholder 4"/>
          <p:cNvSpPr>
            <a:spLocks noGrp="1"/>
          </p:cNvSpPr>
          <p:nvPr>
            <p:ph type="ftr" sz="quarter" idx="11"/>
          </p:nvPr>
        </p:nvSpPr>
        <p:spPr/>
        <p:txBody>
          <a:bodyPr/>
          <a:lstStyle/>
          <a:p>
            <a:pPr rtl="0"/>
            <a:endParaRPr lang="de-DE" noProof="0"/>
          </a:p>
        </p:txBody>
      </p:sp>
      <p:sp>
        <p:nvSpPr>
          <p:cNvPr id="6" name="Slide Number Placeholder 5"/>
          <p:cNvSpPr>
            <a:spLocks noGrp="1"/>
          </p:cNvSpPr>
          <p:nvPr>
            <p:ph type="sldNum" sz="quarter" idx="12"/>
          </p:nvPr>
        </p:nvSpPr>
        <p:spPr/>
        <p:txBody>
          <a:bodyPr/>
          <a:lstStyle/>
          <a:p>
            <a:pPr rtl="0"/>
            <a:fld id="{4FAB73BC-B049-4115-A692-8D63A059BFB8}" type="slidenum">
              <a:rPr lang="de-DE" noProof="0" smtClean="0"/>
              <a:pPr/>
              <a:t>‹Nr.›</a:t>
            </a:fld>
            <a:endParaRPr lang="de-DE" noProof="0"/>
          </a:p>
        </p:txBody>
      </p:sp>
    </p:spTree>
    <p:extLst>
      <p:ext uri="{BB962C8B-B14F-4D97-AF65-F5344CB8AC3E}">
        <p14:creationId xmlns:p14="http://schemas.microsoft.com/office/powerpoint/2010/main" val="812862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pPr rtl="0"/>
            <a:fld id="{FC0B9863-0708-452F-B346-AF5F03134A8F}" type="datetime1">
              <a:rPr lang="de-DE" noProof="0" smtClean="0"/>
              <a:t>08.06.2024</a:t>
            </a:fld>
            <a:endParaRPr lang="de-DE" noProof="0"/>
          </a:p>
        </p:txBody>
      </p:sp>
      <p:sp>
        <p:nvSpPr>
          <p:cNvPr id="5" name="Footer Placeholder 4"/>
          <p:cNvSpPr>
            <a:spLocks noGrp="1"/>
          </p:cNvSpPr>
          <p:nvPr>
            <p:ph type="ftr" sz="quarter" idx="11"/>
          </p:nvPr>
        </p:nvSpPr>
        <p:spPr/>
        <p:txBody>
          <a:bodyPr/>
          <a:lstStyle/>
          <a:p>
            <a:pPr rtl="0"/>
            <a:endParaRPr lang="de-DE" noProof="0"/>
          </a:p>
        </p:txBody>
      </p:sp>
      <p:sp>
        <p:nvSpPr>
          <p:cNvPr id="6" name="Slide Number Placeholder 5"/>
          <p:cNvSpPr>
            <a:spLocks noGrp="1"/>
          </p:cNvSpPr>
          <p:nvPr>
            <p:ph type="sldNum" sz="quarter" idx="12"/>
          </p:nvPr>
        </p:nvSpPr>
        <p:spPr/>
        <p:txBody>
          <a:bodyPr/>
          <a:lstStyle/>
          <a:p>
            <a:pPr rtl="0"/>
            <a:fld id="{4FAB73BC-B049-4115-A692-8D63A059BFB8}" type="slidenum">
              <a:rPr lang="de-DE" noProof="0" smtClean="0"/>
              <a:pPr/>
              <a:t>‹Nr.›</a:t>
            </a:fld>
            <a:endParaRPr lang="de-DE" noProof="0"/>
          </a:p>
        </p:txBody>
      </p:sp>
    </p:spTree>
    <p:extLst>
      <p:ext uri="{BB962C8B-B14F-4D97-AF65-F5344CB8AC3E}">
        <p14:creationId xmlns:p14="http://schemas.microsoft.com/office/powerpoint/2010/main" val="1483137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halt mit Beschriftun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256032" y="1143000"/>
            <a:ext cx="2834640" cy="2377440"/>
          </a:xfrm>
        </p:spPr>
        <p:txBody>
          <a:bodyPr rtlCol="0" anchor="b">
            <a:normAutofit/>
          </a:bodyPr>
          <a:lstStyle>
            <a:lvl1pPr>
              <a:defRPr sz="3200" b="0" baseline="0"/>
            </a:lvl1pPr>
          </a:lstStyle>
          <a:p>
            <a:pPr rtl="0"/>
            <a:r>
              <a:rPr lang="de-DE" noProof="0"/>
              <a:t>Titelmasterformat durch Klicken bearbeiten</a:t>
            </a:r>
          </a:p>
        </p:txBody>
      </p:sp>
      <p:sp>
        <p:nvSpPr>
          <p:cNvPr id="3" name="Inhaltsplatzhalter 2"/>
          <p:cNvSpPr>
            <a:spLocks noGrp="1"/>
          </p:cNvSpPr>
          <p:nvPr>
            <p:ph idx="1" hasCustomPrompt="1"/>
          </p:nvPr>
        </p:nvSpPr>
        <p:spPr>
          <a:xfrm>
            <a:off x="3906981" y="1852122"/>
            <a:ext cx="2458230" cy="2008678"/>
          </a:xfrm>
        </p:spPr>
        <p:txBody>
          <a:bodyPr rtlCol="0"/>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4" name="Textplatzhalter 3"/>
          <p:cNvSpPr>
            <a:spLocks noGrp="1"/>
          </p:cNvSpPr>
          <p:nvPr>
            <p:ph type="body" sz="half" idx="2" hasCustomPrompt="1"/>
          </p:nvPr>
        </p:nvSpPr>
        <p:spPr>
          <a:xfrm>
            <a:off x="256032" y="3494176"/>
            <a:ext cx="2834640" cy="2321990"/>
          </a:xfrm>
        </p:spPr>
        <p:txBody>
          <a:bodyPr rtlCol="0"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noProof="0"/>
              <a:t>Textmasterformate bearbeiten</a:t>
            </a:r>
          </a:p>
        </p:txBody>
      </p:sp>
      <p:sp>
        <p:nvSpPr>
          <p:cNvPr id="8" name="Datumsplatzhalter 7"/>
          <p:cNvSpPr>
            <a:spLocks noGrp="1"/>
          </p:cNvSpPr>
          <p:nvPr>
            <p:ph type="dt" sz="half" idx="10"/>
          </p:nvPr>
        </p:nvSpPr>
        <p:spPr/>
        <p:txBody>
          <a:bodyPr rtlCol="0"/>
          <a:lstStyle/>
          <a:p>
            <a:pPr rtl="0"/>
            <a:fld id="{E97B2CAE-E1E1-4109-8F3F-7A165C9DB50A}" type="datetime1">
              <a:rPr lang="de-DE" noProof="0" smtClean="0"/>
              <a:t>08.06.2024</a:t>
            </a:fld>
            <a:endParaRPr lang="de-DE" noProof="0"/>
          </a:p>
        </p:txBody>
      </p:sp>
      <p:sp>
        <p:nvSpPr>
          <p:cNvPr id="9" name="Fußzeilenplatzhalter 8"/>
          <p:cNvSpPr>
            <a:spLocks noGrp="1"/>
          </p:cNvSpPr>
          <p:nvPr>
            <p:ph type="ftr" sz="quarter" idx="11"/>
          </p:nvPr>
        </p:nvSpPr>
        <p:spPr/>
        <p:txBody>
          <a:bodyPr rtlCol="0"/>
          <a:lstStyle/>
          <a:p>
            <a:pPr rtl="0"/>
            <a:endParaRPr lang="de-DE" noProof="0"/>
          </a:p>
        </p:txBody>
      </p:sp>
      <p:sp>
        <p:nvSpPr>
          <p:cNvPr id="10" name="Foliennummernplatzhalter 9"/>
          <p:cNvSpPr>
            <a:spLocks noGrp="1"/>
          </p:cNvSpPr>
          <p:nvPr>
            <p:ph type="sldNum" sz="quarter" idx="12"/>
          </p:nvPr>
        </p:nvSpPr>
        <p:spPr/>
        <p:txBody>
          <a:bodyPr rtlCol="0"/>
          <a:lstStyle/>
          <a:p>
            <a:pPr rtl="0"/>
            <a:fld id="{4FAB73BC-B049-4115-A692-8D63A059BFB8}" type="slidenum">
              <a:rPr lang="de-DE" noProof="0" smtClean="0"/>
              <a:pPr/>
              <a:t>‹Nr.›</a:t>
            </a:fld>
            <a:endParaRPr lang="de-DE" noProof="0"/>
          </a:p>
        </p:txBody>
      </p:sp>
      <p:sp>
        <p:nvSpPr>
          <p:cNvPr id="11" name="Inhaltsplatzhalter 2">
            <a:extLst>
              <a:ext uri="{FF2B5EF4-FFF2-40B4-BE49-F238E27FC236}">
                <a16:creationId xmlns:a16="http://schemas.microsoft.com/office/drawing/2014/main" id="{87B0DF2F-DAFD-4616-9E25-0C28D75BF306}"/>
              </a:ext>
            </a:extLst>
          </p:cNvPr>
          <p:cNvSpPr>
            <a:spLocks noGrp="1"/>
          </p:cNvSpPr>
          <p:nvPr>
            <p:ph idx="13" hasCustomPrompt="1"/>
          </p:nvPr>
        </p:nvSpPr>
        <p:spPr>
          <a:xfrm>
            <a:off x="6491805" y="1852122"/>
            <a:ext cx="2458230" cy="2008678"/>
          </a:xfrm>
        </p:spPr>
        <p:txBody>
          <a:bodyPr rtlCol="0"/>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12" name="Inhaltsplatzhalter 2">
            <a:extLst>
              <a:ext uri="{FF2B5EF4-FFF2-40B4-BE49-F238E27FC236}">
                <a16:creationId xmlns:a16="http://schemas.microsoft.com/office/drawing/2014/main" id="{336DA0F9-D851-437C-A45B-EC125A3D3DB3}"/>
              </a:ext>
            </a:extLst>
          </p:cNvPr>
          <p:cNvSpPr>
            <a:spLocks noGrp="1"/>
          </p:cNvSpPr>
          <p:nvPr>
            <p:ph idx="14" hasCustomPrompt="1"/>
          </p:nvPr>
        </p:nvSpPr>
        <p:spPr>
          <a:xfrm>
            <a:off x="9076629" y="1852122"/>
            <a:ext cx="2458230" cy="2008678"/>
          </a:xfrm>
        </p:spPr>
        <p:txBody>
          <a:bodyPr rtlCol="0"/>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6" name="Textplatzhalter 5">
            <a:extLst>
              <a:ext uri="{FF2B5EF4-FFF2-40B4-BE49-F238E27FC236}">
                <a16:creationId xmlns:a16="http://schemas.microsoft.com/office/drawing/2014/main" id="{0FF0BA98-3AB4-4D88-B1C2-6279BCACFAD9}"/>
              </a:ext>
            </a:extLst>
          </p:cNvPr>
          <p:cNvSpPr>
            <a:spLocks noGrp="1"/>
          </p:cNvSpPr>
          <p:nvPr>
            <p:ph type="body" sz="quarter" idx="15" hasCustomPrompt="1"/>
          </p:nvPr>
        </p:nvSpPr>
        <p:spPr>
          <a:xfrm>
            <a:off x="3887792" y="3971924"/>
            <a:ext cx="2477419" cy="803275"/>
          </a:xfrm>
        </p:spPr>
        <p:txBody>
          <a:bodyPr rtlCol="0"/>
          <a:lstStyle>
            <a:lvl1pPr marL="0" indent="0">
              <a:buNone/>
              <a:defRPr/>
            </a:lvl1pPr>
          </a:lstStyle>
          <a:p>
            <a:pPr lvl="0" rtl="0"/>
            <a:r>
              <a:rPr lang="de-DE" noProof="0"/>
              <a:t>Textmasterformate bearbeiten</a:t>
            </a:r>
          </a:p>
        </p:txBody>
      </p:sp>
      <p:sp>
        <p:nvSpPr>
          <p:cNvPr id="13" name="Textplatzhalter 5">
            <a:extLst>
              <a:ext uri="{FF2B5EF4-FFF2-40B4-BE49-F238E27FC236}">
                <a16:creationId xmlns:a16="http://schemas.microsoft.com/office/drawing/2014/main" id="{D9DEF72B-B924-4A0D-8C83-3B370632C0D3}"/>
              </a:ext>
            </a:extLst>
          </p:cNvPr>
          <p:cNvSpPr>
            <a:spLocks noGrp="1"/>
          </p:cNvSpPr>
          <p:nvPr>
            <p:ph type="body" sz="quarter" idx="16" hasCustomPrompt="1"/>
          </p:nvPr>
        </p:nvSpPr>
        <p:spPr>
          <a:xfrm>
            <a:off x="6472616" y="3971925"/>
            <a:ext cx="2477419" cy="803275"/>
          </a:xfrm>
        </p:spPr>
        <p:txBody>
          <a:bodyPr rtlCol="0"/>
          <a:lstStyle>
            <a:lvl1pPr marL="0" indent="0">
              <a:buNone/>
              <a:defRPr/>
            </a:lvl1pPr>
          </a:lstStyle>
          <a:p>
            <a:pPr lvl="0" rtl="0"/>
            <a:r>
              <a:rPr lang="de-DE" noProof="0"/>
              <a:t>Textmasterformate bearbeiten</a:t>
            </a:r>
          </a:p>
        </p:txBody>
      </p:sp>
      <p:sp>
        <p:nvSpPr>
          <p:cNvPr id="14" name="Textplatzhalter 5">
            <a:extLst>
              <a:ext uri="{FF2B5EF4-FFF2-40B4-BE49-F238E27FC236}">
                <a16:creationId xmlns:a16="http://schemas.microsoft.com/office/drawing/2014/main" id="{E9D30C54-E9E8-4300-8DA4-352DB3A71A4F}"/>
              </a:ext>
            </a:extLst>
          </p:cNvPr>
          <p:cNvSpPr>
            <a:spLocks noGrp="1"/>
          </p:cNvSpPr>
          <p:nvPr>
            <p:ph type="body" sz="quarter" idx="17" hasCustomPrompt="1"/>
          </p:nvPr>
        </p:nvSpPr>
        <p:spPr>
          <a:xfrm>
            <a:off x="9070240" y="3971924"/>
            <a:ext cx="2458230" cy="803275"/>
          </a:xfrm>
        </p:spPr>
        <p:txBody>
          <a:bodyPr rtlCol="0"/>
          <a:lstStyle>
            <a:lvl1pPr marL="0" indent="0">
              <a:buNone/>
              <a:defRPr/>
            </a:lvl1pPr>
          </a:lstStyle>
          <a:p>
            <a:pPr lvl="0" rtl="0"/>
            <a:r>
              <a:rPr lang="de-DE" noProof="0"/>
              <a:t>Textmasterformate bearbeiten</a:t>
            </a:r>
          </a:p>
        </p:txBody>
      </p:sp>
    </p:spTree>
    <p:extLst>
      <p:ext uri="{BB962C8B-B14F-4D97-AF65-F5344CB8AC3E}">
        <p14:creationId xmlns:p14="http://schemas.microsoft.com/office/powerpoint/2010/main" val="2075080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pPr rtl="0"/>
            <a:fld id="{7576EA87-07BD-43AA-9BEE-92876BD9935F}" type="datetime1">
              <a:rPr lang="de-DE" noProof="0" smtClean="0"/>
              <a:t>08.06.2024</a:t>
            </a:fld>
            <a:endParaRPr lang="de-DE" noProof="0"/>
          </a:p>
        </p:txBody>
      </p:sp>
      <p:sp>
        <p:nvSpPr>
          <p:cNvPr id="5" name="Footer Placeholder 4"/>
          <p:cNvSpPr>
            <a:spLocks noGrp="1"/>
          </p:cNvSpPr>
          <p:nvPr>
            <p:ph type="ftr" sz="quarter" idx="11"/>
          </p:nvPr>
        </p:nvSpPr>
        <p:spPr/>
        <p:txBody>
          <a:bodyPr/>
          <a:lstStyle/>
          <a:p>
            <a:pPr rtl="0"/>
            <a:endParaRPr lang="de-DE" noProof="0"/>
          </a:p>
        </p:txBody>
      </p:sp>
      <p:sp>
        <p:nvSpPr>
          <p:cNvPr id="6" name="Slide Number Placeholder 5"/>
          <p:cNvSpPr>
            <a:spLocks noGrp="1"/>
          </p:cNvSpPr>
          <p:nvPr>
            <p:ph type="sldNum" sz="quarter" idx="12"/>
          </p:nvPr>
        </p:nvSpPr>
        <p:spPr/>
        <p:txBody>
          <a:bodyPr/>
          <a:lstStyle/>
          <a:p>
            <a:pPr rtl="0"/>
            <a:fld id="{4FAB73BC-B049-4115-A692-8D63A059BFB8}" type="slidenum">
              <a:rPr lang="de-DE" noProof="0" smtClean="0"/>
              <a:pPr/>
              <a:t>‹Nr.›</a:t>
            </a:fld>
            <a:endParaRPr lang="de-DE" noProof="0"/>
          </a:p>
        </p:txBody>
      </p:sp>
    </p:spTree>
    <p:extLst>
      <p:ext uri="{BB962C8B-B14F-4D97-AF65-F5344CB8AC3E}">
        <p14:creationId xmlns:p14="http://schemas.microsoft.com/office/powerpoint/2010/main" val="814617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de-DE"/>
              <a:t>Mastertitelformat bearbeiten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pPr rtl="0"/>
            <a:fld id="{8A5B60BF-7720-4886-826A-EC5D3A24C19A}" type="datetime1">
              <a:rPr lang="de-DE" noProof="0" smtClean="0"/>
              <a:t>08.06.2024</a:t>
            </a:fld>
            <a:endParaRPr lang="de-DE" noProof="0"/>
          </a:p>
        </p:txBody>
      </p:sp>
      <p:sp>
        <p:nvSpPr>
          <p:cNvPr id="5" name="Footer Placeholder 4"/>
          <p:cNvSpPr>
            <a:spLocks noGrp="1"/>
          </p:cNvSpPr>
          <p:nvPr>
            <p:ph type="ftr" sz="quarter" idx="11"/>
          </p:nvPr>
        </p:nvSpPr>
        <p:spPr/>
        <p:txBody>
          <a:bodyPr/>
          <a:lstStyle/>
          <a:p>
            <a:pPr rtl="0"/>
            <a:endParaRPr lang="de-DE" noProof="0"/>
          </a:p>
        </p:txBody>
      </p:sp>
      <p:sp>
        <p:nvSpPr>
          <p:cNvPr id="6" name="Slide Number Placeholder 5"/>
          <p:cNvSpPr>
            <a:spLocks noGrp="1"/>
          </p:cNvSpPr>
          <p:nvPr>
            <p:ph type="sldNum" sz="quarter" idx="12"/>
          </p:nvPr>
        </p:nvSpPr>
        <p:spPr/>
        <p:txBody>
          <a:bodyPr/>
          <a:lstStyle/>
          <a:p>
            <a:pPr rtl="0"/>
            <a:fld id="{4FAB73BC-B049-4115-A692-8D63A059BFB8}" type="slidenum">
              <a:rPr lang="de-DE" noProof="0" smtClean="0"/>
              <a:pPr/>
              <a:t>‹Nr.›</a:t>
            </a:fld>
            <a:endParaRPr lang="de-DE" noProof="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117184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de-DE"/>
              <a:t>Mastertitelformat bearbeiten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pPr rtl="0"/>
            <a:fld id="{277D60D7-B955-45FE-B326-C856D363EDFB}" type="datetime1">
              <a:rPr lang="de-DE" noProof="0" smtClean="0"/>
              <a:t>08.06.2024</a:t>
            </a:fld>
            <a:endParaRPr lang="de-DE" noProof="0"/>
          </a:p>
        </p:txBody>
      </p:sp>
      <p:sp>
        <p:nvSpPr>
          <p:cNvPr id="6" name="Footer Placeholder 5"/>
          <p:cNvSpPr>
            <a:spLocks noGrp="1"/>
          </p:cNvSpPr>
          <p:nvPr>
            <p:ph type="ftr" sz="quarter" idx="11"/>
          </p:nvPr>
        </p:nvSpPr>
        <p:spPr/>
        <p:txBody>
          <a:bodyPr/>
          <a:lstStyle/>
          <a:p>
            <a:pPr rtl="0"/>
            <a:endParaRPr lang="de-DE" noProof="0"/>
          </a:p>
        </p:txBody>
      </p:sp>
      <p:sp>
        <p:nvSpPr>
          <p:cNvPr id="7" name="Slide Number Placeholder 6"/>
          <p:cNvSpPr>
            <a:spLocks noGrp="1"/>
          </p:cNvSpPr>
          <p:nvPr>
            <p:ph type="sldNum" sz="quarter" idx="12"/>
          </p:nvPr>
        </p:nvSpPr>
        <p:spPr/>
        <p:txBody>
          <a:bodyPr/>
          <a:lstStyle/>
          <a:p>
            <a:pPr rtl="0"/>
            <a:fld id="{4FAB73BC-B049-4115-A692-8D63A059BFB8}" type="slidenum">
              <a:rPr lang="de-DE" noProof="0" smtClean="0"/>
              <a:pPr/>
              <a:t>‹Nr.›</a:t>
            </a:fld>
            <a:endParaRPr lang="de-DE" noProof="0"/>
          </a:p>
        </p:txBody>
      </p:sp>
    </p:spTree>
    <p:extLst>
      <p:ext uri="{BB962C8B-B14F-4D97-AF65-F5344CB8AC3E}">
        <p14:creationId xmlns:p14="http://schemas.microsoft.com/office/powerpoint/2010/main" val="909028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de-DE"/>
              <a:t>Mastertitelformat bearbeiten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097280" y="2582334"/>
            <a:ext cx="4937760" cy="33782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217920" y="2582334"/>
            <a:ext cx="4937760" cy="33782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pPr rtl="0"/>
            <a:fld id="{A1F82631-1A5B-447D-B2C7-CE917C7060B9}" type="datetime1">
              <a:rPr lang="de-DE" noProof="0" smtClean="0"/>
              <a:t>08.06.2024</a:t>
            </a:fld>
            <a:endParaRPr lang="de-DE" noProof="0"/>
          </a:p>
        </p:txBody>
      </p:sp>
      <p:sp>
        <p:nvSpPr>
          <p:cNvPr id="8" name="Footer Placeholder 7"/>
          <p:cNvSpPr>
            <a:spLocks noGrp="1"/>
          </p:cNvSpPr>
          <p:nvPr>
            <p:ph type="ftr" sz="quarter" idx="11"/>
          </p:nvPr>
        </p:nvSpPr>
        <p:spPr/>
        <p:txBody>
          <a:bodyPr/>
          <a:lstStyle/>
          <a:p>
            <a:pPr rtl="0"/>
            <a:endParaRPr lang="de-DE" noProof="0"/>
          </a:p>
        </p:txBody>
      </p:sp>
      <p:sp>
        <p:nvSpPr>
          <p:cNvPr id="9" name="Slide Number Placeholder 8"/>
          <p:cNvSpPr>
            <a:spLocks noGrp="1"/>
          </p:cNvSpPr>
          <p:nvPr>
            <p:ph type="sldNum" sz="quarter" idx="12"/>
          </p:nvPr>
        </p:nvSpPr>
        <p:spPr/>
        <p:txBody>
          <a:bodyPr/>
          <a:lstStyle/>
          <a:p>
            <a:pPr rtl="0"/>
            <a:fld id="{4FAB73BC-B049-4115-A692-8D63A059BFB8}" type="slidenum">
              <a:rPr lang="de-DE" noProof="0" smtClean="0"/>
              <a:pPr/>
              <a:t>‹Nr.›</a:t>
            </a:fld>
            <a:endParaRPr lang="de-DE" noProof="0"/>
          </a:p>
        </p:txBody>
      </p:sp>
    </p:spTree>
    <p:extLst>
      <p:ext uri="{BB962C8B-B14F-4D97-AF65-F5344CB8AC3E}">
        <p14:creationId xmlns:p14="http://schemas.microsoft.com/office/powerpoint/2010/main" val="2366728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pPr rtl="0"/>
            <a:fld id="{41310F8A-44FE-4E5B-B94F-F98C76774EC6}" type="datetime1">
              <a:rPr lang="de-DE" noProof="0" smtClean="0"/>
              <a:t>08.06.2024</a:t>
            </a:fld>
            <a:endParaRPr lang="de-DE" noProof="0"/>
          </a:p>
        </p:txBody>
      </p:sp>
      <p:sp>
        <p:nvSpPr>
          <p:cNvPr id="4" name="Footer Placeholder 3"/>
          <p:cNvSpPr>
            <a:spLocks noGrp="1"/>
          </p:cNvSpPr>
          <p:nvPr>
            <p:ph type="ftr" sz="quarter" idx="11"/>
          </p:nvPr>
        </p:nvSpPr>
        <p:spPr/>
        <p:txBody>
          <a:bodyPr/>
          <a:lstStyle/>
          <a:p>
            <a:pPr rtl="0"/>
            <a:endParaRPr lang="de-DE" noProof="0"/>
          </a:p>
        </p:txBody>
      </p:sp>
      <p:sp>
        <p:nvSpPr>
          <p:cNvPr id="5" name="Slide Number Placeholder 4"/>
          <p:cNvSpPr>
            <a:spLocks noGrp="1"/>
          </p:cNvSpPr>
          <p:nvPr>
            <p:ph type="sldNum" sz="quarter" idx="12"/>
          </p:nvPr>
        </p:nvSpPr>
        <p:spPr/>
        <p:txBody>
          <a:bodyPr/>
          <a:lstStyle/>
          <a:p>
            <a:pPr rtl="0"/>
            <a:fld id="{4FAB73BC-B049-4115-A692-8D63A059BFB8}" type="slidenum">
              <a:rPr lang="de-DE" noProof="0" smtClean="0"/>
              <a:pPr/>
              <a:t>‹Nr.›</a:t>
            </a:fld>
            <a:endParaRPr lang="de-DE" noProof="0"/>
          </a:p>
        </p:txBody>
      </p:sp>
    </p:spTree>
    <p:extLst>
      <p:ext uri="{BB962C8B-B14F-4D97-AF65-F5344CB8AC3E}">
        <p14:creationId xmlns:p14="http://schemas.microsoft.com/office/powerpoint/2010/main" val="2467411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rtl="0"/>
            <a:fld id="{00D3DC98-6202-4521-AFA4-3073D72F3244}" type="datetime1">
              <a:rPr lang="de-DE" noProof="0" smtClean="0"/>
              <a:t>08.06.2024</a:t>
            </a:fld>
            <a:endParaRPr lang="de-DE" noProof="0"/>
          </a:p>
        </p:txBody>
      </p:sp>
      <p:sp>
        <p:nvSpPr>
          <p:cNvPr id="8" name="Footer Placeholder 7"/>
          <p:cNvSpPr>
            <a:spLocks noGrp="1"/>
          </p:cNvSpPr>
          <p:nvPr>
            <p:ph type="ftr" sz="quarter" idx="11"/>
          </p:nvPr>
        </p:nvSpPr>
        <p:spPr/>
        <p:txBody>
          <a:bodyPr/>
          <a:lstStyle>
            <a:lvl1pPr>
              <a:defRPr>
                <a:solidFill>
                  <a:srgbClr val="FFFFFF"/>
                </a:solidFill>
              </a:defRPr>
            </a:lvl1pPr>
          </a:lstStyle>
          <a:p>
            <a:pPr rtl="0"/>
            <a:endParaRPr lang="de-DE" noProof="0"/>
          </a:p>
        </p:txBody>
      </p:sp>
      <p:sp>
        <p:nvSpPr>
          <p:cNvPr id="9" name="Slide Number Placeholder 8"/>
          <p:cNvSpPr>
            <a:spLocks noGrp="1"/>
          </p:cNvSpPr>
          <p:nvPr>
            <p:ph type="sldNum" sz="quarter" idx="12"/>
          </p:nvPr>
        </p:nvSpPr>
        <p:spPr/>
        <p:txBody>
          <a:bodyPr/>
          <a:lstStyle/>
          <a:p>
            <a:pPr rtl="0"/>
            <a:fld id="{4FAB73BC-B049-4115-A692-8D63A059BFB8}" type="slidenum">
              <a:rPr lang="de-DE" noProof="0" smtClean="0"/>
              <a:pPr/>
              <a:t>‹Nr.›</a:t>
            </a:fld>
            <a:endParaRPr lang="de-DE" noProof="0"/>
          </a:p>
        </p:txBody>
      </p:sp>
    </p:spTree>
    <p:extLst>
      <p:ext uri="{BB962C8B-B14F-4D97-AF65-F5344CB8AC3E}">
        <p14:creationId xmlns:p14="http://schemas.microsoft.com/office/powerpoint/2010/main" val="181250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de-DE"/>
              <a:t>Mastertitelformat bearbeiten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pPr rtl="0"/>
            <a:fld id="{8A5B60BF-7720-4886-826A-EC5D3A24C19A}" type="datetime1">
              <a:rPr lang="de-DE" noProof="0" smtClean="0"/>
              <a:t>08.06.2024</a:t>
            </a:fld>
            <a:endParaRPr lang="de-DE" noProof="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pPr rtl="0"/>
            <a:endParaRPr lang="de-DE" noProof="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rtl="0"/>
            <a:fld id="{4FAB73BC-B049-4115-A692-8D63A059BFB8}" type="slidenum">
              <a:rPr lang="de-DE" noProof="0" smtClean="0"/>
              <a:pPr/>
              <a:t>‹Nr.›</a:t>
            </a:fld>
            <a:endParaRPr lang="de-DE" noProof="0"/>
          </a:p>
        </p:txBody>
      </p:sp>
    </p:spTree>
    <p:extLst>
      <p:ext uri="{BB962C8B-B14F-4D97-AF65-F5344CB8AC3E}">
        <p14:creationId xmlns:p14="http://schemas.microsoft.com/office/powerpoint/2010/main" val="408274438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de-DE"/>
              <a:t>Mastertitelformat bearbeiten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pPr rtl="0"/>
            <a:fld id="{8A5B60BF-7720-4886-826A-EC5D3A24C19A}" type="datetime1">
              <a:rPr lang="de-DE" noProof="0" smtClean="0"/>
              <a:t>08.06.2024</a:t>
            </a:fld>
            <a:endParaRPr lang="de-DE" noProof="0"/>
          </a:p>
        </p:txBody>
      </p:sp>
      <p:sp>
        <p:nvSpPr>
          <p:cNvPr id="6" name="Footer Placeholder 5"/>
          <p:cNvSpPr>
            <a:spLocks noGrp="1"/>
          </p:cNvSpPr>
          <p:nvPr>
            <p:ph type="ftr" sz="quarter" idx="11"/>
          </p:nvPr>
        </p:nvSpPr>
        <p:spPr/>
        <p:txBody>
          <a:bodyPr/>
          <a:lstStyle/>
          <a:p>
            <a:pPr rtl="0"/>
            <a:endParaRPr lang="de-DE" noProof="0"/>
          </a:p>
        </p:txBody>
      </p:sp>
      <p:sp>
        <p:nvSpPr>
          <p:cNvPr id="7" name="Slide Number Placeholder 6"/>
          <p:cNvSpPr>
            <a:spLocks noGrp="1"/>
          </p:cNvSpPr>
          <p:nvPr>
            <p:ph type="sldNum" sz="quarter" idx="12"/>
          </p:nvPr>
        </p:nvSpPr>
        <p:spPr/>
        <p:txBody>
          <a:bodyPr/>
          <a:lstStyle/>
          <a:p>
            <a:pPr rtl="0"/>
            <a:fld id="{4FAB73BC-B049-4115-A692-8D63A059BFB8}" type="slidenum">
              <a:rPr lang="de-DE" noProof="0" smtClean="0"/>
              <a:pPr/>
              <a:t>‹Nr.›</a:t>
            </a:fld>
            <a:endParaRPr lang="de-DE" noProof="0"/>
          </a:p>
        </p:txBody>
      </p:sp>
    </p:spTree>
    <p:extLst>
      <p:ext uri="{BB962C8B-B14F-4D97-AF65-F5344CB8AC3E}">
        <p14:creationId xmlns:p14="http://schemas.microsoft.com/office/powerpoint/2010/main" val="247058741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de-DE"/>
              <a:t>Mastertitelformat bearbeiten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pPr rtl="0"/>
            <a:fld id="{8A5B60BF-7720-4886-826A-EC5D3A24C19A}" type="datetime1">
              <a:rPr lang="de-DE" noProof="0" smtClean="0"/>
              <a:t>08.06.2024</a:t>
            </a:fld>
            <a:endParaRPr lang="de-DE" noProof="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pPr rtl="0"/>
            <a:endParaRPr lang="de-DE" noProof="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pPr rtl="0"/>
            <a:fld id="{4FAB73BC-B049-4115-A692-8D63A059BFB8}" type="slidenum">
              <a:rPr lang="de-DE" noProof="0" smtClean="0"/>
              <a:pPr/>
              <a:t>‹Nr.›</a:t>
            </a:fld>
            <a:endParaRPr lang="de-DE" noProof="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0386495"/>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 id="2147483872" r:id="rId12"/>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png"/><Relationship Id="rId7" Type="http://schemas.openxmlformats.org/officeDocument/2006/relationships/diagramQuickStyle" Target="../diagrams/quickStyle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3.png"/><Relationship Id="rId9" Type="http://schemas.microsoft.com/office/2007/relationships/diagramDrawing" Target="../diagrams/drawing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13" Type="http://schemas.openxmlformats.org/officeDocument/2006/relationships/diagramLayout" Target="../diagrams/layout3.xml"/><Relationship Id="rId3" Type="http://schemas.openxmlformats.org/officeDocument/2006/relationships/image" Target="../media/image5.png"/><Relationship Id="rId7" Type="http://schemas.openxmlformats.org/officeDocument/2006/relationships/diagramColors" Target="../diagrams/colors2.xml"/><Relationship Id="rId12" Type="http://schemas.openxmlformats.org/officeDocument/2006/relationships/diagramData" Target="../diagrams/data3.xml"/><Relationship Id="rId2" Type="http://schemas.openxmlformats.org/officeDocument/2006/relationships/notesSlide" Target="../notesSlides/notesSlide2.xml"/><Relationship Id="rId16" Type="http://schemas.microsoft.com/office/2007/relationships/diagramDrawing" Target="../diagrams/drawing3.xml"/><Relationship Id="rId1" Type="http://schemas.openxmlformats.org/officeDocument/2006/relationships/slideLayout" Target="../slideLayouts/slideLayout2.xml"/><Relationship Id="rId6" Type="http://schemas.openxmlformats.org/officeDocument/2006/relationships/diagramQuickStyle" Target="../diagrams/quickStyle2.xml"/><Relationship Id="rId11" Type="http://schemas.openxmlformats.org/officeDocument/2006/relationships/image" Target="../media/image9.svg"/><Relationship Id="rId5" Type="http://schemas.openxmlformats.org/officeDocument/2006/relationships/diagramLayout" Target="../diagrams/layout2.xml"/><Relationship Id="rId15" Type="http://schemas.openxmlformats.org/officeDocument/2006/relationships/diagramColors" Target="../diagrams/colors3.xml"/><Relationship Id="rId10" Type="http://schemas.openxmlformats.org/officeDocument/2006/relationships/image" Target="../media/image8.png"/><Relationship Id="rId4" Type="http://schemas.openxmlformats.org/officeDocument/2006/relationships/diagramData" Target="../diagrams/data2.xml"/><Relationship Id="rId9" Type="http://schemas.openxmlformats.org/officeDocument/2006/relationships/image" Target="../media/image7.png"/><Relationship Id="rId1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comments" Target="../comments/comment1.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6CA50C-1A88-4B3F-A34F-FE199F4205A2}"/>
              </a:ext>
            </a:extLst>
          </p:cNvPr>
          <p:cNvSpPr>
            <a:spLocks noGrp="1"/>
          </p:cNvSpPr>
          <p:nvPr>
            <p:ph type="ctrTitle"/>
          </p:nvPr>
        </p:nvSpPr>
        <p:spPr>
          <a:xfrm>
            <a:off x="4642230" y="170329"/>
            <a:ext cx="7334617" cy="1186107"/>
          </a:xfrm>
        </p:spPr>
        <p:txBody>
          <a:bodyPr rtlCol="0">
            <a:noAutofit/>
          </a:bodyPr>
          <a:lstStyle/>
          <a:p>
            <a:pPr rtl="0"/>
            <a:r>
              <a:rPr lang="de-DE" sz="4400" b="1" dirty="0">
                <a:solidFill>
                  <a:schemeClr val="accent3"/>
                </a:solidFill>
                <a:latin typeface="Arial Black" panose="020B0A04020102020204" pitchFamily="34" charset="0"/>
              </a:rPr>
              <a:t>IBM-HR-</a:t>
            </a:r>
            <a:r>
              <a:rPr lang="de-DE" sz="4400" b="1" dirty="0" err="1">
                <a:solidFill>
                  <a:schemeClr val="accent3"/>
                </a:solidFill>
                <a:latin typeface="Arial Black" panose="020B0A04020102020204" pitchFamily="34" charset="0"/>
              </a:rPr>
              <a:t>employee</a:t>
            </a:r>
            <a:r>
              <a:rPr lang="de-DE" sz="4400" b="1" dirty="0">
                <a:solidFill>
                  <a:schemeClr val="accent3"/>
                </a:solidFill>
                <a:latin typeface="Arial Black" panose="020B0A04020102020204" pitchFamily="34" charset="0"/>
              </a:rPr>
              <a:t>-Attrition-</a:t>
            </a:r>
            <a:r>
              <a:rPr lang="de-DE" sz="4400" b="1" dirty="0" err="1">
                <a:solidFill>
                  <a:schemeClr val="accent3"/>
                </a:solidFill>
                <a:latin typeface="Arial Black" panose="020B0A04020102020204" pitchFamily="34" charset="0"/>
              </a:rPr>
              <a:t>Prediction</a:t>
            </a:r>
            <a:endParaRPr lang="de-DE" sz="4400" b="1" dirty="0">
              <a:solidFill>
                <a:schemeClr val="accent3"/>
              </a:solidFill>
              <a:latin typeface="Arial Black" panose="020B0A04020102020204" pitchFamily="34" charset="0"/>
            </a:endParaRPr>
          </a:p>
        </p:txBody>
      </p:sp>
      <p:sp>
        <p:nvSpPr>
          <p:cNvPr id="3" name="Untertitel 2">
            <a:extLst>
              <a:ext uri="{FF2B5EF4-FFF2-40B4-BE49-F238E27FC236}">
                <a16:creationId xmlns:a16="http://schemas.microsoft.com/office/drawing/2014/main" id="{C9CC2D51-705E-403A-AC0E-9157DC5513A8}"/>
              </a:ext>
            </a:extLst>
          </p:cNvPr>
          <p:cNvSpPr>
            <a:spLocks noGrp="1"/>
          </p:cNvSpPr>
          <p:nvPr>
            <p:ph type="subTitle" idx="1"/>
          </p:nvPr>
        </p:nvSpPr>
        <p:spPr>
          <a:xfrm>
            <a:off x="8517904" y="4894547"/>
            <a:ext cx="1899085" cy="475495"/>
          </a:xfrm>
        </p:spPr>
        <p:txBody>
          <a:bodyPr rtlCol="0">
            <a:normAutofit fontScale="70000" lnSpcReduction="20000"/>
          </a:bodyPr>
          <a:lstStyle/>
          <a:p>
            <a:r>
              <a:rPr lang="en-IN" dirty="0">
                <a:solidFill>
                  <a:srgbClr val="00B0F0"/>
                </a:solidFill>
              </a:rPr>
              <a:t>By pooja </a:t>
            </a:r>
            <a:r>
              <a:rPr lang="en-IN" dirty="0" err="1">
                <a:solidFill>
                  <a:srgbClr val="00B0F0"/>
                </a:solidFill>
              </a:rPr>
              <a:t>vekal</a:t>
            </a:r>
            <a:r>
              <a:rPr lang="en-IN" dirty="0">
                <a:solidFill>
                  <a:srgbClr val="00B0F0"/>
                </a:solidFill>
              </a:rPr>
              <a:t> </a:t>
            </a:r>
            <a:endParaRPr lang="de-DE" dirty="0">
              <a:solidFill>
                <a:srgbClr val="00B0F0"/>
              </a:solidFill>
            </a:endParaRPr>
          </a:p>
        </p:txBody>
      </p:sp>
      <p:pic>
        <p:nvPicPr>
          <p:cNvPr id="7" name="Grafik 6">
            <a:extLst>
              <a:ext uri="{FF2B5EF4-FFF2-40B4-BE49-F238E27FC236}">
                <a16:creationId xmlns:a16="http://schemas.microsoft.com/office/drawing/2014/main" id="{D28B0C13-BC59-454F-8136-C3358B7E3BA5}"/>
              </a:ext>
            </a:extLst>
          </p:cNvPr>
          <p:cNvPicPr>
            <a:picLocks noChangeAspect="1"/>
          </p:cNvPicPr>
          <p:nvPr/>
        </p:nvPicPr>
        <p:blipFill>
          <a:blip r:embed="rId3"/>
          <a:stretch>
            <a:fillRect/>
          </a:stretch>
        </p:blipFill>
        <p:spPr>
          <a:xfrm>
            <a:off x="0" y="758952"/>
            <a:ext cx="4634317" cy="5330952"/>
          </a:xfrm>
          <a:prstGeom prst="rect">
            <a:avLst/>
          </a:prstGeom>
        </p:spPr>
      </p:pic>
      <p:pic>
        <p:nvPicPr>
          <p:cNvPr id="9" name="Grafik 8">
            <a:extLst>
              <a:ext uri="{FF2B5EF4-FFF2-40B4-BE49-F238E27FC236}">
                <a16:creationId xmlns:a16="http://schemas.microsoft.com/office/drawing/2014/main" id="{FC817784-604C-451D-811E-E0CE118FB96E}"/>
              </a:ext>
            </a:extLst>
          </p:cNvPr>
          <p:cNvPicPr>
            <a:picLocks noChangeAspect="1"/>
          </p:cNvPicPr>
          <p:nvPr/>
        </p:nvPicPr>
        <p:blipFill>
          <a:blip r:embed="rId4"/>
          <a:stretch>
            <a:fillRect/>
          </a:stretch>
        </p:blipFill>
        <p:spPr>
          <a:xfrm>
            <a:off x="5622301" y="2124727"/>
            <a:ext cx="4140263" cy="1945341"/>
          </a:xfrm>
          <a:prstGeom prst="rect">
            <a:avLst/>
          </a:prstGeom>
        </p:spPr>
      </p:pic>
      <p:graphicFrame>
        <p:nvGraphicFramePr>
          <p:cNvPr id="6" name="Diagramm 5">
            <a:extLst>
              <a:ext uri="{FF2B5EF4-FFF2-40B4-BE49-F238E27FC236}">
                <a16:creationId xmlns:a16="http://schemas.microsoft.com/office/drawing/2014/main" id="{1C5F7E76-3C2B-4A2D-A15B-A01FD95FED13}"/>
              </a:ext>
            </a:extLst>
          </p:cNvPr>
          <p:cNvGraphicFramePr/>
          <p:nvPr>
            <p:extLst>
              <p:ext uri="{D42A27DB-BD31-4B8C-83A1-F6EECF244321}">
                <p14:modId xmlns:p14="http://schemas.microsoft.com/office/powerpoint/2010/main" val="460213345"/>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745828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a:extLst>
              <a:ext uri="{FF2B5EF4-FFF2-40B4-BE49-F238E27FC236}">
                <a16:creationId xmlns:a16="http://schemas.microsoft.com/office/drawing/2014/main" id="{5A82BFE1-9810-4677-9A43-0096FAE515C9}"/>
              </a:ext>
            </a:extLst>
          </p:cNvPr>
          <p:cNvSpPr>
            <a:spLocks noGrp="1"/>
          </p:cNvSpPr>
          <p:nvPr>
            <p:ph type="subTitle" idx="1"/>
          </p:nvPr>
        </p:nvSpPr>
        <p:spPr>
          <a:xfrm>
            <a:off x="9018494" y="914400"/>
            <a:ext cx="2985247" cy="1281953"/>
          </a:xfrm>
        </p:spPr>
        <p:txBody>
          <a:bodyPr>
            <a:normAutofit fontScale="92500" lnSpcReduction="10000"/>
          </a:bodyPr>
          <a:lstStyle/>
          <a:p>
            <a:r>
              <a:rPr lang="en-US" cap="none" dirty="0">
                <a:solidFill>
                  <a:schemeClr val="tx1"/>
                </a:solidFill>
                <a:latin typeface="Times New Roman" panose="02020603050405020304" pitchFamily="18" charset="0"/>
                <a:cs typeface="Times New Roman" panose="02020603050405020304" pitchFamily="18" charset="0"/>
              </a:rPr>
              <a:t>Breakdown of distance from home by job role and attrition</a:t>
            </a:r>
          </a:p>
          <a:p>
            <a:endParaRPr lang="de-DE" cap="none" dirty="0">
              <a:solidFill>
                <a:schemeClr val="tx1"/>
              </a:solidFill>
            </a:endParaRPr>
          </a:p>
        </p:txBody>
      </p:sp>
      <p:pic>
        <p:nvPicPr>
          <p:cNvPr id="1028" name="Picture 4">
            <a:extLst>
              <a:ext uri="{FF2B5EF4-FFF2-40B4-BE49-F238E27FC236}">
                <a16:creationId xmlns:a16="http://schemas.microsoft.com/office/drawing/2014/main" id="{A31515CF-B649-4927-BCB4-6D7C9C7547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259" y="286869"/>
            <a:ext cx="8408894" cy="5351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7750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a:extLst>
              <a:ext uri="{FF2B5EF4-FFF2-40B4-BE49-F238E27FC236}">
                <a16:creationId xmlns:a16="http://schemas.microsoft.com/office/drawing/2014/main" id="{0DDD2D5D-4EA6-4E2C-9175-0A5AD1A47C9E}"/>
              </a:ext>
            </a:extLst>
          </p:cNvPr>
          <p:cNvSpPr>
            <a:spLocks noGrp="1"/>
          </p:cNvSpPr>
          <p:nvPr>
            <p:ph type="subTitle" idx="1"/>
          </p:nvPr>
        </p:nvSpPr>
        <p:spPr>
          <a:xfrm>
            <a:off x="385482" y="224118"/>
            <a:ext cx="10874189" cy="484094"/>
          </a:xfrm>
        </p:spPr>
        <p:txBody>
          <a:bodyPr>
            <a:normAutofit fontScale="25000" lnSpcReduction="20000"/>
          </a:bodyPr>
          <a:lstStyle/>
          <a:p>
            <a:r>
              <a:rPr lang="en-US" sz="6400" b="1" cap="none" dirty="0">
                <a:solidFill>
                  <a:schemeClr val="tx1"/>
                </a:solidFill>
                <a:latin typeface="Arial Black" panose="020B0A04020102020204" pitchFamily="34" charset="0"/>
              </a:rPr>
              <a:t>Compare average monthly income by education and attrition</a:t>
            </a:r>
          </a:p>
          <a:p>
            <a:endParaRPr lang="en-US" dirty="0"/>
          </a:p>
          <a:p>
            <a:br>
              <a:rPr lang="en-US" dirty="0"/>
            </a:br>
            <a:endParaRPr lang="de-DE" dirty="0"/>
          </a:p>
        </p:txBody>
      </p:sp>
      <p:pic>
        <p:nvPicPr>
          <p:cNvPr id="2050" name="Picture 2">
            <a:extLst>
              <a:ext uri="{FF2B5EF4-FFF2-40B4-BE49-F238E27FC236}">
                <a16:creationId xmlns:a16="http://schemas.microsoft.com/office/drawing/2014/main" id="{8CF515CB-FE35-4BE9-98FB-C08A255DFD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601" y="788895"/>
            <a:ext cx="8710893" cy="5486400"/>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a:extLst>
              <a:ext uri="{FF2B5EF4-FFF2-40B4-BE49-F238E27FC236}">
                <a16:creationId xmlns:a16="http://schemas.microsoft.com/office/drawing/2014/main" id="{CC61C0E8-24EA-4C98-A5C6-35A6C3262C26}"/>
              </a:ext>
            </a:extLst>
          </p:cNvPr>
          <p:cNvSpPr txBox="1"/>
          <p:nvPr/>
        </p:nvSpPr>
        <p:spPr>
          <a:xfrm>
            <a:off x="9135036" y="1398494"/>
            <a:ext cx="2967318" cy="2353148"/>
          </a:xfrm>
          <a:prstGeom prst="rect">
            <a:avLst/>
          </a:prstGeom>
          <a:noFill/>
        </p:spPr>
        <p:txBody>
          <a:bodyPr wrap="square" rtlCol="0">
            <a:spAutoFit/>
          </a:bodyPr>
          <a:lstStyle/>
          <a:p>
            <a:r>
              <a:rPr lang="en-US" dirty="0"/>
              <a:t>In case of 5 :Identifying Key Education Levels: If certain education levels have a high average income and also high attrition, this could indicate that these employees might be leaving for better pay elsewhere.</a:t>
            </a:r>
          </a:p>
        </p:txBody>
      </p:sp>
    </p:spTree>
    <p:extLst>
      <p:ext uri="{BB962C8B-B14F-4D97-AF65-F5344CB8AC3E}">
        <p14:creationId xmlns:p14="http://schemas.microsoft.com/office/powerpoint/2010/main" val="113522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a:extLst>
              <a:ext uri="{FF2B5EF4-FFF2-40B4-BE49-F238E27FC236}">
                <a16:creationId xmlns:a16="http://schemas.microsoft.com/office/drawing/2014/main" id="{958D5AA9-E8D7-4D08-A13A-2575264CB4E3}"/>
              </a:ext>
            </a:extLst>
          </p:cNvPr>
          <p:cNvSpPr>
            <a:spLocks noGrp="1"/>
          </p:cNvSpPr>
          <p:nvPr>
            <p:ph type="subTitle" idx="1"/>
          </p:nvPr>
        </p:nvSpPr>
        <p:spPr>
          <a:xfrm>
            <a:off x="9009529" y="537033"/>
            <a:ext cx="3039035" cy="743127"/>
          </a:xfrm>
        </p:spPr>
        <p:txBody>
          <a:bodyPr>
            <a:normAutofit lnSpcReduction="10000"/>
          </a:bodyPr>
          <a:lstStyle/>
          <a:p>
            <a:r>
              <a:rPr lang="en-IN" b="1" cap="none" dirty="0">
                <a:solidFill>
                  <a:schemeClr val="tx1"/>
                </a:solidFill>
                <a:latin typeface="Times New Roman" panose="02020603050405020304" pitchFamily="18" charset="0"/>
                <a:cs typeface="Times New Roman" panose="02020603050405020304" pitchFamily="18" charset="0"/>
              </a:rPr>
              <a:t>Job satisfaction by attrition</a:t>
            </a:r>
          </a:p>
          <a:p>
            <a:endParaRPr lang="en-IN" dirty="0"/>
          </a:p>
        </p:txBody>
      </p:sp>
      <p:pic>
        <p:nvPicPr>
          <p:cNvPr id="1026" name="Picture 2">
            <a:extLst>
              <a:ext uri="{FF2B5EF4-FFF2-40B4-BE49-F238E27FC236}">
                <a16:creationId xmlns:a16="http://schemas.microsoft.com/office/drawing/2014/main" id="{84FE104B-FDDD-4B5A-B2FD-ABAC1C2624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430" y="833437"/>
            <a:ext cx="8058150" cy="5191125"/>
          </a:xfrm>
          <a:prstGeom prst="rect">
            <a:avLst/>
          </a:prstGeom>
          <a:noFill/>
          <a:extLst>
            <a:ext uri="{909E8E84-426E-40DD-AFC4-6F175D3DCCD1}">
              <a14:hiddenFill xmlns:a14="http://schemas.microsoft.com/office/drawing/2010/main">
                <a:solidFill>
                  <a:srgbClr val="FFFFFF"/>
                </a:solidFill>
              </a14:hiddenFill>
            </a:ext>
          </a:extLst>
        </p:spPr>
      </p:pic>
      <p:sp>
        <p:nvSpPr>
          <p:cNvPr id="5" name="Rechteck 4">
            <a:extLst>
              <a:ext uri="{FF2B5EF4-FFF2-40B4-BE49-F238E27FC236}">
                <a16:creationId xmlns:a16="http://schemas.microsoft.com/office/drawing/2014/main" id="{60018538-B362-4F0B-AB65-EFBCEEFAEA31}"/>
              </a:ext>
            </a:extLst>
          </p:cNvPr>
          <p:cNvSpPr/>
          <p:nvPr/>
        </p:nvSpPr>
        <p:spPr>
          <a:xfrm>
            <a:off x="9081248" y="3195022"/>
            <a:ext cx="2967317" cy="923330"/>
          </a:xfrm>
          <a:prstGeom prst="rect">
            <a:avLst/>
          </a:prstGeom>
        </p:spPr>
        <p:txBody>
          <a:bodyPr wrap="square">
            <a:spAutoFit/>
          </a:bodyPr>
          <a:lstStyle/>
          <a:p>
            <a:r>
              <a:rPr lang="en-IN" dirty="0"/>
              <a:t>Lower job satisfaction might correlate with higher attrition.</a:t>
            </a:r>
          </a:p>
        </p:txBody>
      </p:sp>
      <p:sp>
        <p:nvSpPr>
          <p:cNvPr id="2" name="Rechteck 1">
            <a:extLst>
              <a:ext uri="{FF2B5EF4-FFF2-40B4-BE49-F238E27FC236}">
                <a16:creationId xmlns:a16="http://schemas.microsoft.com/office/drawing/2014/main" id="{DEA2C29E-CD32-448B-A7A6-6678054662E5}"/>
              </a:ext>
            </a:extLst>
          </p:cNvPr>
          <p:cNvSpPr/>
          <p:nvPr/>
        </p:nvSpPr>
        <p:spPr>
          <a:xfrm>
            <a:off x="9009529" y="1598454"/>
            <a:ext cx="3249168" cy="1200329"/>
          </a:xfrm>
          <a:prstGeom prst="rect">
            <a:avLst/>
          </a:prstGeom>
        </p:spPr>
        <p:txBody>
          <a:bodyPr wrap="square">
            <a:spAutoFit/>
          </a:bodyPr>
          <a:lstStyle/>
          <a:p>
            <a:r>
              <a:rPr lang="en-IN" dirty="0">
                <a:solidFill>
                  <a:srgbClr val="1F2328"/>
                </a:solidFill>
                <a:latin typeface="-apple-system"/>
              </a:rPr>
              <a:t>As we could see the distribution of our target variable is </a:t>
            </a:r>
            <a:r>
              <a:rPr lang="en-IN" b="1" dirty="0">
                <a:solidFill>
                  <a:srgbClr val="1F2328"/>
                </a:solidFill>
                <a:latin typeface="-apple-system"/>
              </a:rPr>
              <a:t>imbalanced</a:t>
            </a:r>
            <a:r>
              <a:rPr lang="en-IN" dirty="0">
                <a:solidFill>
                  <a:srgbClr val="1F2328"/>
                </a:solidFill>
                <a:latin typeface="-apple-system"/>
              </a:rPr>
              <a:t> for the binary variable yes and no.</a:t>
            </a:r>
            <a:endParaRPr lang="en-IN" dirty="0"/>
          </a:p>
        </p:txBody>
      </p:sp>
    </p:spTree>
    <p:extLst>
      <p:ext uri="{BB962C8B-B14F-4D97-AF65-F5344CB8AC3E}">
        <p14:creationId xmlns:p14="http://schemas.microsoft.com/office/powerpoint/2010/main" val="3456770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a:extLst>
              <a:ext uri="{FF2B5EF4-FFF2-40B4-BE49-F238E27FC236}">
                <a16:creationId xmlns:a16="http://schemas.microsoft.com/office/drawing/2014/main" id="{8326B731-9D6E-4A2A-8062-06D822A5CA6D}"/>
              </a:ext>
            </a:extLst>
          </p:cNvPr>
          <p:cNvSpPr>
            <a:spLocks noGrp="1"/>
          </p:cNvSpPr>
          <p:nvPr>
            <p:ph type="subTitle" idx="1"/>
          </p:nvPr>
        </p:nvSpPr>
        <p:spPr>
          <a:xfrm>
            <a:off x="8785053" y="1055497"/>
            <a:ext cx="2940424" cy="914400"/>
          </a:xfrm>
        </p:spPr>
        <p:txBody>
          <a:bodyPr>
            <a:normAutofit fontScale="92500" lnSpcReduction="10000"/>
          </a:bodyPr>
          <a:lstStyle/>
          <a:p>
            <a:r>
              <a:rPr lang="en-IN" sz="2200" b="1" cap="none" dirty="0">
                <a:solidFill>
                  <a:schemeClr val="tx1"/>
                </a:solidFill>
                <a:latin typeface="Times New Roman" panose="02020603050405020304" pitchFamily="18" charset="0"/>
                <a:cs typeface="Times New Roman" panose="02020603050405020304" pitchFamily="18" charset="0"/>
              </a:rPr>
              <a:t>Monthly income by job role and attrition</a:t>
            </a:r>
          </a:p>
          <a:p>
            <a:endParaRPr lang="en-IN" dirty="0"/>
          </a:p>
        </p:txBody>
      </p:sp>
      <p:pic>
        <p:nvPicPr>
          <p:cNvPr id="2050" name="Picture 2">
            <a:extLst>
              <a:ext uri="{FF2B5EF4-FFF2-40B4-BE49-F238E27FC236}">
                <a16:creationId xmlns:a16="http://schemas.microsoft.com/office/drawing/2014/main" id="{74EFC701-3808-4655-A3C9-D0243B32A5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213" y="788894"/>
            <a:ext cx="8250799" cy="5344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7944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FA1928F8-5D71-45F5-BF73-F9CA555A8BBF}"/>
              </a:ext>
            </a:extLst>
          </p:cNvPr>
          <p:cNvPicPr>
            <a:picLocks noChangeAspect="1"/>
          </p:cNvPicPr>
          <p:nvPr/>
        </p:nvPicPr>
        <p:blipFill>
          <a:blip r:embed="rId2"/>
          <a:stretch>
            <a:fillRect/>
          </a:stretch>
        </p:blipFill>
        <p:spPr>
          <a:xfrm>
            <a:off x="630225" y="251012"/>
            <a:ext cx="10593587" cy="5889812"/>
          </a:xfrm>
          <a:prstGeom prst="rect">
            <a:avLst/>
          </a:prstGeom>
        </p:spPr>
      </p:pic>
    </p:spTree>
    <p:extLst>
      <p:ext uri="{BB962C8B-B14F-4D97-AF65-F5344CB8AC3E}">
        <p14:creationId xmlns:p14="http://schemas.microsoft.com/office/powerpoint/2010/main" val="569952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a:extLst>
              <a:ext uri="{FF2B5EF4-FFF2-40B4-BE49-F238E27FC236}">
                <a16:creationId xmlns:a16="http://schemas.microsoft.com/office/drawing/2014/main" id="{B32403ED-E1C5-4723-AC9C-2DC83C8CC1B2}"/>
              </a:ext>
            </a:extLst>
          </p:cNvPr>
          <p:cNvSpPr>
            <a:spLocks noGrp="1"/>
          </p:cNvSpPr>
          <p:nvPr>
            <p:ph type="subTitle" idx="1"/>
          </p:nvPr>
        </p:nvSpPr>
        <p:spPr>
          <a:xfrm>
            <a:off x="8890814" y="1802628"/>
            <a:ext cx="2484583" cy="914400"/>
          </a:xfrm>
        </p:spPr>
        <p:txBody>
          <a:bodyPr>
            <a:normAutofit/>
          </a:bodyPr>
          <a:lstStyle/>
          <a:p>
            <a:r>
              <a:rPr lang="en-IN" sz="2200" b="1" cap="none" dirty="0">
                <a:solidFill>
                  <a:schemeClr val="tx1"/>
                </a:solidFill>
              </a:rPr>
              <a:t>Attrition rate by department</a:t>
            </a:r>
          </a:p>
          <a:p>
            <a:endParaRPr lang="en-IN" dirty="0"/>
          </a:p>
        </p:txBody>
      </p:sp>
      <p:pic>
        <p:nvPicPr>
          <p:cNvPr id="3074" name="Picture 2">
            <a:extLst>
              <a:ext uri="{FF2B5EF4-FFF2-40B4-BE49-F238E27FC236}">
                <a16:creationId xmlns:a16="http://schemas.microsoft.com/office/drawing/2014/main" id="{0F2DAEBB-BC64-4047-8561-D792FC398F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475" y="833437"/>
            <a:ext cx="8096250" cy="5191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7898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B81B32-784D-4791-98F5-229B6F6BADD8}"/>
              </a:ext>
            </a:extLst>
          </p:cNvPr>
          <p:cNvSpPr>
            <a:spLocks noGrp="1"/>
          </p:cNvSpPr>
          <p:nvPr>
            <p:ph type="ctrTitle"/>
          </p:nvPr>
        </p:nvSpPr>
        <p:spPr>
          <a:xfrm>
            <a:off x="134470" y="179292"/>
            <a:ext cx="10936941" cy="2411507"/>
          </a:xfrm>
        </p:spPr>
        <p:txBody>
          <a:bodyPr>
            <a:noAutofit/>
          </a:bodyPr>
          <a:lstStyle/>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Column </a:t>
            </a:r>
            <a:r>
              <a:rPr lang="en-IN" sz="2000" dirty="0">
                <a:solidFill>
                  <a:srgbClr val="C00000"/>
                </a:solidFill>
                <a:latin typeface="Times New Roman" panose="02020603050405020304" pitchFamily="18" charset="0"/>
                <a:cs typeface="Times New Roman" panose="02020603050405020304" pitchFamily="18" charset="0"/>
              </a:rPr>
              <a:t>'</a:t>
            </a:r>
            <a:r>
              <a:rPr lang="en-IN" sz="2000" dirty="0" err="1">
                <a:solidFill>
                  <a:srgbClr val="C00000"/>
                </a:solidFill>
                <a:latin typeface="Times New Roman" panose="02020603050405020304" pitchFamily="18" charset="0"/>
                <a:cs typeface="Times New Roman" panose="02020603050405020304" pitchFamily="18" charset="0"/>
              </a:rPr>
              <a:t>EmployeeCount</a:t>
            </a:r>
            <a:r>
              <a:rPr lang="en-IN" sz="2000" dirty="0">
                <a:solidFill>
                  <a:srgbClr val="C00000"/>
                </a:solidFill>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 is all 1s which indicate every observation is linked with 1 employee only, thanks for this info and we will drop it. </a:t>
            </a:r>
            <a:br>
              <a:rPr lang="en-IN" sz="2000" dirty="0">
                <a:latin typeface="Times New Roman" panose="02020603050405020304" pitchFamily="18" charset="0"/>
                <a:cs typeface="Times New Roman" panose="02020603050405020304" pitchFamily="18" charset="0"/>
              </a:rPr>
            </a:b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Column </a:t>
            </a:r>
            <a:r>
              <a:rPr lang="en-IN" sz="2000" dirty="0">
                <a:solidFill>
                  <a:srgbClr val="C00000"/>
                </a:solidFill>
                <a:latin typeface="Times New Roman" panose="02020603050405020304" pitchFamily="18" charset="0"/>
                <a:cs typeface="Times New Roman" panose="02020603050405020304" pitchFamily="18" charset="0"/>
              </a:rPr>
              <a:t>'</a:t>
            </a:r>
            <a:r>
              <a:rPr lang="en-IN" sz="2000" dirty="0" err="1">
                <a:solidFill>
                  <a:srgbClr val="C00000"/>
                </a:solidFill>
                <a:latin typeface="Times New Roman" panose="02020603050405020304" pitchFamily="18" charset="0"/>
                <a:cs typeface="Times New Roman" panose="02020603050405020304" pitchFamily="18" charset="0"/>
              </a:rPr>
              <a:t>StandardHours</a:t>
            </a:r>
            <a:r>
              <a:rPr lang="en-IN" sz="2000" dirty="0">
                <a:solidFill>
                  <a:srgbClr val="C00000"/>
                </a:solidFill>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 is all 80s which means everyone in this dataset works as a fulltime employee and we could definitely drop it as well. </a:t>
            </a:r>
            <a:br>
              <a:rPr lang="en-IN" sz="2000" dirty="0">
                <a:latin typeface="Times New Roman" panose="02020603050405020304" pitchFamily="18" charset="0"/>
                <a:cs typeface="Times New Roman" panose="02020603050405020304" pitchFamily="18" charset="0"/>
              </a:rPr>
            </a:b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Column </a:t>
            </a:r>
            <a:r>
              <a:rPr lang="en-IN" sz="2000" dirty="0">
                <a:solidFill>
                  <a:srgbClr val="C00000"/>
                </a:solidFill>
                <a:latin typeface="Times New Roman" panose="02020603050405020304" pitchFamily="18" charset="0"/>
                <a:cs typeface="Times New Roman" panose="02020603050405020304" pitchFamily="18" charset="0"/>
              </a:rPr>
              <a:t>'Over18'</a:t>
            </a:r>
            <a:r>
              <a:rPr lang="en-IN" sz="2000" dirty="0">
                <a:latin typeface="Times New Roman" panose="02020603050405020304" pitchFamily="18" charset="0"/>
                <a:cs typeface="Times New Roman" panose="02020603050405020304" pitchFamily="18" charset="0"/>
              </a:rPr>
              <a:t> is another interesting column which tells us every employee in this dataset is over 18 and we will drop it as well.</a:t>
            </a:r>
          </a:p>
        </p:txBody>
      </p:sp>
      <p:pic>
        <p:nvPicPr>
          <p:cNvPr id="4" name="Grafik 3">
            <a:extLst>
              <a:ext uri="{FF2B5EF4-FFF2-40B4-BE49-F238E27FC236}">
                <a16:creationId xmlns:a16="http://schemas.microsoft.com/office/drawing/2014/main" id="{13F3C9D2-E59D-4642-9B00-9F3DB425DD8B}"/>
              </a:ext>
            </a:extLst>
          </p:cNvPr>
          <p:cNvPicPr>
            <a:picLocks noChangeAspect="1"/>
          </p:cNvPicPr>
          <p:nvPr/>
        </p:nvPicPr>
        <p:blipFill>
          <a:blip r:embed="rId2"/>
          <a:stretch>
            <a:fillRect/>
          </a:stretch>
        </p:blipFill>
        <p:spPr>
          <a:xfrm>
            <a:off x="2543245" y="2822887"/>
            <a:ext cx="6119390" cy="1212225"/>
          </a:xfrm>
          <a:prstGeom prst="rect">
            <a:avLst/>
          </a:prstGeom>
        </p:spPr>
      </p:pic>
    </p:spTree>
    <p:extLst>
      <p:ext uri="{BB962C8B-B14F-4D97-AF65-F5344CB8AC3E}">
        <p14:creationId xmlns:p14="http://schemas.microsoft.com/office/powerpoint/2010/main" val="2758121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21A3F858-7A5F-4CA8-ACCA-6063C6116B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220" y="550703"/>
            <a:ext cx="8562191" cy="5799297"/>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a:extLst>
              <a:ext uri="{FF2B5EF4-FFF2-40B4-BE49-F238E27FC236}">
                <a16:creationId xmlns:a16="http://schemas.microsoft.com/office/drawing/2014/main" id="{7E16DA2F-10B5-4218-A39B-6CE88EFF79B7}"/>
              </a:ext>
            </a:extLst>
          </p:cNvPr>
          <p:cNvSpPr txBox="1"/>
          <p:nvPr/>
        </p:nvSpPr>
        <p:spPr>
          <a:xfrm>
            <a:off x="210220" y="100637"/>
            <a:ext cx="3451412" cy="369332"/>
          </a:xfrm>
          <a:prstGeom prst="rect">
            <a:avLst/>
          </a:prstGeom>
          <a:noFill/>
        </p:spPr>
        <p:txBody>
          <a:bodyPr wrap="square" rtlCol="0">
            <a:spAutoFit/>
          </a:bodyPr>
          <a:lstStyle/>
          <a:p>
            <a:r>
              <a:rPr lang="en-IN" b="1" dirty="0">
                <a:solidFill>
                  <a:srgbClr val="00B0F0"/>
                </a:solidFill>
              </a:rPr>
              <a:t>Checking Distributions</a:t>
            </a:r>
          </a:p>
        </p:txBody>
      </p:sp>
      <p:sp>
        <p:nvSpPr>
          <p:cNvPr id="9" name="Rechteck 8">
            <a:extLst>
              <a:ext uri="{FF2B5EF4-FFF2-40B4-BE49-F238E27FC236}">
                <a16:creationId xmlns:a16="http://schemas.microsoft.com/office/drawing/2014/main" id="{EBFD4A09-FB13-427D-973A-8BC480CA100C}"/>
              </a:ext>
            </a:extLst>
          </p:cNvPr>
          <p:cNvSpPr/>
          <p:nvPr/>
        </p:nvSpPr>
        <p:spPr>
          <a:xfrm>
            <a:off x="256032" y="494838"/>
            <a:ext cx="2212848" cy="1974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 name="Grafik 9">
            <a:extLst>
              <a:ext uri="{FF2B5EF4-FFF2-40B4-BE49-F238E27FC236}">
                <a16:creationId xmlns:a16="http://schemas.microsoft.com/office/drawing/2014/main" id="{014B494D-781C-4C32-9494-5704F8CE023E}"/>
              </a:ext>
            </a:extLst>
          </p:cNvPr>
          <p:cNvPicPr>
            <a:picLocks noChangeAspect="1"/>
          </p:cNvPicPr>
          <p:nvPr/>
        </p:nvPicPr>
        <p:blipFill>
          <a:blip r:embed="rId3"/>
          <a:stretch>
            <a:fillRect/>
          </a:stretch>
        </p:blipFill>
        <p:spPr>
          <a:xfrm>
            <a:off x="428925" y="694943"/>
            <a:ext cx="1867062" cy="1594705"/>
          </a:xfrm>
          <a:prstGeom prst="rect">
            <a:avLst/>
          </a:prstGeom>
        </p:spPr>
      </p:pic>
      <p:sp>
        <p:nvSpPr>
          <p:cNvPr id="12" name="Rechteck 11">
            <a:extLst>
              <a:ext uri="{FF2B5EF4-FFF2-40B4-BE49-F238E27FC236}">
                <a16:creationId xmlns:a16="http://schemas.microsoft.com/office/drawing/2014/main" id="{7D712487-E3D3-4C0F-9304-D17B7DEF2317}"/>
              </a:ext>
            </a:extLst>
          </p:cNvPr>
          <p:cNvSpPr/>
          <p:nvPr/>
        </p:nvSpPr>
        <p:spPr>
          <a:xfrm>
            <a:off x="2596896" y="494838"/>
            <a:ext cx="1938528" cy="1974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Grafik 12">
            <a:extLst>
              <a:ext uri="{FF2B5EF4-FFF2-40B4-BE49-F238E27FC236}">
                <a16:creationId xmlns:a16="http://schemas.microsoft.com/office/drawing/2014/main" id="{60D5FC49-15B2-4C63-8DE4-3E8DC28A21CD}"/>
              </a:ext>
            </a:extLst>
          </p:cNvPr>
          <p:cNvPicPr>
            <a:picLocks noChangeAspect="1"/>
          </p:cNvPicPr>
          <p:nvPr/>
        </p:nvPicPr>
        <p:blipFill>
          <a:blip r:embed="rId4"/>
          <a:stretch>
            <a:fillRect/>
          </a:stretch>
        </p:blipFill>
        <p:spPr>
          <a:xfrm>
            <a:off x="2762180" y="712172"/>
            <a:ext cx="1607959" cy="1539373"/>
          </a:xfrm>
          <a:prstGeom prst="rect">
            <a:avLst/>
          </a:prstGeom>
        </p:spPr>
      </p:pic>
      <p:sp>
        <p:nvSpPr>
          <p:cNvPr id="15" name="Rechteck 14">
            <a:extLst>
              <a:ext uri="{FF2B5EF4-FFF2-40B4-BE49-F238E27FC236}">
                <a16:creationId xmlns:a16="http://schemas.microsoft.com/office/drawing/2014/main" id="{D04CB32C-3818-487A-A13C-652EB12D3F36}"/>
              </a:ext>
            </a:extLst>
          </p:cNvPr>
          <p:cNvSpPr/>
          <p:nvPr/>
        </p:nvSpPr>
        <p:spPr>
          <a:xfrm>
            <a:off x="4663440" y="529351"/>
            <a:ext cx="1938528" cy="1974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6" name="Grafik 15">
            <a:extLst>
              <a:ext uri="{FF2B5EF4-FFF2-40B4-BE49-F238E27FC236}">
                <a16:creationId xmlns:a16="http://schemas.microsoft.com/office/drawing/2014/main" id="{3E213585-F117-4942-84AC-5C84B9DB029F}"/>
              </a:ext>
            </a:extLst>
          </p:cNvPr>
          <p:cNvPicPr>
            <a:picLocks noChangeAspect="1"/>
          </p:cNvPicPr>
          <p:nvPr/>
        </p:nvPicPr>
        <p:blipFill>
          <a:blip r:embed="rId5"/>
          <a:stretch>
            <a:fillRect/>
          </a:stretch>
        </p:blipFill>
        <p:spPr>
          <a:xfrm>
            <a:off x="4773858" y="712172"/>
            <a:ext cx="1653683" cy="1646063"/>
          </a:xfrm>
          <a:prstGeom prst="rect">
            <a:avLst/>
          </a:prstGeom>
        </p:spPr>
      </p:pic>
      <p:sp>
        <p:nvSpPr>
          <p:cNvPr id="18" name="Rechteck 17">
            <a:extLst>
              <a:ext uri="{FF2B5EF4-FFF2-40B4-BE49-F238E27FC236}">
                <a16:creationId xmlns:a16="http://schemas.microsoft.com/office/drawing/2014/main" id="{D28B290D-7A44-4406-A187-1622BB5B7284}"/>
              </a:ext>
            </a:extLst>
          </p:cNvPr>
          <p:cNvSpPr/>
          <p:nvPr/>
        </p:nvSpPr>
        <p:spPr>
          <a:xfrm>
            <a:off x="6793992" y="2468880"/>
            <a:ext cx="2002536" cy="18928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9" name="Grafik 18">
            <a:extLst>
              <a:ext uri="{FF2B5EF4-FFF2-40B4-BE49-F238E27FC236}">
                <a16:creationId xmlns:a16="http://schemas.microsoft.com/office/drawing/2014/main" id="{5E87AB3C-5C23-4B62-9337-F4D62F5BAABA}"/>
              </a:ext>
            </a:extLst>
          </p:cNvPr>
          <p:cNvPicPr>
            <a:picLocks noChangeAspect="1"/>
          </p:cNvPicPr>
          <p:nvPr/>
        </p:nvPicPr>
        <p:blipFill>
          <a:blip r:embed="rId6"/>
          <a:stretch>
            <a:fillRect/>
          </a:stretch>
        </p:blipFill>
        <p:spPr>
          <a:xfrm>
            <a:off x="6949366" y="2626545"/>
            <a:ext cx="1691787" cy="1577477"/>
          </a:xfrm>
          <a:prstGeom prst="rect">
            <a:avLst/>
          </a:prstGeom>
        </p:spPr>
      </p:pic>
    </p:spTree>
    <p:extLst>
      <p:ext uri="{BB962C8B-B14F-4D97-AF65-F5344CB8AC3E}">
        <p14:creationId xmlns:p14="http://schemas.microsoft.com/office/powerpoint/2010/main" val="3294123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043B68B2-5B3A-47B7-A31D-3770753944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025" y="664300"/>
            <a:ext cx="10965502" cy="5637887"/>
          </a:xfrm>
          <a:prstGeom prst="rect">
            <a:avLst/>
          </a:prstGeom>
          <a:noFill/>
          <a:extLst>
            <a:ext uri="{909E8E84-426E-40DD-AFC4-6F175D3DCCD1}">
              <a14:hiddenFill xmlns:a14="http://schemas.microsoft.com/office/drawing/2010/main">
                <a:solidFill>
                  <a:srgbClr val="FFFFFF"/>
                </a:solidFill>
              </a14:hiddenFill>
            </a:ext>
          </a:extLst>
        </p:spPr>
      </p:pic>
      <p:sp>
        <p:nvSpPr>
          <p:cNvPr id="2" name="Rechteck 1">
            <a:extLst>
              <a:ext uri="{FF2B5EF4-FFF2-40B4-BE49-F238E27FC236}">
                <a16:creationId xmlns:a16="http://schemas.microsoft.com/office/drawing/2014/main" id="{D71CC7D7-AD70-448C-9181-92FAAC089FF8}"/>
              </a:ext>
            </a:extLst>
          </p:cNvPr>
          <p:cNvSpPr/>
          <p:nvPr/>
        </p:nvSpPr>
        <p:spPr>
          <a:xfrm>
            <a:off x="257651" y="110836"/>
            <a:ext cx="3931717" cy="369332"/>
          </a:xfrm>
          <a:prstGeom prst="rect">
            <a:avLst/>
          </a:prstGeom>
        </p:spPr>
        <p:txBody>
          <a:bodyPr wrap="none">
            <a:spAutoFit/>
          </a:bodyPr>
          <a:lstStyle/>
          <a:p>
            <a:r>
              <a:rPr lang="en-IN" b="1" dirty="0">
                <a:solidFill>
                  <a:srgbClr val="00B0F0"/>
                </a:solidFill>
                <a:latin typeface="-apple-system"/>
              </a:rPr>
              <a:t>Distribution of Non Numerical Features</a:t>
            </a:r>
            <a:endParaRPr lang="en-IN" b="1" i="0" dirty="0">
              <a:solidFill>
                <a:srgbClr val="00B0F0"/>
              </a:solidFill>
              <a:effectLst/>
              <a:latin typeface="-apple-system"/>
            </a:endParaRPr>
          </a:p>
        </p:txBody>
      </p:sp>
    </p:spTree>
    <p:extLst>
      <p:ext uri="{BB962C8B-B14F-4D97-AF65-F5344CB8AC3E}">
        <p14:creationId xmlns:p14="http://schemas.microsoft.com/office/powerpoint/2010/main" val="33137133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F416D017-3C48-47DE-9FAA-DA5469066C52}"/>
              </a:ext>
            </a:extLst>
          </p:cNvPr>
          <p:cNvSpPr txBox="1"/>
          <p:nvPr/>
        </p:nvSpPr>
        <p:spPr>
          <a:xfrm>
            <a:off x="116541" y="268941"/>
            <a:ext cx="6490447" cy="677108"/>
          </a:xfrm>
          <a:prstGeom prst="rect">
            <a:avLst/>
          </a:prstGeom>
          <a:noFill/>
        </p:spPr>
        <p:txBody>
          <a:bodyPr wrap="square" rtlCol="0">
            <a:spAutoFit/>
          </a:bodyPr>
          <a:lstStyle/>
          <a:p>
            <a:pPr marL="342900" indent="-342900">
              <a:buFont typeface="Wingdings" panose="05000000000000000000" pitchFamily="2" charset="2"/>
              <a:buChar char="q"/>
            </a:pPr>
            <a:r>
              <a:rPr lang="en-IN" sz="2000" b="1" dirty="0">
                <a:solidFill>
                  <a:srgbClr val="00B0F0"/>
                </a:solidFill>
                <a:latin typeface="Arial Black" panose="020B0A04020102020204" pitchFamily="34" charset="0"/>
              </a:rPr>
              <a:t>Feature engineering</a:t>
            </a:r>
          </a:p>
          <a:p>
            <a:endParaRPr lang="en-IN" dirty="0"/>
          </a:p>
        </p:txBody>
      </p:sp>
      <p:pic>
        <p:nvPicPr>
          <p:cNvPr id="3" name="Grafik 2">
            <a:extLst>
              <a:ext uri="{FF2B5EF4-FFF2-40B4-BE49-F238E27FC236}">
                <a16:creationId xmlns:a16="http://schemas.microsoft.com/office/drawing/2014/main" id="{30C47793-CA72-45A7-BE6F-EEDAB0B3A812}"/>
              </a:ext>
            </a:extLst>
          </p:cNvPr>
          <p:cNvPicPr>
            <a:picLocks noChangeAspect="1"/>
          </p:cNvPicPr>
          <p:nvPr/>
        </p:nvPicPr>
        <p:blipFill>
          <a:blip r:embed="rId2"/>
          <a:stretch>
            <a:fillRect/>
          </a:stretch>
        </p:blipFill>
        <p:spPr>
          <a:xfrm>
            <a:off x="385482" y="946049"/>
            <a:ext cx="4253723" cy="1283457"/>
          </a:xfrm>
          <a:prstGeom prst="rect">
            <a:avLst/>
          </a:prstGeom>
        </p:spPr>
      </p:pic>
      <p:pic>
        <p:nvPicPr>
          <p:cNvPr id="4" name="Grafik 3">
            <a:extLst>
              <a:ext uri="{FF2B5EF4-FFF2-40B4-BE49-F238E27FC236}">
                <a16:creationId xmlns:a16="http://schemas.microsoft.com/office/drawing/2014/main" id="{E2877405-EA84-4D6F-832E-24BEF695E761}"/>
              </a:ext>
            </a:extLst>
          </p:cNvPr>
          <p:cNvPicPr>
            <a:picLocks noChangeAspect="1"/>
          </p:cNvPicPr>
          <p:nvPr/>
        </p:nvPicPr>
        <p:blipFill>
          <a:blip r:embed="rId3"/>
          <a:stretch>
            <a:fillRect/>
          </a:stretch>
        </p:blipFill>
        <p:spPr>
          <a:xfrm>
            <a:off x="459988" y="2754585"/>
            <a:ext cx="8062659" cy="1044030"/>
          </a:xfrm>
          <a:prstGeom prst="rect">
            <a:avLst/>
          </a:prstGeom>
        </p:spPr>
      </p:pic>
    </p:spTree>
    <p:extLst>
      <p:ext uri="{BB962C8B-B14F-4D97-AF65-F5344CB8AC3E}">
        <p14:creationId xmlns:p14="http://schemas.microsoft.com/office/powerpoint/2010/main" val="421495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7F780FBD-DA22-4687-9C1E-830654ED827D}"/>
              </a:ext>
            </a:extLst>
          </p:cNvPr>
          <p:cNvPicPr>
            <a:picLocks noChangeAspect="1"/>
          </p:cNvPicPr>
          <p:nvPr/>
        </p:nvPicPr>
        <p:blipFill>
          <a:blip r:embed="rId2"/>
          <a:stretch>
            <a:fillRect/>
          </a:stretch>
        </p:blipFill>
        <p:spPr>
          <a:xfrm>
            <a:off x="0" y="10159"/>
            <a:ext cx="12192000" cy="6837681"/>
          </a:xfrm>
          <a:prstGeom prst="rect">
            <a:avLst/>
          </a:prstGeom>
        </p:spPr>
      </p:pic>
    </p:spTree>
    <p:extLst>
      <p:ext uri="{BB962C8B-B14F-4D97-AF65-F5344CB8AC3E}">
        <p14:creationId xmlns:p14="http://schemas.microsoft.com/office/powerpoint/2010/main" val="38342889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04055FF8-CB65-4089-937A-40B016412408}"/>
              </a:ext>
            </a:extLst>
          </p:cNvPr>
          <p:cNvSpPr txBox="1"/>
          <p:nvPr/>
        </p:nvSpPr>
        <p:spPr>
          <a:xfrm>
            <a:off x="134470" y="107478"/>
            <a:ext cx="8435789" cy="646331"/>
          </a:xfrm>
          <a:prstGeom prst="rect">
            <a:avLst/>
          </a:prstGeom>
          <a:noFill/>
        </p:spPr>
        <p:txBody>
          <a:bodyPr wrap="square" rtlCol="0">
            <a:spAutoFit/>
          </a:bodyPr>
          <a:lstStyle/>
          <a:p>
            <a:pPr marL="285750" indent="-285750">
              <a:buFont typeface="Wingdings" panose="05000000000000000000" pitchFamily="2" charset="2"/>
              <a:buChar char="v"/>
            </a:pPr>
            <a:r>
              <a:rPr lang="en-IN" dirty="0">
                <a:solidFill>
                  <a:srgbClr val="00B0F0"/>
                </a:solidFill>
                <a:latin typeface="Arial Black" panose="020B0A04020102020204" pitchFamily="34" charset="0"/>
              </a:rPr>
              <a:t>Model training and performance evaluation</a:t>
            </a:r>
          </a:p>
          <a:p>
            <a:endParaRPr lang="en-IN" dirty="0"/>
          </a:p>
        </p:txBody>
      </p:sp>
      <p:sp>
        <p:nvSpPr>
          <p:cNvPr id="4" name="Textfeld 3">
            <a:extLst>
              <a:ext uri="{FF2B5EF4-FFF2-40B4-BE49-F238E27FC236}">
                <a16:creationId xmlns:a16="http://schemas.microsoft.com/office/drawing/2014/main" id="{9D84F962-8531-4766-AA67-8A182F14671A}"/>
              </a:ext>
            </a:extLst>
          </p:cNvPr>
          <p:cNvSpPr txBox="1"/>
          <p:nvPr/>
        </p:nvSpPr>
        <p:spPr>
          <a:xfrm>
            <a:off x="134470" y="860104"/>
            <a:ext cx="3523129" cy="369332"/>
          </a:xfrm>
          <a:prstGeom prst="rect">
            <a:avLst/>
          </a:prstGeom>
          <a:noFill/>
        </p:spPr>
        <p:txBody>
          <a:bodyPr wrap="square" rtlCol="0">
            <a:spAutoFit/>
          </a:bodyPr>
          <a:lstStyle/>
          <a:p>
            <a:pPr marL="285750" indent="-285750">
              <a:buFont typeface="Wingdings" panose="05000000000000000000" pitchFamily="2" charset="2"/>
              <a:buChar char="q"/>
            </a:pPr>
            <a:r>
              <a:rPr lang="en-IN" b="1" dirty="0" err="1">
                <a:latin typeface="Arial Black" panose="020B0A04020102020204" pitchFamily="34" charset="0"/>
              </a:rPr>
              <a:t>LogisticRegression</a:t>
            </a:r>
            <a:r>
              <a:rPr lang="en-IN" b="1" dirty="0">
                <a:latin typeface="Arial Black" panose="020B0A04020102020204" pitchFamily="34" charset="0"/>
              </a:rPr>
              <a:t> </a:t>
            </a:r>
          </a:p>
        </p:txBody>
      </p:sp>
      <p:pic>
        <p:nvPicPr>
          <p:cNvPr id="5" name="Grafik 4">
            <a:extLst>
              <a:ext uri="{FF2B5EF4-FFF2-40B4-BE49-F238E27FC236}">
                <a16:creationId xmlns:a16="http://schemas.microsoft.com/office/drawing/2014/main" id="{BBB9A6FF-7208-4FFD-B276-C1A729C56D17}"/>
              </a:ext>
            </a:extLst>
          </p:cNvPr>
          <p:cNvPicPr>
            <a:picLocks noChangeAspect="1"/>
          </p:cNvPicPr>
          <p:nvPr/>
        </p:nvPicPr>
        <p:blipFill>
          <a:blip r:embed="rId2"/>
          <a:stretch>
            <a:fillRect/>
          </a:stretch>
        </p:blipFill>
        <p:spPr>
          <a:xfrm>
            <a:off x="3913198" y="995624"/>
            <a:ext cx="3923002" cy="2433376"/>
          </a:xfrm>
          <a:prstGeom prst="rect">
            <a:avLst/>
          </a:prstGeom>
        </p:spPr>
      </p:pic>
      <p:pic>
        <p:nvPicPr>
          <p:cNvPr id="6147" name="Picture 3">
            <a:extLst>
              <a:ext uri="{FF2B5EF4-FFF2-40B4-BE49-F238E27FC236}">
                <a16:creationId xmlns:a16="http://schemas.microsoft.com/office/drawing/2014/main" id="{287ADF38-BF9D-4710-8E0A-40D089467D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0080" y="921990"/>
            <a:ext cx="4037450" cy="2846294"/>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a:extLst>
              <a:ext uri="{FF2B5EF4-FFF2-40B4-BE49-F238E27FC236}">
                <a16:creationId xmlns:a16="http://schemas.microsoft.com/office/drawing/2014/main" id="{215BBD13-FF9B-46B0-ADCE-B9DA8FB3DB54}"/>
              </a:ext>
            </a:extLst>
          </p:cNvPr>
          <p:cNvSpPr txBox="1"/>
          <p:nvPr/>
        </p:nvSpPr>
        <p:spPr>
          <a:xfrm>
            <a:off x="228704" y="3675529"/>
            <a:ext cx="3684494" cy="369332"/>
          </a:xfrm>
          <a:prstGeom prst="rect">
            <a:avLst/>
          </a:prstGeom>
          <a:noFill/>
        </p:spPr>
        <p:txBody>
          <a:bodyPr wrap="square" rtlCol="0">
            <a:spAutoFit/>
          </a:bodyPr>
          <a:lstStyle/>
          <a:p>
            <a:pPr marL="285750" indent="-285750">
              <a:buFont typeface="Wingdings" panose="05000000000000000000" pitchFamily="2" charset="2"/>
              <a:buChar char="q"/>
            </a:pPr>
            <a:r>
              <a:rPr lang="en-IN" b="1" dirty="0" err="1">
                <a:latin typeface="Arial Black" panose="020B0A04020102020204" pitchFamily="34" charset="0"/>
              </a:rPr>
              <a:t>LinearSVC</a:t>
            </a:r>
            <a:endParaRPr lang="en-IN" b="1" dirty="0">
              <a:latin typeface="Arial Black" panose="020B0A04020102020204" pitchFamily="34" charset="0"/>
            </a:endParaRPr>
          </a:p>
        </p:txBody>
      </p:sp>
      <p:pic>
        <p:nvPicPr>
          <p:cNvPr id="6149" name="Picture 5">
            <a:extLst>
              <a:ext uri="{FF2B5EF4-FFF2-40B4-BE49-F238E27FC236}">
                <a16:creationId xmlns:a16="http://schemas.microsoft.com/office/drawing/2014/main" id="{D441185A-E565-4CCE-86AE-1ABEE0F99C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0080" y="3768284"/>
            <a:ext cx="4037450" cy="2596657"/>
          </a:xfrm>
          <a:prstGeom prst="rect">
            <a:avLst/>
          </a:prstGeom>
          <a:noFill/>
          <a:extLst>
            <a:ext uri="{909E8E84-426E-40DD-AFC4-6F175D3DCCD1}">
              <a14:hiddenFill xmlns:a14="http://schemas.microsoft.com/office/drawing/2010/main">
                <a:solidFill>
                  <a:srgbClr val="FFFFFF"/>
                </a:solidFill>
              </a14:hiddenFill>
            </a:ext>
          </a:extLst>
        </p:spPr>
      </p:pic>
      <p:pic>
        <p:nvPicPr>
          <p:cNvPr id="8" name="Grafik 7">
            <a:extLst>
              <a:ext uri="{FF2B5EF4-FFF2-40B4-BE49-F238E27FC236}">
                <a16:creationId xmlns:a16="http://schemas.microsoft.com/office/drawing/2014/main" id="{DB0677B1-F74F-4D22-9D53-166340DDA1ED}"/>
              </a:ext>
            </a:extLst>
          </p:cNvPr>
          <p:cNvPicPr>
            <a:picLocks noChangeAspect="1"/>
          </p:cNvPicPr>
          <p:nvPr/>
        </p:nvPicPr>
        <p:blipFill>
          <a:blip r:embed="rId5"/>
          <a:stretch>
            <a:fillRect/>
          </a:stretch>
        </p:blipFill>
        <p:spPr>
          <a:xfrm>
            <a:off x="3798750" y="3670816"/>
            <a:ext cx="4037450" cy="2191560"/>
          </a:xfrm>
          <a:prstGeom prst="rect">
            <a:avLst/>
          </a:prstGeom>
        </p:spPr>
      </p:pic>
    </p:spTree>
    <p:extLst>
      <p:ext uri="{BB962C8B-B14F-4D97-AF65-F5344CB8AC3E}">
        <p14:creationId xmlns:p14="http://schemas.microsoft.com/office/powerpoint/2010/main" val="42323041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611F4009-8417-4D02-B1A2-5C353EBD07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5887" y="1344847"/>
            <a:ext cx="9420225" cy="4432425"/>
          </a:xfrm>
          <a:prstGeom prst="rect">
            <a:avLst/>
          </a:prstGeom>
          <a:noFill/>
          <a:extLst>
            <a:ext uri="{909E8E84-426E-40DD-AFC4-6F175D3DCCD1}">
              <a14:hiddenFill xmlns:a14="http://schemas.microsoft.com/office/drawing/2010/main">
                <a:solidFill>
                  <a:srgbClr val="FFFFFF"/>
                </a:solidFill>
              </a14:hiddenFill>
            </a:ext>
          </a:extLst>
        </p:spPr>
      </p:pic>
      <p:sp>
        <p:nvSpPr>
          <p:cNvPr id="2" name="Rechteck 1">
            <a:extLst>
              <a:ext uri="{FF2B5EF4-FFF2-40B4-BE49-F238E27FC236}">
                <a16:creationId xmlns:a16="http://schemas.microsoft.com/office/drawing/2014/main" id="{9F93847F-65F9-41A0-9F67-4520789A5570}"/>
              </a:ext>
            </a:extLst>
          </p:cNvPr>
          <p:cNvSpPr/>
          <p:nvPr/>
        </p:nvSpPr>
        <p:spPr>
          <a:xfrm>
            <a:off x="152401" y="89648"/>
            <a:ext cx="12039600" cy="1200329"/>
          </a:xfrm>
          <a:prstGeom prst="rect">
            <a:avLst/>
          </a:prstGeom>
        </p:spPr>
        <p:txBody>
          <a:bodyPr wrap="square">
            <a:spAutoFit/>
          </a:bodyPr>
          <a:lstStyle/>
          <a:p>
            <a:pPr marL="285750" indent="-285750">
              <a:buFont typeface="Wingdings" panose="05000000000000000000" pitchFamily="2" charset="2"/>
              <a:buChar char="q"/>
            </a:pPr>
            <a:r>
              <a:rPr lang="en-IN" b="1" dirty="0">
                <a:solidFill>
                  <a:srgbClr val="00B0F0"/>
                </a:solidFill>
                <a:latin typeface="-apple-system"/>
              </a:rPr>
              <a:t>Feature </a:t>
            </a:r>
            <a:r>
              <a:rPr lang="en-IN" b="1" dirty="0" err="1">
                <a:solidFill>
                  <a:srgbClr val="00B0F0"/>
                </a:solidFill>
                <a:latin typeface="-apple-system"/>
              </a:rPr>
              <a:t>Importances</a:t>
            </a:r>
            <a:r>
              <a:rPr lang="en-IN" b="1" dirty="0">
                <a:solidFill>
                  <a:srgbClr val="00B0F0"/>
                </a:solidFill>
                <a:latin typeface="-apple-system"/>
              </a:rPr>
              <a:t> :</a:t>
            </a:r>
          </a:p>
          <a:p>
            <a:r>
              <a:rPr lang="en-IN" b="1" dirty="0">
                <a:solidFill>
                  <a:srgbClr val="00B0F0"/>
                </a:solidFill>
                <a:latin typeface="-apple-system"/>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This</a:t>
            </a:r>
            <a:r>
              <a:rPr lang="en-IN" dirty="0">
                <a:solidFill>
                  <a:srgbClr val="00B0F0"/>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is the most important analysis that gained from random forest .The feature importance reveals how important each feature is and how it will affect the performance of the model.</a:t>
            </a:r>
            <a:endParaRPr lang="en-IN" b="1" dirty="0">
              <a:solidFill>
                <a:srgbClr val="1F2328"/>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482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7A5378-A908-42D0-ABA3-41B2B3ACFF8F}"/>
              </a:ext>
            </a:extLst>
          </p:cNvPr>
          <p:cNvSpPr>
            <a:spLocks noGrp="1"/>
          </p:cNvSpPr>
          <p:nvPr>
            <p:ph type="title"/>
          </p:nvPr>
        </p:nvSpPr>
        <p:spPr>
          <a:xfrm>
            <a:off x="116540" y="93143"/>
            <a:ext cx="4428565" cy="1036410"/>
          </a:xfrm>
        </p:spPr>
        <p:txBody>
          <a:bodyPr>
            <a:normAutofit fontScale="90000"/>
          </a:bodyPr>
          <a:lstStyle/>
          <a:p>
            <a:pPr marL="457200" indent="-457200">
              <a:buFont typeface="Wingdings" panose="05000000000000000000" pitchFamily="2" charset="2"/>
              <a:buChar char="q"/>
            </a:pPr>
            <a:r>
              <a:rPr lang="en-IN" sz="2700" b="1" dirty="0">
                <a:solidFill>
                  <a:srgbClr val="00B0F0"/>
                </a:solidFill>
              </a:rPr>
              <a:t>Oversampling with SMOTE</a:t>
            </a:r>
            <a:br>
              <a:rPr lang="en-IN" b="1" dirty="0"/>
            </a:br>
            <a:endParaRPr lang="en-IN" dirty="0"/>
          </a:p>
        </p:txBody>
      </p:sp>
      <p:pic>
        <p:nvPicPr>
          <p:cNvPr id="4" name="Inhaltsplatzhalter 3">
            <a:extLst>
              <a:ext uri="{FF2B5EF4-FFF2-40B4-BE49-F238E27FC236}">
                <a16:creationId xmlns:a16="http://schemas.microsoft.com/office/drawing/2014/main" id="{D2E336A7-9AD8-4A82-9D61-B2F59C112123}"/>
              </a:ext>
            </a:extLst>
          </p:cNvPr>
          <p:cNvPicPr>
            <a:picLocks noGrp="1" noChangeAspect="1"/>
          </p:cNvPicPr>
          <p:nvPr>
            <p:ph idx="1"/>
          </p:nvPr>
        </p:nvPicPr>
        <p:blipFill>
          <a:blip r:embed="rId2"/>
          <a:stretch>
            <a:fillRect/>
          </a:stretch>
        </p:blipFill>
        <p:spPr>
          <a:xfrm>
            <a:off x="970266" y="2343284"/>
            <a:ext cx="4237087" cy="1417443"/>
          </a:xfrm>
          <a:prstGeom prst="rect">
            <a:avLst/>
          </a:prstGeom>
        </p:spPr>
      </p:pic>
      <p:pic>
        <p:nvPicPr>
          <p:cNvPr id="8196" name="Picture 4">
            <a:extLst>
              <a:ext uri="{FF2B5EF4-FFF2-40B4-BE49-F238E27FC236}">
                <a16:creationId xmlns:a16="http://schemas.microsoft.com/office/drawing/2014/main" id="{F5FA956A-30AA-4E70-AD87-84380B14C6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954308"/>
            <a:ext cx="4829175" cy="4114800"/>
          </a:xfrm>
          <a:prstGeom prst="rect">
            <a:avLst/>
          </a:prstGeom>
          <a:noFill/>
          <a:extLst>
            <a:ext uri="{909E8E84-426E-40DD-AFC4-6F175D3DCCD1}">
              <a14:hiddenFill xmlns:a14="http://schemas.microsoft.com/office/drawing/2010/main">
                <a:solidFill>
                  <a:srgbClr val="FFFFFF"/>
                </a:solidFill>
              </a14:hiddenFill>
            </a:ext>
          </a:extLst>
        </p:spPr>
      </p:pic>
      <p:sp>
        <p:nvSpPr>
          <p:cNvPr id="3" name="Textfeld 2">
            <a:extLst>
              <a:ext uri="{FF2B5EF4-FFF2-40B4-BE49-F238E27FC236}">
                <a16:creationId xmlns:a16="http://schemas.microsoft.com/office/drawing/2014/main" id="{CA4DC2C8-56A5-4E1F-9620-E4204180F497}"/>
              </a:ext>
            </a:extLst>
          </p:cNvPr>
          <p:cNvSpPr txBox="1"/>
          <p:nvPr/>
        </p:nvSpPr>
        <p:spPr>
          <a:xfrm>
            <a:off x="970266" y="795528"/>
            <a:ext cx="3263406" cy="369332"/>
          </a:xfrm>
          <a:prstGeom prst="rect">
            <a:avLst/>
          </a:prstGeom>
          <a:noFill/>
        </p:spPr>
        <p:txBody>
          <a:bodyPr wrap="square" rtlCol="0">
            <a:spAutoFit/>
          </a:bodyPr>
          <a:lstStyle/>
          <a:p>
            <a:pPr marL="285750" indent="-285750">
              <a:buFont typeface="Wingdings" panose="05000000000000000000" pitchFamily="2" charset="2"/>
              <a:buChar char="q"/>
            </a:pPr>
            <a:r>
              <a:rPr lang="en-IN" dirty="0" err="1">
                <a:latin typeface="Times New Roman" panose="02020603050405020304" pitchFamily="18" charset="0"/>
                <a:cs typeface="Times New Roman" panose="02020603050405020304" pitchFamily="18" charset="0"/>
              </a:rPr>
              <a:t>RandomForest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96314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AAD916F4-7C29-432D-A9B6-85D84DADE10E}"/>
              </a:ext>
            </a:extLst>
          </p:cNvPr>
          <p:cNvSpPr txBox="1"/>
          <p:nvPr/>
        </p:nvSpPr>
        <p:spPr>
          <a:xfrm>
            <a:off x="1004047" y="869577"/>
            <a:ext cx="9377082" cy="3170099"/>
          </a:xfrm>
          <a:prstGeom prst="rect">
            <a:avLst/>
          </a:prstGeom>
          <a:noFill/>
        </p:spPr>
        <p:txBody>
          <a:bodyPr wrap="square" rtlCol="0">
            <a:spAutoFit/>
          </a:bodyPr>
          <a:lstStyle/>
          <a:p>
            <a:pPr marL="285750" indent="-28575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Transportation should be provided to employees living in the same area, or else transportation allowance should be provided.</a:t>
            </a:r>
          </a:p>
          <a:p>
            <a:pPr marL="285750" indent="-285750">
              <a:buFont typeface="Wingdings" panose="05000000000000000000" pitchFamily="2" charset="2"/>
              <a:buChar char="ü"/>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Plan and allocate projects in such a way to avoid the use of overtime.</a:t>
            </a:r>
          </a:p>
          <a:p>
            <a:pPr marL="285750" indent="-285750">
              <a:buFont typeface="Wingdings" panose="05000000000000000000" pitchFamily="2" charset="2"/>
              <a:buChar char="ü"/>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Employees who hit their two-year anniversary should be identified as potentially having a higher-risk of leaving.</a:t>
            </a:r>
          </a:p>
          <a:p>
            <a:pPr marL="285750" indent="-285750">
              <a:buFont typeface="Wingdings" panose="05000000000000000000" pitchFamily="2" charset="2"/>
              <a:buChar char="ü"/>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Gather information on industry benchmarks to determine if the company is providing competitive wages.</a:t>
            </a:r>
            <a:endParaRPr lang="de-DE" sz="2000" dirty="0">
              <a:latin typeface="Times New Roman" panose="02020603050405020304" pitchFamily="18" charset="0"/>
              <a:cs typeface="Times New Roman" panose="02020603050405020304" pitchFamily="18" charset="0"/>
            </a:endParaRPr>
          </a:p>
        </p:txBody>
      </p:sp>
      <p:sp>
        <p:nvSpPr>
          <p:cNvPr id="3" name="Textfeld 2">
            <a:extLst>
              <a:ext uri="{FF2B5EF4-FFF2-40B4-BE49-F238E27FC236}">
                <a16:creationId xmlns:a16="http://schemas.microsoft.com/office/drawing/2014/main" id="{DCCEB392-D488-4818-A9A8-636A1590E830}"/>
              </a:ext>
            </a:extLst>
          </p:cNvPr>
          <p:cNvSpPr txBox="1"/>
          <p:nvPr/>
        </p:nvSpPr>
        <p:spPr>
          <a:xfrm>
            <a:off x="313765" y="170329"/>
            <a:ext cx="6329082" cy="400110"/>
          </a:xfrm>
          <a:prstGeom prst="rect">
            <a:avLst/>
          </a:prstGeom>
          <a:noFill/>
        </p:spPr>
        <p:txBody>
          <a:bodyPr wrap="square" rtlCol="0">
            <a:spAutoFit/>
          </a:bodyPr>
          <a:lstStyle/>
          <a:p>
            <a:r>
              <a:rPr lang="en-US" sz="2000" dirty="0">
                <a:solidFill>
                  <a:schemeClr val="accent2"/>
                </a:solidFill>
                <a:latin typeface="Arial Black" panose="020B0A04020102020204" pitchFamily="34" charset="0"/>
              </a:rPr>
              <a:t>RECOMMENDATIONS</a:t>
            </a:r>
            <a:endParaRPr lang="de-DE" sz="2000" dirty="0">
              <a:solidFill>
                <a:schemeClr val="accent2"/>
              </a:solidFill>
              <a:latin typeface="Arial Black" panose="020B0A04020102020204" pitchFamily="34" charset="0"/>
            </a:endParaRPr>
          </a:p>
        </p:txBody>
      </p:sp>
    </p:spTree>
    <p:extLst>
      <p:ext uri="{BB962C8B-B14F-4D97-AF65-F5344CB8AC3E}">
        <p14:creationId xmlns:p14="http://schemas.microsoft.com/office/powerpoint/2010/main" val="27503941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Bild 4" descr="Arbeitsabläufe">
            <a:extLst>
              <a:ext uri="{FF2B5EF4-FFF2-40B4-BE49-F238E27FC236}">
                <a16:creationId xmlns:a16="http://schemas.microsoft.com/office/drawing/2014/main" id="{BC829010-59E7-4B6E-AE76-EEE7D0ED0D8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46847" y="546847"/>
            <a:ext cx="11020706" cy="6200707"/>
          </a:xfrm>
          <a:prstGeom prst="rect">
            <a:avLst/>
          </a:prstGeom>
        </p:spPr>
      </p:pic>
      <p:sp>
        <p:nvSpPr>
          <p:cNvPr id="2" name="Titel 1">
            <a:extLst>
              <a:ext uri="{FF2B5EF4-FFF2-40B4-BE49-F238E27FC236}">
                <a16:creationId xmlns:a16="http://schemas.microsoft.com/office/drawing/2014/main" id="{F993299F-3E8A-4BF7-9C3D-B9F22CF94C4E}"/>
              </a:ext>
            </a:extLst>
          </p:cNvPr>
          <p:cNvSpPr>
            <a:spLocks noGrp="1"/>
          </p:cNvSpPr>
          <p:nvPr>
            <p:ph type="ctrTitle"/>
          </p:nvPr>
        </p:nvSpPr>
        <p:spPr>
          <a:xfrm>
            <a:off x="1069848" y="1298448"/>
            <a:ext cx="7315200" cy="2130552"/>
          </a:xfrm>
        </p:spPr>
        <p:txBody>
          <a:bodyPr rtlCol="0">
            <a:normAutofit/>
          </a:bodyPr>
          <a:lstStyle/>
          <a:p>
            <a:pPr rtl="0"/>
            <a:r>
              <a:rPr lang="de-DE" dirty="0"/>
              <a:t>Vielen Dank</a:t>
            </a:r>
          </a:p>
        </p:txBody>
      </p:sp>
      <p:sp>
        <p:nvSpPr>
          <p:cNvPr id="3" name="Untertitel 2">
            <a:extLst>
              <a:ext uri="{FF2B5EF4-FFF2-40B4-BE49-F238E27FC236}">
                <a16:creationId xmlns:a16="http://schemas.microsoft.com/office/drawing/2014/main" id="{EF6083A9-53C1-4358-80D7-727411C121D9}"/>
              </a:ext>
            </a:extLst>
          </p:cNvPr>
          <p:cNvSpPr>
            <a:spLocks noGrp="1"/>
          </p:cNvSpPr>
          <p:nvPr>
            <p:ph type="subTitle" idx="1"/>
          </p:nvPr>
        </p:nvSpPr>
        <p:spPr>
          <a:xfrm>
            <a:off x="1100015" y="3454094"/>
            <a:ext cx="7315200" cy="2130552"/>
          </a:xfrm>
        </p:spPr>
        <p:txBody>
          <a:bodyPr rtlCol="0">
            <a:normAutofit/>
          </a:bodyPr>
          <a:lstStyle/>
          <a:p>
            <a:pPr rtl="0"/>
            <a:r>
              <a:rPr lang="de-DE" b="1"/>
              <a:t>jemand@example.com</a:t>
            </a:r>
            <a:endParaRPr lang="de-DE"/>
          </a:p>
        </p:txBody>
      </p:sp>
      <p:pic>
        <p:nvPicPr>
          <p:cNvPr id="4" name="Grafik 3">
            <a:extLst>
              <a:ext uri="{FF2B5EF4-FFF2-40B4-BE49-F238E27FC236}">
                <a16:creationId xmlns:a16="http://schemas.microsoft.com/office/drawing/2014/main" id="{3FDA1116-F7C2-46F3-9425-D6B1FEE3DBAF}"/>
              </a:ext>
            </a:extLst>
          </p:cNvPr>
          <p:cNvPicPr>
            <a:picLocks noChangeAspect="1"/>
          </p:cNvPicPr>
          <p:nvPr/>
        </p:nvPicPr>
        <p:blipFill>
          <a:blip r:embed="rId4"/>
          <a:stretch>
            <a:fillRect/>
          </a:stretch>
        </p:blipFill>
        <p:spPr>
          <a:xfrm>
            <a:off x="0" y="-481307"/>
            <a:ext cx="12254753" cy="7339307"/>
          </a:xfrm>
          <a:prstGeom prst="rect">
            <a:avLst/>
          </a:prstGeom>
        </p:spPr>
      </p:pic>
    </p:spTree>
    <p:extLst>
      <p:ext uri="{BB962C8B-B14F-4D97-AF65-F5344CB8AC3E}">
        <p14:creationId xmlns:p14="http://schemas.microsoft.com/office/powerpoint/2010/main" val="4318597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Bild 4" descr="Arbeitsabläufe">
            <a:extLst>
              <a:ext uri="{FF2B5EF4-FFF2-40B4-BE49-F238E27FC236}">
                <a16:creationId xmlns:a16="http://schemas.microsoft.com/office/drawing/2014/main" id="{BC829010-59E7-4B6E-AE76-EEE7D0ED0D8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0" y="-1"/>
            <a:ext cx="12188932" cy="6858000"/>
          </a:xfrm>
          <a:prstGeom prst="rect">
            <a:avLst/>
          </a:prstGeom>
        </p:spPr>
      </p:pic>
      <p:sp>
        <p:nvSpPr>
          <p:cNvPr id="2" name="Titel 1">
            <a:extLst>
              <a:ext uri="{FF2B5EF4-FFF2-40B4-BE49-F238E27FC236}">
                <a16:creationId xmlns:a16="http://schemas.microsoft.com/office/drawing/2014/main" id="{F993299F-3E8A-4BF7-9C3D-B9F22CF94C4E}"/>
              </a:ext>
            </a:extLst>
          </p:cNvPr>
          <p:cNvSpPr>
            <a:spLocks noGrp="1"/>
          </p:cNvSpPr>
          <p:nvPr>
            <p:ph type="ctrTitle"/>
          </p:nvPr>
        </p:nvSpPr>
        <p:spPr>
          <a:xfrm>
            <a:off x="1069848" y="1298448"/>
            <a:ext cx="7315200" cy="2130552"/>
          </a:xfrm>
        </p:spPr>
        <p:txBody>
          <a:bodyPr rtlCol="0">
            <a:normAutofit/>
          </a:bodyPr>
          <a:lstStyle/>
          <a:p>
            <a:pPr rtl="0"/>
            <a:r>
              <a:rPr lang="en-IN" dirty="0"/>
              <a:t>Thank you!</a:t>
            </a:r>
            <a:endParaRPr lang="de-DE" dirty="0"/>
          </a:p>
        </p:txBody>
      </p:sp>
    </p:spTree>
    <p:extLst>
      <p:ext uri="{BB962C8B-B14F-4D97-AF65-F5344CB8AC3E}">
        <p14:creationId xmlns:p14="http://schemas.microsoft.com/office/powerpoint/2010/main" val="295816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Bild 4" descr="mehrere Personen blicken auf Pläne&#10;">
            <a:extLst>
              <a:ext uri="{FF2B5EF4-FFF2-40B4-BE49-F238E27FC236}">
                <a16:creationId xmlns:a16="http://schemas.microsoft.com/office/drawing/2014/main" id="{DC582F7A-0108-4267-A3E3-CA43CDA209C6}"/>
              </a:ext>
            </a:extLst>
          </p:cNvPr>
          <p:cNvPicPr>
            <a:picLocks noChangeAspect="1"/>
          </p:cNvPicPr>
          <p:nvPr/>
        </p:nvPicPr>
        <p:blipFill rotWithShape="1">
          <a:blip r:embed="rId3"/>
          <a:srcRect l="25"/>
          <a:stretch/>
        </p:blipFill>
        <p:spPr>
          <a:xfrm>
            <a:off x="20" y="1"/>
            <a:ext cx="12188932" cy="6858000"/>
          </a:xfrm>
          <a:prstGeom prst="rect">
            <a:avLst/>
          </a:prstGeom>
        </p:spPr>
      </p:pic>
      <p:sp>
        <p:nvSpPr>
          <p:cNvPr id="2" name="Titel 1">
            <a:extLst>
              <a:ext uri="{FF2B5EF4-FFF2-40B4-BE49-F238E27FC236}">
                <a16:creationId xmlns:a16="http://schemas.microsoft.com/office/drawing/2014/main" id="{28492750-E12D-4995-ABCB-5BB846060890}"/>
              </a:ext>
            </a:extLst>
          </p:cNvPr>
          <p:cNvSpPr>
            <a:spLocks noGrp="1"/>
          </p:cNvSpPr>
          <p:nvPr>
            <p:ph type="title"/>
          </p:nvPr>
        </p:nvSpPr>
        <p:spPr>
          <a:xfrm>
            <a:off x="864198" y="12943"/>
            <a:ext cx="10058400" cy="914668"/>
          </a:xfrm>
        </p:spPr>
        <p:txBody>
          <a:bodyPr rtlCol="0">
            <a:normAutofit/>
          </a:bodyPr>
          <a:lstStyle/>
          <a:p>
            <a:r>
              <a:rPr lang="de-DE" b="1" dirty="0">
                <a:solidFill>
                  <a:srgbClr val="00B0F0"/>
                </a:solidFill>
              </a:rPr>
              <a:t>Contents </a:t>
            </a:r>
            <a:r>
              <a:rPr lang="de-DE" b="1" dirty="0" err="1">
                <a:solidFill>
                  <a:srgbClr val="00B0F0"/>
                </a:solidFill>
              </a:rPr>
              <a:t>of</a:t>
            </a:r>
            <a:r>
              <a:rPr lang="de-DE" b="1" dirty="0">
                <a:solidFill>
                  <a:srgbClr val="00B0F0"/>
                </a:solidFill>
              </a:rPr>
              <a:t> The Project</a:t>
            </a:r>
          </a:p>
        </p:txBody>
      </p:sp>
      <p:graphicFrame>
        <p:nvGraphicFramePr>
          <p:cNvPr id="4" name="Inhaltsplatzhalter 3" descr="Symbol für SmartArt-Platzhalter ">
            <a:extLst>
              <a:ext uri="{FF2B5EF4-FFF2-40B4-BE49-F238E27FC236}">
                <a16:creationId xmlns:a16="http://schemas.microsoft.com/office/drawing/2014/main" id="{F5DF3745-CCEE-4BD3-9E49-A25F9124ACF6}"/>
              </a:ext>
            </a:extLst>
          </p:cNvPr>
          <p:cNvGraphicFramePr>
            <a:graphicFrameLocks noGrp="1"/>
          </p:cNvGraphicFramePr>
          <p:nvPr>
            <p:ph idx="1"/>
            <p:extLst>
              <p:ext uri="{D42A27DB-BD31-4B8C-83A1-F6EECF244321}">
                <p14:modId xmlns:p14="http://schemas.microsoft.com/office/powerpoint/2010/main" val="2821898079"/>
              </p:ext>
            </p:extLst>
          </p:nvPr>
        </p:nvGraphicFramePr>
        <p:xfrm>
          <a:off x="2923207" y="1132421"/>
          <a:ext cx="7590198" cy="4901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Textfeld 2">
            <a:extLst>
              <a:ext uri="{FF2B5EF4-FFF2-40B4-BE49-F238E27FC236}">
                <a16:creationId xmlns:a16="http://schemas.microsoft.com/office/drawing/2014/main" id="{4BEF3718-E61A-44B0-9ABC-7562BA0CA01B}"/>
              </a:ext>
            </a:extLst>
          </p:cNvPr>
          <p:cNvSpPr txBox="1"/>
          <p:nvPr/>
        </p:nvSpPr>
        <p:spPr>
          <a:xfrm>
            <a:off x="5221111" y="4528792"/>
            <a:ext cx="3352800" cy="701731"/>
          </a:xfrm>
          <a:prstGeom prst="rect">
            <a:avLst/>
          </a:prstGeom>
          <a:noFill/>
        </p:spPr>
        <p:txBody>
          <a:bodyPr wrap="square" rtlCol="0">
            <a:spAutoFit/>
          </a:bodyPr>
          <a:lstStyle/>
          <a:p>
            <a:pPr algn="ctr" defTabSz="622300">
              <a:spcBef>
                <a:spcPct val="0"/>
              </a:spcBef>
              <a:spcAft>
                <a:spcPct val="35000"/>
              </a:spcAft>
            </a:pPr>
            <a:r>
              <a:rPr lang="de-DE" sz="1600" b="1" dirty="0">
                <a:solidFill>
                  <a:srgbClr val="FFC000"/>
                </a:solidFill>
                <a:latin typeface="Corbel" panose="020B0503020204020204"/>
              </a:rPr>
              <a:t>Feature </a:t>
            </a:r>
            <a:r>
              <a:rPr lang="de-DE" sz="1600" b="1" dirty="0" err="1">
                <a:solidFill>
                  <a:srgbClr val="FFC000"/>
                </a:solidFill>
                <a:latin typeface="Corbel" panose="020B0503020204020204"/>
              </a:rPr>
              <a:t>importance</a:t>
            </a:r>
            <a:r>
              <a:rPr lang="de-DE" sz="1600" b="1" dirty="0">
                <a:solidFill>
                  <a:srgbClr val="FFC000"/>
                </a:solidFill>
                <a:latin typeface="Corbel" panose="020B0503020204020204"/>
              </a:rPr>
              <a:t> </a:t>
            </a:r>
            <a:r>
              <a:rPr lang="de-DE" sz="1600" b="1" dirty="0" err="1">
                <a:solidFill>
                  <a:srgbClr val="FFC000"/>
                </a:solidFill>
                <a:latin typeface="Corbel" panose="020B0503020204020204"/>
              </a:rPr>
              <a:t>analysis</a:t>
            </a:r>
            <a:endParaRPr lang="de-DE" sz="1600" b="1" dirty="0">
              <a:solidFill>
                <a:srgbClr val="FFC000"/>
              </a:solidFill>
              <a:latin typeface="Corbel" panose="020B0503020204020204"/>
            </a:endParaRPr>
          </a:p>
          <a:p>
            <a:endParaRPr lang="de-DE" dirty="0"/>
          </a:p>
        </p:txBody>
      </p:sp>
      <p:pic>
        <p:nvPicPr>
          <p:cNvPr id="6" name="Grafik 5">
            <a:extLst>
              <a:ext uri="{FF2B5EF4-FFF2-40B4-BE49-F238E27FC236}">
                <a16:creationId xmlns:a16="http://schemas.microsoft.com/office/drawing/2014/main" id="{962AC4D1-7398-4951-9952-05CFFFB724BF}"/>
              </a:ext>
            </a:extLst>
          </p:cNvPr>
          <p:cNvPicPr>
            <a:picLocks noChangeAspect="1"/>
          </p:cNvPicPr>
          <p:nvPr/>
        </p:nvPicPr>
        <p:blipFill>
          <a:blip r:embed="rId9"/>
          <a:stretch>
            <a:fillRect/>
          </a:stretch>
        </p:blipFill>
        <p:spPr>
          <a:xfrm>
            <a:off x="6597193" y="2339011"/>
            <a:ext cx="600636" cy="552903"/>
          </a:xfrm>
          <a:prstGeom prst="rect">
            <a:avLst/>
          </a:prstGeom>
        </p:spPr>
      </p:pic>
      <p:pic>
        <p:nvPicPr>
          <p:cNvPr id="8" name="Grafik 7" descr="Kopf mit Zahnrädern">
            <a:extLst>
              <a:ext uri="{FF2B5EF4-FFF2-40B4-BE49-F238E27FC236}">
                <a16:creationId xmlns:a16="http://schemas.microsoft.com/office/drawing/2014/main" id="{44841FA2-83A7-4D47-BFF7-AD9962414C5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641528" y="2488026"/>
            <a:ext cx="832953" cy="552903"/>
          </a:xfrm>
          <a:prstGeom prst="rect">
            <a:avLst/>
          </a:prstGeom>
        </p:spPr>
      </p:pic>
      <p:graphicFrame>
        <p:nvGraphicFramePr>
          <p:cNvPr id="9" name="Diagramm 8">
            <a:extLst>
              <a:ext uri="{FF2B5EF4-FFF2-40B4-BE49-F238E27FC236}">
                <a16:creationId xmlns:a16="http://schemas.microsoft.com/office/drawing/2014/main" id="{3396AC72-24B3-4AF8-ADB2-CC5FCCF6C3B8}"/>
              </a:ext>
            </a:extLst>
          </p:cNvPr>
          <p:cNvGraphicFramePr/>
          <p:nvPr>
            <p:extLst>
              <p:ext uri="{D42A27DB-BD31-4B8C-83A1-F6EECF244321}">
                <p14:modId xmlns:p14="http://schemas.microsoft.com/office/powerpoint/2010/main" val="663494240"/>
              </p:ext>
            </p:extLst>
          </p:nvPr>
        </p:nvGraphicFramePr>
        <p:xfrm>
          <a:off x="5638059" y="3966087"/>
          <a:ext cx="2160494" cy="50237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1115916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D2ECF61C-DEEB-4E61-BB0A-A694E220C451}"/>
              </a:ext>
            </a:extLst>
          </p:cNvPr>
          <p:cNvPicPr>
            <a:picLocks noChangeAspect="1"/>
          </p:cNvPicPr>
          <p:nvPr/>
        </p:nvPicPr>
        <p:blipFill>
          <a:blip r:embed="rId3"/>
          <a:stretch>
            <a:fillRect/>
          </a:stretch>
        </p:blipFill>
        <p:spPr>
          <a:xfrm>
            <a:off x="7422776" y="446558"/>
            <a:ext cx="4571999" cy="5330951"/>
          </a:xfrm>
          <a:prstGeom prst="rect">
            <a:avLst/>
          </a:prstGeom>
        </p:spPr>
      </p:pic>
      <p:pic>
        <p:nvPicPr>
          <p:cNvPr id="10" name="Grafik 9">
            <a:extLst>
              <a:ext uri="{FF2B5EF4-FFF2-40B4-BE49-F238E27FC236}">
                <a16:creationId xmlns:a16="http://schemas.microsoft.com/office/drawing/2014/main" id="{113FD8CC-C81B-4EBA-A6A9-08235CF943DE}"/>
              </a:ext>
            </a:extLst>
          </p:cNvPr>
          <p:cNvPicPr>
            <a:picLocks noChangeAspect="1"/>
          </p:cNvPicPr>
          <p:nvPr/>
        </p:nvPicPr>
        <p:blipFill>
          <a:blip r:embed="rId4"/>
          <a:stretch>
            <a:fillRect/>
          </a:stretch>
        </p:blipFill>
        <p:spPr>
          <a:xfrm>
            <a:off x="573741" y="2882713"/>
            <a:ext cx="5829300" cy="2114550"/>
          </a:xfrm>
          <a:prstGeom prst="rect">
            <a:avLst/>
          </a:prstGeom>
        </p:spPr>
      </p:pic>
      <p:sp>
        <p:nvSpPr>
          <p:cNvPr id="11" name="Textfeld 10">
            <a:extLst>
              <a:ext uri="{FF2B5EF4-FFF2-40B4-BE49-F238E27FC236}">
                <a16:creationId xmlns:a16="http://schemas.microsoft.com/office/drawing/2014/main" id="{2E36ED5E-52A0-46D8-A884-2A51704F2D66}"/>
              </a:ext>
            </a:extLst>
          </p:cNvPr>
          <p:cNvSpPr txBox="1"/>
          <p:nvPr/>
        </p:nvSpPr>
        <p:spPr>
          <a:xfrm>
            <a:off x="384048" y="184948"/>
            <a:ext cx="1925782" cy="523220"/>
          </a:xfrm>
          <a:prstGeom prst="rect">
            <a:avLst/>
          </a:prstGeom>
          <a:noFill/>
        </p:spPr>
        <p:txBody>
          <a:bodyPr wrap="square" rtlCol="0">
            <a:spAutoFit/>
          </a:bodyPr>
          <a:lstStyle/>
          <a:p>
            <a:r>
              <a:rPr lang="en-IN" sz="2800" b="1" dirty="0">
                <a:solidFill>
                  <a:srgbClr val="00B0F0"/>
                </a:solidFill>
                <a:latin typeface="Arial Black" panose="020B0A04020102020204" pitchFamily="34" charset="0"/>
              </a:rPr>
              <a:t>Source</a:t>
            </a:r>
            <a:endParaRPr lang="de-DE" sz="2800" b="1" dirty="0">
              <a:solidFill>
                <a:srgbClr val="00B0F0"/>
              </a:solidFill>
              <a:latin typeface="Arial Black" panose="020B0A04020102020204" pitchFamily="34" charset="0"/>
            </a:endParaRPr>
          </a:p>
        </p:txBody>
      </p:sp>
      <p:sp>
        <p:nvSpPr>
          <p:cNvPr id="12" name="Textfeld 11">
            <a:extLst>
              <a:ext uri="{FF2B5EF4-FFF2-40B4-BE49-F238E27FC236}">
                <a16:creationId xmlns:a16="http://schemas.microsoft.com/office/drawing/2014/main" id="{BBD730D1-F349-4D43-9C48-3B8AC5BAC29D}"/>
              </a:ext>
            </a:extLst>
          </p:cNvPr>
          <p:cNvSpPr txBox="1"/>
          <p:nvPr/>
        </p:nvSpPr>
        <p:spPr>
          <a:xfrm>
            <a:off x="573741" y="856690"/>
            <a:ext cx="4704841" cy="1200329"/>
          </a:xfrm>
          <a:prstGeom prst="rect">
            <a:avLst/>
          </a:prstGeom>
          <a:noFill/>
        </p:spPr>
        <p:txBody>
          <a:bodyPr wrap="square" rtlCol="0">
            <a:spAutoFit/>
          </a:bodyPr>
          <a:lstStyle/>
          <a:p>
            <a:pPr marL="285750" indent="-285750">
              <a:buFont typeface="Symbol" panose="05050102010706020507" pitchFamily="18" charset="2"/>
              <a:buChar char="-"/>
            </a:pPr>
            <a:r>
              <a:rPr lang="en-IN" dirty="0">
                <a:latin typeface="Arial Black" panose="020B0A04020102020204" pitchFamily="34" charset="0"/>
              </a:rPr>
              <a:t>Kaggle Dataset </a:t>
            </a:r>
          </a:p>
          <a:p>
            <a:pPr marL="285750" indent="-285750">
              <a:buFont typeface="Symbol" panose="05050102010706020507" pitchFamily="18" charset="2"/>
              <a:buChar char="-"/>
            </a:pPr>
            <a:r>
              <a:rPr lang="en-IN" dirty="0">
                <a:latin typeface="Arial Black" panose="020B0A04020102020204" pitchFamily="34" charset="0"/>
              </a:rPr>
              <a:t>Contains 35 columns and 1470 records</a:t>
            </a:r>
          </a:p>
          <a:p>
            <a:pPr marL="285750" indent="-285750">
              <a:buFont typeface="Symbol" panose="05050102010706020507" pitchFamily="18" charset="2"/>
              <a:buChar char="-"/>
            </a:pPr>
            <a:r>
              <a:rPr lang="en-IN" dirty="0">
                <a:latin typeface="Arial Black" panose="020B0A04020102020204" pitchFamily="34" charset="0"/>
              </a:rPr>
              <a:t>No missing values</a:t>
            </a:r>
            <a:endParaRPr lang="de-DE" dirty="0">
              <a:latin typeface="Arial Black" panose="020B0A04020102020204" pitchFamily="34" charset="0"/>
            </a:endParaRPr>
          </a:p>
        </p:txBody>
      </p:sp>
    </p:spTree>
    <p:extLst>
      <p:ext uri="{BB962C8B-B14F-4D97-AF65-F5344CB8AC3E}">
        <p14:creationId xmlns:p14="http://schemas.microsoft.com/office/powerpoint/2010/main" val="2552862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1C26368A-1D69-45F3-92EE-4422A7CE174D}"/>
              </a:ext>
            </a:extLst>
          </p:cNvPr>
          <p:cNvSpPr txBox="1"/>
          <p:nvPr/>
        </p:nvSpPr>
        <p:spPr>
          <a:xfrm>
            <a:off x="313766" y="206188"/>
            <a:ext cx="10762536" cy="369332"/>
          </a:xfrm>
          <a:prstGeom prst="rect">
            <a:avLst/>
          </a:prstGeom>
          <a:noFill/>
        </p:spPr>
        <p:txBody>
          <a:bodyPr wrap="square" rtlCol="0">
            <a:spAutoFit/>
          </a:bodyPr>
          <a:lstStyle/>
          <a:p>
            <a:pPr marL="285750" indent="-285750">
              <a:buFont typeface="Wingdings" panose="05000000000000000000" pitchFamily="2" charset="2"/>
              <a:buChar char="q"/>
            </a:pPr>
            <a:r>
              <a:rPr lang="en-IN" b="1" dirty="0">
                <a:solidFill>
                  <a:srgbClr val="00B0F0"/>
                </a:solidFill>
                <a:latin typeface="Arial Black" panose="020B0A04020102020204" pitchFamily="34" charset="0"/>
              </a:rPr>
              <a:t>OBJECTIVE AND SCOPE OF THE STUDY</a:t>
            </a:r>
            <a:endParaRPr lang="de-DE" b="1" dirty="0">
              <a:solidFill>
                <a:srgbClr val="00B0F0"/>
              </a:solidFill>
              <a:latin typeface="Arial Black" panose="020B0A04020102020204" pitchFamily="34" charset="0"/>
            </a:endParaRPr>
          </a:p>
        </p:txBody>
      </p:sp>
      <p:sp>
        <p:nvSpPr>
          <p:cNvPr id="3" name="Textfeld 2">
            <a:extLst>
              <a:ext uri="{FF2B5EF4-FFF2-40B4-BE49-F238E27FC236}">
                <a16:creationId xmlns:a16="http://schemas.microsoft.com/office/drawing/2014/main" id="{8D9CD911-5D8D-450D-ADF7-4DC649CABB60}"/>
              </a:ext>
            </a:extLst>
          </p:cNvPr>
          <p:cNvSpPr txBox="1"/>
          <p:nvPr/>
        </p:nvSpPr>
        <p:spPr>
          <a:xfrm>
            <a:off x="672354" y="744071"/>
            <a:ext cx="10112188" cy="3139321"/>
          </a:xfrm>
          <a:prstGeom prst="rect">
            <a:avLst/>
          </a:prstGeom>
          <a:noFill/>
        </p:spPr>
        <p:txBody>
          <a:bodyPr wrap="square" rtlCol="0">
            <a:spAutoFit/>
          </a:bodyPr>
          <a:lstStyle/>
          <a:p>
            <a:endParaRPr lang="en-US" dirty="0"/>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objective of this project is to predict the attrition rate for each employee, to find out who's more likely to leave the organization.</a:t>
            </a:r>
          </a:p>
          <a:p>
            <a:pPr marL="285750" indent="-28575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It will help organizations to find ways to prevent attrition or to plan in advance the hiring of new candidate.</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Attrition proves to be a costly and time consuming problem for the organization and it also leads to loss of productivity.</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scope of the project extends to companies in all industries</a:t>
            </a:r>
            <a:r>
              <a:rPr lang="en-US" dirty="0"/>
              <a:t>.</a:t>
            </a:r>
            <a:endParaRPr lang="de-DE" dirty="0"/>
          </a:p>
        </p:txBody>
      </p:sp>
    </p:spTree>
    <p:extLst>
      <p:ext uri="{BB962C8B-B14F-4D97-AF65-F5344CB8AC3E}">
        <p14:creationId xmlns:p14="http://schemas.microsoft.com/office/powerpoint/2010/main" val="165957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14628F3A-8576-436C-9B50-C26768C763B2}"/>
              </a:ext>
            </a:extLst>
          </p:cNvPr>
          <p:cNvSpPr txBox="1"/>
          <p:nvPr/>
        </p:nvSpPr>
        <p:spPr>
          <a:xfrm>
            <a:off x="179294" y="107577"/>
            <a:ext cx="10318378" cy="6258030"/>
          </a:xfrm>
          <a:prstGeom prst="rect">
            <a:avLst/>
          </a:prstGeom>
          <a:noFill/>
        </p:spPr>
        <p:txBody>
          <a:bodyPr wrap="square" rtlCol="0">
            <a:spAutoFit/>
          </a:bodyPr>
          <a:lstStyle/>
          <a:p>
            <a:pPr marL="285750" indent="-285750">
              <a:buFont typeface="Wingdings" panose="05000000000000000000" pitchFamily="2" charset="2"/>
              <a:buChar char="q"/>
            </a:pPr>
            <a:r>
              <a:rPr lang="en-US" b="1" dirty="0">
                <a:solidFill>
                  <a:srgbClr val="002060"/>
                </a:solidFill>
              </a:rPr>
              <a:t>The Dataset consists of 1470 observations of 15 variables which are described below:</a:t>
            </a:r>
          </a:p>
          <a:p>
            <a:endParaRPr lang="en-US" b="1" dirty="0">
              <a:solidFill>
                <a:srgbClr val="002060"/>
              </a:solidFill>
            </a:endParaRPr>
          </a:p>
          <a:p>
            <a:pPr marL="285750" indent="-285750">
              <a:buFont typeface="Arial" panose="020B0604020202020204" pitchFamily="34" charset="0"/>
              <a:buChar char="•"/>
            </a:pPr>
            <a:r>
              <a:rPr lang="en-US" dirty="0">
                <a:solidFill>
                  <a:srgbClr val="00B0F0"/>
                </a:solidFill>
              </a:rPr>
              <a:t>Attrition:</a:t>
            </a:r>
            <a:r>
              <a:rPr lang="en-US" dirty="0"/>
              <a:t> Whether the attrition happened (Y es = 1 ) or not (No = 0) This is our independent variable which we are trying to score.</a:t>
            </a:r>
          </a:p>
          <a:p>
            <a:endParaRPr lang="en-US" dirty="0"/>
          </a:p>
          <a:p>
            <a:pPr marL="285750" indent="-285750">
              <a:buFont typeface="Arial" panose="020B0604020202020204" pitchFamily="34" charset="0"/>
              <a:buChar char="•"/>
            </a:pPr>
            <a:r>
              <a:rPr lang="en-US" dirty="0">
                <a:solidFill>
                  <a:srgbClr val="00B0F0"/>
                </a:solidFill>
              </a:rPr>
              <a:t>Business Travel :</a:t>
            </a:r>
            <a:r>
              <a:rPr lang="en-US" dirty="0"/>
              <a:t>relates to travel frequency of the employee</a:t>
            </a:r>
          </a:p>
          <a:p>
            <a:endParaRPr lang="en-US" dirty="0"/>
          </a:p>
          <a:p>
            <a:pPr marL="285750" indent="-285750">
              <a:buFont typeface="Arial" panose="020B0604020202020204" pitchFamily="34" charset="0"/>
              <a:buChar char="•"/>
            </a:pPr>
            <a:r>
              <a:rPr lang="en-US" dirty="0" err="1">
                <a:solidFill>
                  <a:srgbClr val="00B0F0"/>
                </a:solidFill>
              </a:rPr>
              <a:t>Satisfaction_level</a:t>
            </a:r>
            <a:r>
              <a:rPr lang="en-US" dirty="0">
                <a:solidFill>
                  <a:srgbClr val="00B0F0"/>
                </a:solidFill>
              </a:rPr>
              <a:t> : </a:t>
            </a:r>
            <a:r>
              <a:rPr lang="en-US" dirty="0"/>
              <a:t>relates to environment satisfaction level of the employee (1-Low, 2-Med 3-High, 4-Very high)</a:t>
            </a:r>
          </a:p>
          <a:p>
            <a:endParaRPr lang="en-US" dirty="0"/>
          </a:p>
          <a:p>
            <a:pPr marL="285750" indent="-285750">
              <a:buFont typeface="Arial" panose="020B0604020202020204" pitchFamily="34" charset="0"/>
              <a:buChar char="•"/>
            </a:pPr>
            <a:r>
              <a:rPr lang="en-US" dirty="0" err="1">
                <a:solidFill>
                  <a:srgbClr val="00B0F0"/>
                </a:solidFill>
              </a:rPr>
              <a:t>Age,Gender</a:t>
            </a:r>
            <a:r>
              <a:rPr lang="en-US" dirty="0">
                <a:solidFill>
                  <a:srgbClr val="00B0F0"/>
                </a:solidFill>
              </a:rPr>
              <a:t> , Marital </a:t>
            </a:r>
            <a:r>
              <a:rPr lang="en-US" dirty="0" err="1">
                <a:solidFill>
                  <a:srgbClr val="00B0F0"/>
                </a:solidFill>
              </a:rPr>
              <a:t>Status,Monthly</a:t>
            </a:r>
            <a:r>
              <a:rPr lang="en-US" dirty="0">
                <a:solidFill>
                  <a:srgbClr val="00B0F0"/>
                </a:solidFill>
              </a:rPr>
              <a:t> Income</a:t>
            </a:r>
          </a:p>
          <a:p>
            <a:endParaRPr lang="en-US" dirty="0">
              <a:solidFill>
                <a:srgbClr val="00B0F0"/>
              </a:solidFill>
            </a:endParaRPr>
          </a:p>
          <a:p>
            <a:pPr marL="285750" indent="-285750">
              <a:buFont typeface="Arial" panose="020B0604020202020204" pitchFamily="34" charset="0"/>
              <a:buChar char="•"/>
            </a:pPr>
            <a:r>
              <a:rPr lang="en-US" dirty="0" err="1">
                <a:solidFill>
                  <a:srgbClr val="00B0F0"/>
                </a:solidFill>
              </a:rPr>
              <a:t>JobInvolvement:</a:t>
            </a:r>
            <a:r>
              <a:rPr lang="en-US" dirty="0" err="1"/>
              <a:t>relates</a:t>
            </a:r>
            <a:r>
              <a:rPr lang="en-US" dirty="0"/>
              <a:t> to job involvement level of the employee (1-Low, 2-Medium, 3-Hig Very high)</a:t>
            </a:r>
          </a:p>
          <a:p>
            <a:endParaRPr lang="en-US" dirty="0"/>
          </a:p>
          <a:p>
            <a:pPr marL="285750" indent="-285750">
              <a:buFont typeface="Arial" panose="020B0604020202020204" pitchFamily="34" charset="0"/>
              <a:buChar char="•"/>
            </a:pPr>
            <a:r>
              <a:rPr lang="en-US" dirty="0" err="1">
                <a:solidFill>
                  <a:srgbClr val="00B0F0"/>
                </a:solidFill>
              </a:rPr>
              <a:t>JobSatisfaction</a:t>
            </a:r>
            <a:r>
              <a:rPr lang="en-US" dirty="0">
                <a:solidFill>
                  <a:srgbClr val="00B0F0"/>
                </a:solidFill>
              </a:rPr>
              <a:t> :</a:t>
            </a:r>
            <a:r>
              <a:rPr lang="en-US" dirty="0"/>
              <a:t> relates to job satisfaction level of the employee (1-Low, 2-Medium, 3-High Very high)</a:t>
            </a:r>
          </a:p>
          <a:p>
            <a:endParaRPr lang="en-US" dirty="0"/>
          </a:p>
          <a:p>
            <a:pPr marL="285750" indent="-285750">
              <a:buFont typeface="Arial" panose="020B0604020202020204" pitchFamily="34" charset="0"/>
              <a:buChar char="•"/>
            </a:pPr>
            <a:r>
              <a:rPr lang="en-US" dirty="0" err="1">
                <a:solidFill>
                  <a:srgbClr val="00B0F0"/>
                </a:solidFill>
              </a:rPr>
              <a:t>NumCompanies</a:t>
            </a:r>
            <a:r>
              <a:rPr lang="en-US" dirty="0">
                <a:solidFill>
                  <a:srgbClr val="00B0F0"/>
                </a:solidFill>
              </a:rPr>
              <a:t> Worked :</a:t>
            </a:r>
            <a:r>
              <a:rPr lang="en-US" dirty="0"/>
              <a:t> how many companies has the employee worked upon</a:t>
            </a:r>
          </a:p>
          <a:p>
            <a:pPr marL="285750" indent="-285750">
              <a:buFont typeface="Arial" panose="020B0604020202020204" pitchFamily="34" charset="0"/>
              <a:buChar char="•"/>
            </a:pPr>
            <a:r>
              <a:rPr lang="en-US" dirty="0">
                <a:solidFill>
                  <a:srgbClr val="00B0F0"/>
                </a:solidFill>
              </a:rPr>
              <a:t>Over Time </a:t>
            </a:r>
            <a:r>
              <a:rPr lang="en-US" dirty="0"/>
              <a:t>- whether the employee works overtime (Yes / No)</a:t>
            </a:r>
          </a:p>
          <a:p>
            <a:pPr marL="285750" indent="-285750">
              <a:buFont typeface="Arial" panose="020B0604020202020204" pitchFamily="34" charset="0"/>
              <a:buChar char="•"/>
            </a:pPr>
            <a:r>
              <a:rPr lang="en-US" dirty="0">
                <a:solidFill>
                  <a:srgbClr val="00B0F0"/>
                </a:solidFill>
              </a:rPr>
              <a:t>Training Times Last Year :</a:t>
            </a:r>
            <a:r>
              <a:rPr lang="en-US" dirty="0"/>
              <a:t>number of trainings received by the employee </a:t>
            </a:r>
          </a:p>
          <a:p>
            <a:pPr marL="285750" indent="-285750">
              <a:buFont typeface="Arial" panose="020B0604020202020204" pitchFamily="34" charset="0"/>
              <a:buChar char="•"/>
            </a:pPr>
            <a:r>
              <a:rPr lang="en-US" dirty="0">
                <a:solidFill>
                  <a:srgbClr val="00B0F0"/>
                </a:solidFill>
              </a:rPr>
              <a:t>last </a:t>
            </a:r>
            <a:r>
              <a:rPr lang="en-US" dirty="0" err="1">
                <a:solidFill>
                  <a:srgbClr val="00B0F0"/>
                </a:solidFill>
              </a:rPr>
              <a:t>yearYearsInCurrentRole</a:t>
            </a:r>
            <a:r>
              <a:rPr lang="en-US" dirty="0">
                <a:solidFill>
                  <a:srgbClr val="00B0F0"/>
                </a:solidFill>
              </a:rPr>
              <a:t> :</a:t>
            </a:r>
            <a:r>
              <a:rPr lang="en-US" dirty="0"/>
              <a:t>number of years in current role</a:t>
            </a:r>
          </a:p>
          <a:p>
            <a:pPr marL="285750" indent="-285750">
              <a:buFont typeface="Arial" panose="020B0604020202020204" pitchFamily="34" charset="0"/>
              <a:buChar char="•"/>
            </a:pPr>
            <a:r>
              <a:rPr lang="en-US" dirty="0">
                <a:solidFill>
                  <a:srgbClr val="00B0F0"/>
                </a:solidFill>
              </a:rPr>
              <a:t>Years </a:t>
            </a:r>
            <a:r>
              <a:rPr lang="en-US" dirty="0" err="1">
                <a:solidFill>
                  <a:srgbClr val="00B0F0"/>
                </a:solidFill>
              </a:rPr>
              <a:t>SinceLast</a:t>
            </a:r>
            <a:r>
              <a:rPr lang="en-US" dirty="0">
                <a:solidFill>
                  <a:srgbClr val="00B0F0"/>
                </a:solidFill>
              </a:rPr>
              <a:t> Promotion :</a:t>
            </a:r>
            <a:r>
              <a:rPr lang="en-US" dirty="0"/>
              <a:t>number of years since last promotion</a:t>
            </a:r>
          </a:p>
          <a:p>
            <a:pPr marL="285750" indent="-285750">
              <a:buFont typeface="Arial" panose="020B0604020202020204" pitchFamily="34" charset="0"/>
              <a:buChar char="•"/>
            </a:pPr>
            <a:r>
              <a:rPr lang="en-US" dirty="0">
                <a:solidFill>
                  <a:srgbClr val="00B0F0"/>
                </a:solidFill>
              </a:rPr>
              <a:t>Years With </a:t>
            </a:r>
            <a:r>
              <a:rPr lang="en-US" dirty="0" err="1">
                <a:solidFill>
                  <a:srgbClr val="00B0F0"/>
                </a:solidFill>
              </a:rPr>
              <a:t>CurrManager</a:t>
            </a:r>
            <a:r>
              <a:rPr lang="en-US" dirty="0">
                <a:solidFill>
                  <a:srgbClr val="00B0F0"/>
                </a:solidFill>
              </a:rPr>
              <a:t>: </a:t>
            </a:r>
            <a:r>
              <a:rPr lang="en-US" dirty="0"/>
              <a:t>number of years with current manager</a:t>
            </a:r>
            <a:endParaRPr lang="de-DE" dirty="0"/>
          </a:p>
        </p:txBody>
      </p:sp>
    </p:spTree>
    <p:extLst>
      <p:ext uri="{BB962C8B-B14F-4D97-AF65-F5344CB8AC3E}">
        <p14:creationId xmlns:p14="http://schemas.microsoft.com/office/powerpoint/2010/main" val="1005974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CB32E980-1B5B-4BBE-A0BC-E5B8B8F1222C}"/>
              </a:ext>
            </a:extLst>
          </p:cNvPr>
          <p:cNvSpPr txBox="1"/>
          <p:nvPr/>
        </p:nvSpPr>
        <p:spPr>
          <a:xfrm>
            <a:off x="1111624" y="950259"/>
            <a:ext cx="9628094" cy="3139321"/>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Check for missing values in the data, and if any, will process the data accordingly.</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Understand how the features are related with our target variable – </a:t>
            </a:r>
            <a:r>
              <a:rPr lang="en-US" dirty="0">
                <a:highlight>
                  <a:srgbClr val="00FFFF"/>
                </a:highlight>
                <a:latin typeface="Times New Roman" panose="02020603050405020304" pitchFamily="18" charset="0"/>
                <a:cs typeface="Times New Roman" panose="02020603050405020304" pitchFamily="18" charset="0"/>
              </a:rPr>
              <a:t>attrition</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Convert target variable into numeric form</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Apply feature selection and feature engineering to make it model ready</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Apply various algorithms to check which one is the most suitable</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Draw out recommendations based on our analysis.</a:t>
            </a:r>
            <a:endParaRPr lang="de-DE" dirty="0">
              <a:latin typeface="Times New Roman" panose="02020603050405020304" pitchFamily="18" charset="0"/>
              <a:cs typeface="Times New Roman" panose="02020603050405020304" pitchFamily="18" charset="0"/>
            </a:endParaRPr>
          </a:p>
        </p:txBody>
      </p:sp>
      <p:sp>
        <p:nvSpPr>
          <p:cNvPr id="3" name="Textfeld 2">
            <a:extLst>
              <a:ext uri="{FF2B5EF4-FFF2-40B4-BE49-F238E27FC236}">
                <a16:creationId xmlns:a16="http://schemas.microsoft.com/office/drawing/2014/main" id="{C8F7C581-24AF-4289-9470-FB5C328AE0CA}"/>
              </a:ext>
            </a:extLst>
          </p:cNvPr>
          <p:cNvSpPr txBox="1"/>
          <p:nvPr/>
        </p:nvSpPr>
        <p:spPr>
          <a:xfrm>
            <a:off x="179294" y="170329"/>
            <a:ext cx="5697072" cy="369332"/>
          </a:xfrm>
          <a:prstGeom prst="rect">
            <a:avLst/>
          </a:prstGeom>
          <a:noFill/>
        </p:spPr>
        <p:txBody>
          <a:bodyPr wrap="square" rtlCol="0">
            <a:spAutoFit/>
          </a:bodyPr>
          <a:lstStyle/>
          <a:p>
            <a:pPr marL="285750" indent="-285750">
              <a:buFont typeface="Wingdings" panose="05000000000000000000" pitchFamily="2" charset="2"/>
              <a:buChar char="q"/>
            </a:pPr>
            <a:r>
              <a:rPr lang="en-US" dirty="0">
                <a:solidFill>
                  <a:srgbClr val="00B0F0"/>
                </a:solidFill>
                <a:latin typeface="Arial Black" panose="020B0A04020102020204" pitchFamily="34" charset="0"/>
              </a:rPr>
              <a:t>ANALYTICS APPROACH</a:t>
            </a:r>
            <a:endParaRPr lang="de-DE" dirty="0">
              <a:solidFill>
                <a:srgbClr val="00B0F0"/>
              </a:solidFill>
              <a:latin typeface="Arial Black" panose="020B0A04020102020204" pitchFamily="34" charset="0"/>
            </a:endParaRPr>
          </a:p>
        </p:txBody>
      </p:sp>
    </p:spTree>
    <p:extLst>
      <p:ext uri="{BB962C8B-B14F-4D97-AF65-F5344CB8AC3E}">
        <p14:creationId xmlns:p14="http://schemas.microsoft.com/office/powerpoint/2010/main" val="2353958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4941961-706B-494B-A56C-CA9C5C2B49A6}"/>
              </a:ext>
            </a:extLst>
          </p:cNvPr>
          <p:cNvSpPr txBox="1"/>
          <p:nvPr/>
        </p:nvSpPr>
        <p:spPr>
          <a:xfrm>
            <a:off x="672353" y="340659"/>
            <a:ext cx="10327341" cy="3970318"/>
          </a:xfrm>
          <a:prstGeom prst="rect">
            <a:avLst/>
          </a:prstGeom>
          <a:noFill/>
        </p:spPr>
        <p:txBody>
          <a:bodyPr wrap="square" rtlCol="0">
            <a:spAutoFit/>
          </a:bodyPr>
          <a:lstStyle/>
          <a:p>
            <a:endParaRPr lang="en-US" dirty="0"/>
          </a:p>
          <a:p>
            <a:r>
              <a:rPr lang="en-US" dirty="0"/>
              <a:t>  </a:t>
            </a:r>
          </a:p>
          <a:p>
            <a:pPr marL="285750" indent="-285750">
              <a:buFont typeface="Wingdings" panose="05000000000000000000" pitchFamily="2" charset="2"/>
              <a:buChar char="v"/>
            </a:pPr>
            <a:r>
              <a:rPr lang="en-US" dirty="0"/>
              <a:t>The process of modeling means training a machine learning algorithm to predict the labels from the features, tuning it for the business need, and validating it on holdout data,</a:t>
            </a:r>
          </a:p>
          <a:p>
            <a:endParaRPr lang="en-US" dirty="0"/>
          </a:p>
          <a:p>
            <a:pPr marL="285750" indent="-285750">
              <a:buFont typeface="Wingdings" panose="05000000000000000000" pitchFamily="2" charset="2"/>
              <a:buChar char="v"/>
            </a:pPr>
            <a:r>
              <a:rPr lang="en-US" b="1" dirty="0">
                <a:solidFill>
                  <a:srgbClr val="C00000"/>
                </a:solidFill>
              </a:rPr>
              <a:t>Models used for employee attrition:</a:t>
            </a:r>
          </a:p>
          <a:p>
            <a:pPr marL="285750" indent="-285750">
              <a:buFont typeface="Wingdings" panose="05000000000000000000" pitchFamily="2" charset="2"/>
              <a:buChar char="v"/>
            </a:pPr>
            <a:endParaRPr lang="en-US" dirty="0">
              <a:solidFill>
                <a:srgbClr val="C00000"/>
              </a:solidFill>
            </a:endParaRPr>
          </a:p>
          <a:p>
            <a:pPr marL="285750" indent="-285750">
              <a:buFont typeface="Courier New" panose="02070309020205020404" pitchFamily="49" charset="0"/>
              <a:buChar char="o"/>
            </a:pPr>
            <a:r>
              <a:rPr lang="en-US" dirty="0"/>
              <a:t>Logistic Regression</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dirty="0"/>
              <a:t> Random Forest</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dirty="0"/>
              <a:t>Support vector machine</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dirty="0"/>
              <a:t>XG Boost</a:t>
            </a:r>
            <a:endParaRPr lang="de-DE" dirty="0"/>
          </a:p>
        </p:txBody>
      </p:sp>
      <p:sp>
        <p:nvSpPr>
          <p:cNvPr id="3" name="Textfeld 2">
            <a:extLst>
              <a:ext uri="{FF2B5EF4-FFF2-40B4-BE49-F238E27FC236}">
                <a16:creationId xmlns:a16="http://schemas.microsoft.com/office/drawing/2014/main" id="{E2561939-DB57-43E2-8190-55D151066BA5}"/>
              </a:ext>
            </a:extLst>
          </p:cNvPr>
          <p:cNvSpPr txBox="1"/>
          <p:nvPr/>
        </p:nvSpPr>
        <p:spPr>
          <a:xfrm>
            <a:off x="295835" y="134471"/>
            <a:ext cx="5988425" cy="369332"/>
          </a:xfrm>
          <a:prstGeom prst="rect">
            <a:avLst/>
          </a:prstGeom>
          <a:noFill/>
        </p:spPr>
        <p:txBody>
          <a:bodyPr wrap="square" rtlCol="0">
            <a:spAutoFit/>
          </a:bodyPr>
          <a:lstStyle/>
          <a:p>
            <a:pPr marL="285750" indent="-285750">
              <a:buFont typeface="Wingdings" panose="05000000000000000000" pitchFamily="2" charset="2"/>
              <a:buChar char="q"/>
            </a:pPr>
            <a:r>
              <a:rPr lang="en-US" dirty="0">
                <a:solidFill>
                  <a:srgbClr val="00B0F0"/>
                </a:solidFill>
                <a:latin typeface="Arial Black" panose="020B0A04020102020204" pitchFamily="34" charset="0"/>
              </a:rPr>
              <a:t>Model building</a:t>
            </a:r>
            <a:endParaRPr lang="de-DE" dirty="0">
              <a:solidFill>
                <a:srgbClr val="00B0F0"/>
              </a:solidFill>
              <a:latin typeface="Arial Black" panose="020B0A04020102020204" pitchFamily="34" charset="0"/>
            </a:endParaRPr>
          </a:p>
        </p:txBody>
      </p:sp>
    </p:spTree>
    <p:extLst>
      <p:ext uri="{BB962C8B-B14F-4D97-AF65-F5344CB8AC3E}">
        <p14:creationId xmlns:p14="http://schemas.microsoft.com/office/powerpoint/2010/main" val="2717770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10C13788-15E2-43C0-8E43-6DEE2037DCF5}"/>
              </a:ext>
            </a:extLst>
          </p:cNvPr>
          <p:cNvPicPr>
            <a:picLocks noChangeAspect="1"/>
          </p:cNvPicPr>
          <p:nvPr/>
        </p:nvPicPr>
        <p:blipFill>
          <a:blip r:embed="rId2"/>
          <a:stretch>
            <a:fillRect/>
          </a:stretch>
        </p:blipFill>
        <p:spPr>
          <a:xfrm>
            <a:off x="875898" y="492160"/>
            <a:ext cx="6597387" cy="5651316"/>
          </a:xfrm>
          <a:prstGeom prst="rect">
            <a:avLst/>
          </a:prstGeom>
        </p:spPr>
      </p:pic>
      <p:sp>
        <p:nvSpPr>
          <p:cNvPr id="3" name="Untertitel 2">
            <a:extLst>
              <a:ext uri="{FF2B5EF4-FFF2-40B4-BE49-F238E27FC236}">
                <a16:creationId xmlns:a16="http://schemas.microsoft.com/office/drawing/2014/main" id="{52EE22D5-FCBB-4CF2-AD63-33826EB3C486}"/>
              </a:ext>
            </a:extLst>
          </p:cNvPr>
          <p:cNvSpPr>
            <a:spLocks noGrp="1"/>
          </p:cNvSpPr>
          <p:nvPr>
            <p:ph type="subTitle" idx="1"/>
          </p:nvPr>
        </p:nvSpPr>
        <p:spPr>
          <a:xfrm>
            <a:off x="7473285" y="2608729"/>
            <a:ext cx="4078941" cy="609600"/>
          </a:xfrm>
        </p:spPr>
        <p:txBody>
          <a:bodyPr>
            <a:normAutofit/>
          </a:bodyPr>
          <a:lstStyle/>
          <a:p>
            <a:r>
              <a:rPr lang="en-IN" sz="1600" cap="none" dirty="0">
                <a:solidFill>
                  <a:schemeClr val="tx1"/>
                </a:solidFill>
                <a:latin typeface="Arial Black" panose="020B0A04020102020204" pitchFamily="34" charset="0"/>
              </a:rPr>
              <a:t>This dataset is imbalanced </a:t>
            </a:r>
            <a:endParaRPr lang="de-DE" sz="1600" cap="none" dirty="0">
              <a:solidFill>
                <a:schemeClr val="tx1"/>
              </a:solidFill>
              <a:latin typeface="Arial Black" panose="020B0A04020102020204" pitchFamily="34" charset="0"/>
            </a:endParaRPr>
          </a:p>
        </p:txBody>
      </p:sp>
      <p:sp>
        <p:nvSpPr>
          <p:cNvPr id="2" name="Textfeld 1">
            <a:extLst>
              <a:ext uri="{FF2B5EF4-FFF2-40B4-BE49-F238E27FC236}">
                <a16:creationId xmlns:a16="http://schemas.microsoft.com/office/drawing/2014/main" id="{FB959A0F-68FD-48C5-8D8C-2C39C87E43D7}"/>
              </a:ext>
            </a:extLst>
          </p:cNvPr>
          <p:cNvSpPr txBox="1"/>
          <p:nvPr/>
        </p:nvSpPr>
        <p:spPr>
          <a:xfrm>
            <a:off x="80682" y="30495"/>
            <a:ext cx="5109883" cy="461665"/>
          </a:xfrm>
          <a:prstGeom prst="rect">
            <a:avLst/>
          </a:prstGeom>
          <a:noFill/>
        </p:spPr>
        <p:txBody>
          <a:bodyPr wrap="square" rtlCol="0">
            <a:spAutoFit/>
          </a:bodyPr>
          <a:lstStyle/>
          <a:p>
            <a:pPr marL="342900" indent="-342900">
              <a:buFont typeface="Wingdings" panose="05000000000000000000" pitchFamily="2" charset="2"/>
              <a:buChar char="q"/>
            </a:pPr>
            <a:r>
              <a:rPr lang="en-IN" sz="2400" b="1" dirty="0">
                <a:solidFill>
                  <a:srgbClr val="00B0F0"/>
                </a:solidFill>
                <a:latin typeface="Arial Black" panose="020B0A04020102020204" pitchFamily="34" charset="0"/>
              </a:rPr>
              <a:t>EDA</a:t>
            </a:r>
          </a:p>
        </p:txBody>
      </p:sp>
    </p:spTree>
    <p:extLst>
      <p:ext uri="{BB962C8B-B14F-4D97-AF65-F5344CB8AC3E}">
        <p14:creationId xmlns:p14="http://schemas.microsoft.com/office/powerpoint/2010/main" val="3027103204"/>
      </p:ext>
    </p:extLst>
  </p:cSld>
  <p:clrMapOvr>
    <a:masterClrMapping/>
  </p:clrMapOvr>
</p:sld>
</file>

<file path=ppt/theme/theme1.xml><?xml version="1.0" encoding="utf-8"?>
<a:theme xmlns:a="http://schemas.openxmlformats.org/drawingml/2006/main" name="Rückblick">
  <a:themeElements>
    <a:clrScheme name="Rückblick">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ückblick">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ückblick">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FB9BFA2-1FA5-44A1-B975-10D6BF58ECD0}">
  <ds:schemaRefs>
    <ds:schemaRef ds:uri="http://schemas.microsoft.com/sharepoint/v3/contenttype/forms"/>
  </ds:schemaRefs>
</ds:datastoreItem>
</file>

<file path=customXml/itemProps2.xml><?xml version="1.0" encoding="utf-8"?>
<ds:datastoreItem xmlns:ds="http://schemas.openxmlformats.org/officeDocument/2006/customXml" ds:itemID="{30541854-87B3-4953-A183-EF3BD285377B}">
  <ds:schemaRefs>
    <ds:schemaRef ds:uri="http://purl.org/dc/elements/1.1/"/>
    <ds:schemaRef ds:uri="http://schemas.microsoft.com/office/2006/metadata/properties"/>
    <ds:schemaRef ds:uri="http://schemas.microsoft.com/office/2006/documentManagement/types"/>
    <ds:schemaRef ds:uri="http://purl.org/dc/terms/"/>
    <ds:schemaRef ds:uri="http://schemas.microsoft.com/office/infopath/2007/PartnerControls"/>
    <ds:schemaRef ds:uri="http://www.w3.org/XML/1998/namespace"/>
    <ds:schemaRef ds:uri="http://schemas.openxmlformats.org/package/2006/metadata/core-properties"/>
    <ds:schemaRef ds:uri="16c05727-aa75-4e4a-9b5f-8a80a1165891"/>
    <ds:schemaRef ds:uri="71af3243-3dd4-4a8d-8c0d-dd76da1f02a5"/>
    <ds:schemaRef ds:uri="http://purl.org/dc/dcmitype/"/>
  </ds:schemaRefs>
</ds:datastoreItem>
</file>

<file path=customXml/itemProps3.xml><?xml version="1.0" encoding="utf-8"?>
<ds:datastoreItem xmlns:ds="http://schemas.openxmlformats.org/officeDocument/2006/customXml" ds:itemID="{E577E783-5AB8-45E6-9E56-AE40075231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Retrospect</Template>
  <TotalTime>0</TotalTime>
  <Words>762</Words>
  <Application>Microsoft Office PowerPoint</Application>
  <PresentationFormat>Breitbild</PresentationFormat>
  <Paragraphs>106</Paragraphs>
  <Slides>25</Slides>
  <Notes>5</Notes>
  <HiddenSlides>0</HiddenSlides>
  <MMClips>0</MMClips>
  <ScaleCrop>false</ScaleCrop>
  <HeadingPairs>
    <vt:vector size="6" baseType="variant">
      <vt:variant>
        <vt:lpstr>Verwendete Schriftarten</vt:lpstr>
      </vt:variant>
      <vt:variant>
        <vt:i4>10</vt:i4>
      </vt:variant>
      <vt:variant>
        <vt:lpstr>Design</vt:lpstr>
      </vt:variant>
      <vt:variant>
        <vt:i4>1</vt:i4>
      </vt:variant>
      <vt:variant>
        <vt:lpstr>Folientitel</vt:lpstr>
      </vt:variant>
      <vt:variant>
        <vt:i4>25</vt:i4>
      </vt:variant>
    </vt:vector>
  </HeadingPairs>
  <TitlesOfParts>
    <vt:vector size="36" baseType="lpstr">
      <vt:lpstr>-apple-system</vt:lpstr>
      <vt:lpstr>Arial</vt:lpstr>
      <vt:lpstr>Arial Black</vt:lpstr>
      <vt:lpstr>Calibri</vt:lpstr>
      <vt:lpstr>Calibri Light</vt:lpstr>
      <vt:lpstr>Corbel</vt:lpstr>
      <vt:lpstr>Courier New</vt:lpstr>
      <vt:lpstr>Symbol</vt:lpstr>
      <vt:lpstr>Times New Roman</vt:lpstr>
      <vt:lpstr>Wingdings</vt:lpstr>
      <vt:lpstr>Rückblick</vt:lpstr>
      <vt:lpstr>IBM-HR-employee-Attrition-Prediction</vt:lpstr>
      <vt:lpstr>PowerPoint-Präsentation</vt:lpstr>
      <vt:lpstr>Contents of The Project</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The  Column 'EmployeeCount’  is all 1s which indicate every observation is linked with 1 employee only, thanks for this info and we will drop it.   Column 'StandardHours' is all 80s which means everyone in this dataset works as a fulltime employee and we could definitely drop it as well.   Column 'Over18' is another interesting column which tells us every employee in this dataset is over 18 and we will drop it as well.</vt:lpstr>
      <vt:lpstr>PowerPoint-Präsentation</vt:lpstr>
      <vt:lpstr>PowerPoint-Präsentation</vt:lpstr>
      <vt:lpstr>PowerPoint-Präsentation</vt:lpstr>
      <vt:lpstr>PowerPoint-Präsentation</vt:lpstr>
      <vt:lpstr>PowerPoint-Präsentation</vt:lpstr>
      <vt:lpstr>Oversampling with SMOTE </vt:lpstr>
      <vt:lpstr>PowerPoint-Präsentation</vt:lpstr>
      <vt:lpstr>Vielen Dank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2024-06-07T19:12:48Z</dcterms:created>
  <dcterms:modified xsi:type="dcterms:W3CDTF">2024-06-08T10:30:56Z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