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4.xml" ContentType="application/vnd.openxmlformats-officedocument.drawingml.chartshape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4"/>
  </p:notesMasterIdLst>
  <p:handoutMasterIdLst>
    <p:handoutMasterId r:id="rId25"/>
  </p:handoutMasterIdLst>
  <p:sldIdLst>
    <p:sldId id="257" r:id="rId5"/>
    <p:sldId id="268" r:id="rId6"/>
    <p:sldId id="277" r:id="rId7"/>
    <p:sldId id="269" r:id="rId8"/>
    <p:sldId id="278" r:id="rId9"/>
    <p:sldId id="270" r:id="rId10"/>
    <p:sldId id="273" r:id="rId11"/>
    <p:sldId id="279" r:id="rId12"/>
    <p:sldId id="280" r:id="rId13"/>
    <p:sldId id="281" r:id="rId14"/>
    <p:sldId id="282" r:id="rId15"/>
    <p:sldId id="283" r:id="rId16"/>
    <p:sldId id="284" r:id="rId17"/>
    <p:sldId id="285" r:id="rId18"/>
    <p:sldId id="286" r:id="rId19"/>
    <p:sldId id="287" r:id="rId20"/>
    <p:sldId id="288" r:id="rId21"/>
    <p:sldId id="289" r:id="rId22"/>
    <p:sldId id="276" r:id="rId2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408" autoAdjust="0"/>
  </p:normalViewPr>
  <p:slideViewPr>
    <p:cSldViewPr snapToGrid="0" showGuides="1">
      <p:cViewPr varScale="1">
        <p:scale>
          <a:sx n="85" d="100"/>
          <a:sy n="85" d="100"/>
        </p:scale>
        <p:origin x="590" y="86"/>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88" d="100"/>
          <a:sy n="88" d="100"/>
        </p:scale>
        <p:origin x="294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de-DE" sz="1862" b="0" i="0" u="none" strike="noStrike" kern="1200" spc="0" baseline="0" noProof="0">
                <a:solidFill>
                  <a:schemeClr val="tx1">
                    <a:lumMod val="65000"/>
                    <a:lumOff val="35000"/>
                  </a:schemeClr>
                </a:solidFill>
                <a:latin typeface="+mn-lt"/>
                <a:ea typeface="+mn-ea"/>
                <a:cs typeface="+mn-cs"/>
              </a:defRPr>
            </a:pPr>
            <a:r>
              <a:rPr lang="de-DE" noProof="0" dirty="0"/>
              <a:t>Umsätze</a:t>
            </a:r>
          </a:p>
        </c:rich>
      </c:tx>
      <c:overlay val="0"/>
      <c:spPr>
        <a:noFill/>
        <a:ln>
          <a:noFill/>
        </a:ln>
        <a:effectLst/>
      </c:spPr>
      <c:txPr>
        <a:bodyPr rot="0" spcFirstLastPara="1" vertOverflow="ellipsis" vert="horz" wrap="square" anchor="ctr" anchorCtr="1"/>
        <a:lstStyle/>
        <a:p>
          <a:pPr>
            <a:defRPr lang="de-DE" sz="1862" b="0" i="0" u="none" strike="noStrike" kern="1200" spc="0" baseline="0" noProof="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de-DE" sz="1862" b="0" i="0" u="none" strike="noStrike" kern="1200" spc="0" baseline="0" noProof="0">
                <a:solidFill>
                  <a:schemeClr val="tx1">
                    <a:lumMod val="65000"/>
                    <a:lumOff val="35000"/>
                  </a:schemeClr>
                </a:solidFill>
                <a:latin typeface="+mn-lt"/>
                <a:ea typeface="+mn-ea"/>
                <a:cs typeface="+mn-cs"/>
              </a:defRPr>
            </a:pPr>
            <a:r>
              <a:rPr lang="de-DE" noProof="0" dirty="0"/>
              <a:t>Umsätze</a:t>
            </a:r>
          </a:p>
        </c:rich>
      </c:tx>
      <c:overlay val="0"/>
      <c:spPr>
        <a:noFill/>
        <a:ln>
          <a:noFill/>
        </a:ln>
        <a:effectLst/>
      </c:spPr>
      <c:txPr>
        <a:bodyPr rot="0" spcFirstLastPara="1" vertOverflow="ellipsis" vert="horz" wrap="square" anchor="ctr" anchorCtr="1"/>
        <a:lstStyle/>
        <a:p>
          <a:pPr>
            <a:defRPr lang="de-DE" sz="1862" b="0" i="0" u="none" strike="noStrike" kern="1200" spc="0" baseline="0" noProof="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746777800"/>
        <c:axId val="746777408"/>
      </c:barChart>
      <c:catAx>
        <c:axId val="74677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408"/>
        <c:crosses val="autoZero"/>
        <c:auto val="1"/>
        <c:lblAlgn val="ctr"/>
        <c:lblOffset val="100"/>
        <c:noMultiLvlLbl val="0"/>
      </c:catAx>
      <c:valAx>
        <c:axId val="7467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780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045A3-41F4-4A4E-96EA-7B5799D85445}" type="doc">
      <dgm:prSet loTypeId="urn:microsoft.com/office/officeart/2005/8/layout/hProcess3" loCatId="process" qsTypeId="urn:microsoft.com/office/officeart/2005/8/quickstyle/3d3" qsCatId="3D" csTypeId="urn:microsoft.com/office/officeart/2005/8/colors/accent2_1" csCatId="accent2" phldr="1"/>
      <dgm:spPr/>
    </dgm:pt>
    <dgm:pt modelId="{BC88A562-87C3-4BD2-AB41-A6F15014F5C3}">
      <dgm:prSet phldrT="[Text]" custT="1"/>
      <dgm:spPr/>
      <dgm:t>
        <a:bodyPr/>
        <a:lstStyle/>
        <a:p>
          <a:pPr algn="l"/>
          <a:r>
            <a:rPr lang="de-DE" sz="3200" b="1" dirty="0">
              <a:solidFill>
                <a:schemeClr val="accent3">
                  <a:lumMod val="75000"/>
                </a:schemeClr>
              </a:solidFill>
            </a:rPr>
            <a:t>Problem Statement</a:t>
          </a:r>
          <a:endParaRPr lang="en-IN" sz="3200" b="1" dirty="0">
            <a:solidFill>
              <a:schemeClr val="accent3">
                <a:lumMod val="75000"/>
              </a:schemeClr>
            </a:solidFill>
          </a:endParaRPr>
        </a:p>
      </dgm:t>
    </dgm:pt>
    <dgm:pt modelId="{67124E6F-AB2E-41D6-AE29-3536AF5DF718}" type="parTrans" cxnId="{C04AA0D9-C6AE-4E54-89A1-67DCAC0B416F}">
      <dgm:prSet/>
      <dgm:spPr/>
      <dgm:t>
        <a:bodyPr/>
        <a:lstStyle/>
        <a:p>
          <a:endParaRPr lang="en-IN">
            <a:solidFill>
              <a:srgbClr val="FF0000"/>
            </a:solidFill>
          </a:endParaRPr>
        </a:p>
      </dgm:t>
    </dgm:pt>
    <dgm:pt modelId="{2C19D9CF-911F-4F68-A31D-1286799BC4A6}" type="sibTrans" cxnId="{C04AA0D9-C6AE-4E54-89A1-67DCAC0B416F}">
      <dgm:prSet/>
      <dgm:spPr/>
      <dgm:t>
        <a:bodyPr/>
        <a:lstStyle/>
        <a:p>
          <a:endParaRPr lang="en-IN">
            <a:solidFill>
              <a:srgbClr val="FF0000"/>
            </a:solidFill>
          </a:endParaRPr>
        </a:p>
      </dgm:t>
    </dgm:pt>
    <dgm:pt modelId="{B25FEB75-26CC-4A4F-ADB7-FEA06D8BB86B}" type="pres">
      <dgm:prSet presAssocID="{74E045A3-41F4-4A4E-96EA-7B5799D85445}" presName="Name0" presStyleCnt="0">
        <dgm:presLayoutVars>
          <dgm:dir/>
          <dgm:animLvl val="lvl"/>
          <dgm:resizeHandles val="exact"/>
        </dgm:presLayoutVars>
      </dgm:prSet>
      <dgm:spPr/>
    </dgm:pt>
    <dgm:pt modelId="{10AFB575-EFEE-4E89-A89A-9C7943115919}" type="pres">
      <dgm:prSet presAssocID="{74E045A3-41F4-4A4E-96EA-7B5799D85445}" presName="dummy" presStyleCnt="0"/>
      <dgm:spPr/>
    </dgm:pt>
    <dgm:pt modelId="{91BE07B9-E8D5-4C88-B5BE-D3DE1D915CE1}" type="pres">
      <dgm:prSet presAssocID="{74E045A3-41F4-4A4E-96EA-7B5799D85445}" presName="linH" presStyleCnt="0"/>
      <dgm:spPr/>
    </dgm:pt>
    <dgm:pt modelId="{284ED97D-17CA-4327-8824-8D1740468CF6}" type="pres">
      <dgm:prSet presAssocID="{74E045A3-41F4-4A4E-96EA-7B5799D85445}" presName="padding1" presStyleCnt="0"/>
      <dgm:spPr/>
    </dgm:pt>
    <dgm:pt modelId="{CB133C3E-A34A-4B0E-B709-1B9518CDF304}" type="pres">
      <dgm:prSet presAssocID="{BC88A562-87C3-4BD2-AB41-A6F15014F5C3}" presName="linV" presStyleCnt="0"/>
      <dgm:spPr/>
    </dgm:pt>
    <dgm:pt modelId="{D365B9E7-F451-444A-9FAF-23C9D585CEE7}" type="pres">
      <dgm:prSet presAssocID="{BC88A562-87C3-4BD2-AB41-A6F15014F5C3}" presName="spVertical1" presStyleCnt="0"/>
      <dgm:spPr/>
    </dgm:pt>
    <dgm:pt modelId="{92D338BD-C3FA-4E5A-ACB1-3126F34944D9}" type="pres">
      <dgm:prSet presAssocID="{BC88A562-87C3-4BD2-AB41-A6F15014F5C3}" presName="parTx" presStyleLbl="revTx" presStyleIdx="0" presStyleCnt="1" custScaleX="2000000" custScaleY="81260" custLinFactNeighborX="-49263" custLinFactNeighborY="36372">
        <dgm:presLayoutVars>
          <dgm:chMax val="0"/>
          <dgm:chPref val="0"/>
          <dgm:bulletEnabled val="1"/>
        </dgm:presLayoutVars>
      </dgm:prSet>
      <dgm:spPr/>
    </dgm:pt>
    <dgm:pt modelId="{0144490E-49A5-47BC-AE1F-11DF9CA32C75}" type="pres">
      <dgm:prSet presAssocID="{BC88A562-87C3-4BD2-AB41-A6F15014F5C3}" presName="spVertical2" presStyleCnt="0"/>
      <dgm:spPr/>
    </dgm:pt>
    <dgm:pt modelId="{FAE0DAD1-9DD8-40B4-B5F1-BC63756E060B}" type="pres">
      <dgm:prSet presAssocID="{BC88A562-87C3-4BD2-AB41-A6F15014F5C3}" presName="spVertical3" presStyleCnt="0"/>
      <dgm:spPr/>
    </dgm:pt>
    <dgm:pt modelId="{4718B74C-BEEC-4123-9244-DED21492CD2F}" type="pres">
      <dgm:prSet presAssocID="{74E045A3-41F4-4A4E-96EA-7B5799D85445}" presName="padding2" presStyleCnt="0"/>
      <dgm:spPr/>
    </dgm:pt>
    <dgm:pt modelId="{4A5AC161-2799-46E8-9C16-7E7FF41B8E6B}" type="pres">
      <dgm:prSet presAssocID="{74E045A3-41F4-4A4E-96EA-7B5799D85445}" presName="negArrow" presStyleCnt="0"/>
      <dgm:spPr/>
    </dgm:pt>
    <dgm:pt modelId="{1133DA23-8C2F-46A8-9136-1DE7FD124991}" type="pres">
      <dgm:prSet presAssocID="{74E045A3-41F4-4A4E-96EA-7B5799D85445}" presName="backgroundArrow" presStyleLbl="node1" presStyleIdx="0" presStyleCnt="1" custLinFactNeighborX="-331" custLinFactNeighborY="1549"/>
      <dgm:spPr/>
    </dgm:pt>
  </dgm:ptLst>
  <dgm:cxnLst>
    <dgm:cxn modelId="{11051861-7335-437D-A75E-F1B3C91FED33}" type="presOf" srcId="{BC88A562-87C3-4BD2-AB41-A6F15014F5C3}" destId="{92D338BD-C3FA-4E5A-ACB1-3126F34944D9}" srcOrd="0" destOrd="0" presId="urn:microsoft.com/office/officeart/2005/8/layout/hProcess3"/>
    <dgm:cxn modelId="{09DDCF58-C21F-4A8B-A8DF-FA9A815AF0CA}" type="presOf" srcId="{74E045A3-41F4-4A4E-96EA-7B5799D85445}" destId="{B25FEB75-26CC-4A4F-ADB7-FEA06D8BB86B}" srcOrd="0" destOrd="0" presId="urn:microsoft.com/office/officeart/2005/8/layout/hProcess3"/>
    <dgm:cxn modelId="{C04AA0D9-C6AE-4E54-89A1-67DCAC0B416F}" srcId="{74E045A3-41F4-4A4E-96EA-7B5799D85445}" destId="{BC88A562-87C3-4BD2-AB41-A6F15014F5C3}" srcOrd="0" destOrd="0" parTransId="{67124E6F-AB2E-41D6-AE29-3536AF5DF718}" sibTransId="{2C19D9CF-911F-4F68-A31D-1286799BC4A6}"/>
    <dgm:cxn modelId="{DAD92454-8A6B-4EFA-A078-13E52D8C3E6E}" type="presParOf" srcId="{B25FEB75-26CC-4A4F-ADB7-FEA06D8BB86B}" destId="{10AFB575-EFEE-4E89-A89A-9C7943115919}" srcOrd="0" destOrd="0" presId="urn:microsoft.com/office/officeart/2005/8/layout/hProcess3"/>
    <dgm:cxn modelId="{A596646F-4B36-4C55-A913-8721E4E383BB}" type="presParOf" srcId="{B25FEB75-26CC-4A4F-ADB7-FEA06D8BB86B}" destId="{91BE07B9-E8D5-4C88-B5BE-D3DE1D915CE1}" srcOrd="1" destOrd="0" presId="urn:microsoft.com/office/officeart/2005/8/layout/hProcess3"/>
    <dgm:cxn modelId="{07746D9D-5567-484C-A8C2-BB336A64D045}" type="presParOf" srcId="{91BE07B9-E8D5-4C88-B5BE-D3DE1D915CE1}" destId="{284ED97D-17CA-4327-8824-8D1740468CF6}" srcOrd="0" destOrd="0" presId="urn:microsoft.com/office/officeart/2005/8/layout/hProcess3"/>
    <dgm:cxn modelId="{D94A341E-3DF3-4A46-8EAB-347372DEEBA9}" type="presParOf" srcId="{91BE07B9-E8D5-4C88-B5BE-D3DE1D915CE1}" destId="{CB133C3E-A34A-4B0E-B709-1B9518CDF304}" srcOrd="1" destOrd="0" presId="urn:microsoft.com/office/officeart/2005/8/layout/hProcess3"/>
    <dgm:cxn modelId="{EBB48AE7-D6E2-4642-83EE-1FA7FED8F01B}" type="presParOf" srcId="{CB133C3E-A34A-4B0E-B709-1B9518CDF304}" destId="{D365B9E7-F451-444A-9FAF-23C9D585CEE7}" srcOrd="0" destOrd="0" presId="urn:microsoft.com/office/officeart/2005/8/layout/hProcess3"/>
    <dgm:cxn modelId="{D7E91684-B2DD-4B14-BFD9-CD8C4EF55065}" type="presParOf" srcId="{CB133C3E-A34A-4B0E-B709-1B9518CDF304}" destId="{92D338BD-C3FA-4E5A-ACB1-3126F34944D9}" srcOrd="1" destOrd="0" presId="urn:microsoft.com/office/officeart/2005/8/layout/hProcess3"/>
    <dgm:cxn modelId="{0E89ADD3-2B5F-46DD-ADA5-569CC35A82F3}" type="presParOf" srcId="{CB133C3E-A34A-4B0E-B709-1B9518CDF304}" destId="{0144490E-49A5-47BC-AE1F-11DF9CA32C75}" srcOrd="2" destOrd="0" presId="urn:microsoft.com/office/officeart/2005/8/layout/hProcess3"/>
    <dgm:cxn modelId="{7B0A6DF4-2B8D-4CFD-821A-46D448CA6D77}" type="presParOf" srcId="{CB133C3E-A34A-4B0E-B709-1B9518CDF304}" destId="{FAE0DAD1-9DD8-40B4-B5F1-BC63756E060B}" srcOrd="3" destOrd="0" presId="urn:microsoft.com/office/officeart/2005/8/layout/hProcess3"/>
    <dgm:cxn modelId="{50B7CB31-63DC-4C3F-A592-382CEBF94144}" type="presParOf" srcId="{91BE07B9-E8D5-4C88-B5BE-D3DE1D915CE1}" destId="{4718B74C-BEEC-4123-9244-DED21492CD2F}" srcOrd="2" destOrd="0" presId="urn:microsoft.com/office/officeart/2005/8/layout/hProcess3"/>
    <dgm:cxn modelId="{32D355B6-C182-4F33-B056-EA2162C69D08}" type="presParOf" srcId="{91BE07B9-E8D5-4C88-B5BE-D3DE1D915CE1}" destId="{4A5AC161-2799-46E8-9C16-7E7FF41B8E6B}" srcOrd="3" destOrd="0" presId="urn:microsoft.com/office/officeart/2005/8/layout/hProcess3"/>
    <dgm:cxn modelId="{A351F1FA-146E-4E06-8DEE-C9735DF24C55}" type="presParOf" srcId="{91BE07B9-E8D5-4C88-B5BE-D3DE1D915CE1}" destId="{1133DA23-8C2F-46A8-9136-1DE7FD124991}"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29E4244-983C-4948-8252-9B7AA8FC8D8F}"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IN"/>
        </a:p>
      </dgm:t>
    </dgm:pt>
    <dgm:pt modelId="{66C2325C-3A54-4A2A-B519-B17D81F1B3A2}">
      <dgm:prSet phldrT="[Text]" custT="1"/>
      <dgm:spPr/>
      <dgm:t>
        <a:bodyPr/>
        <a:lstStyle/>
        <a:p>
          <a:r>
            <a:rPr lang="en-IN" sz="1400" dirty="0"/>
            <a:t>Cluster5(High </a:t>
          </a:r>
          <a:r>
            <a:rPr lang="en-IN" sz="1400" dirty="0" err="1"/>
            <a:t>Income,Low</a:t>
          </a:r>
          <a:r>
            <a:rPr lang="en-IN" sz="1400" dirty="0"/>
            <a:t> Spending) we can offer special promotions and product bundles</a:t>
          </a:r>
        </a:p>
      </dgm:t>
    </dgm:pt>
    <dgm:pt modelId="{15A48052-7594-45E0-AD2D-D844FDB3C4A7}" type="sibTrans" cxnId="{1C8F281E-0C81-46DF-93DA-DBF4E9C1801D}">
      <dgm:prSet/>
      <dgm:spPr/>
      <dgm:t>
        <a:bodyPr/>
        <a:lstStyle/>
        <a:p>
          <a:endParaRPr lang="en-IN"/>
        </a:p>
      </dgm:t>
    </dgm:pt>
    <dgm:pt modelId="{4E435ACF-1FC5-4DAE-9F54-B23AB22A2555}" type="parTrans" cxnId="{1C8F281E-0C81-46DF-93DA-DBF4E9C1801D}">
      <dgm:prSet/>
      <dgm:spPr/>
      <dgm:t>
        <a:bodyPr/>
        <a:lstStyle/>
        <a:p>
          <a:endParaRPr lang="en-IN"/>
        </a:p>
      </dgm:t>
    </dgm:pt>
    <dgm:pt modelId="{D68F7ACA-4D1F-441E-B5E1-A0644A7B7865}" type="pres">
      <dgm:prSet presAssocID="{629E4244-983C-4948-8252-9B7AA8FC8D8F}" presName="hierChild1" presStyleCnt="0">
        <dgm:presLayoutVars>
          <dgm:orgChart val="1"/>
          <dgm:chPref val="1"/>
          <dgm:dir/>
          <dgm:animOne val="branch"/>
          <dgm:animLvl val="lvl"/>
          <dgm:resizeHandles/>
        </dgm:presLayoutVars>
      </dgm:prSet>
      <dgm:spPr/>
    </dgm:pt>
    <dgm:pt modelId="{16D40BAB-BBE8-4C20-B862-3A031F7051F6}" type="pres">
      <dgm:prSet presAssocID="{66C2325C-3A54-4A2A-B519-B17D81F1B3A2}" presName="hierRoot1" presStyleCnt="0">
        <dgm:presLayoutVars>
          <dgm:hierBranch val="init"/>
        </dgm:presLayoutVars>
      </dgm:prSet>
      <dgm:spPr/>
    </dgm:pt>
    <dgm:pt modelId="{0B7F0334-D517-45B5-879E-87317AB1058D}" type="pres">
      <dgm:prSet presAssocID="{66C2325C-3A54-4A2A-B519-B17D81F1B3A2}" presName="rootComposite1" presStyleCnt="0"/>
      <dgm:spPr/>
    </dgm:pt>
    <dgm:pt modelId="{8B75DF97-FE5B-4AAA-9AF0-C033F1AC8C50}" type="pres">
      <dgm:prSet presAssocID="{66C2325C-3A54-4A2A-B519-B17D81F1B3A2}" presName="rootText1" presStyleLbl="node0" presStyleIdx="0" presStyleCnt="1" custScaleX="742839" custScaleY="113861" custLinFactNeighborX="-374" custLinFactNeighborY="-3077">
        <dgm:presLayoutVars>
          <dgm:chPref val="3"/>
        </dgm:presLayoutVars>
      </dgm:prSet>
      <dgm:spPr/>
    </dgm:pt>
    <dgm:pt modelId="{BDB279C5-383E-4C68-BF52-EF252455C69E}" type="pres">
      <dgm:prSet presAssocID="{66C2325C-3A54-4A2A-B519-B17D81F1B3A2}" presName="rootConnector1" presStyleLbl="node1" presStyleIdx="0" presStyleCnt="0"/>
      <dgm:spPr/>
    </dgm:pt>
    <dgm:pt modelId="{E9D57C7F-543C-4D66-A677-C80A30681135}" type="pres">
      <dgm:prSet presAssocID="{66C2325C-3A54-4A2A-B519-B17D81F1B3A2}" presName="hierChild2" presStyleCnt="0"/>
      <dgm:spPr/>
    </dgm:pt>
    <dgm:pt modelId="{BEC23138-B5FF-4C0F-89D8-32AA78D51CD3}" type="pres">
      <dgm:prSet presAssocID="{66C2325C-3A54-4A2A-B519-B17D81F1B3A2}" presName="hierChild3" presStyleCnt="0"/>
      <dgm:spPr/>
    </dgm:pt>
  </dgm:ptLst>
  <dgm:cxnLst>
    <dgm:cxn modelId="{1C8F281E-0C81-46DF-93DA-DBF4E9C1801D}" srcId="{629E4244-983C-4948-8252-9B7AA8FC8D8F}" destId="{66C2325C-3A54-4A2A-B519-B17D81F1B3A2}" srcOrd="0" destOrd="0" parTransId="{4E435ACF-1FC5-4DAE-9F54-B23AB22A2555}" sibTransId="{15A48052-7594-45E0-AD2D-D844FDB3C4A7}"/>
    <dgm:cxn modelId="{25244364-8098-43D7-B650-B17B1E692D51}" type="presOf" srcId="{629E4244-983C-4948-8252-9B7AA8FC8D8F}" destId="{D68F7ACA-4D1F-441E-B5E1-A0644A7B7865}" srcOrd="0" destOrd="0" presId="urn:microsoft.com/office/officeart/2005/8/layout/orgChart1"/>
    <dgm:cxn modelId="{CF2B2D88-27AC-4A20-85D4-27645B7458F7}" type="presOf" srcId="{66C2325C-3A54-4A2A-B519-B17D81F1B3A2}" destId="{8B75DF97-FE5B-4AAA-9AF0-C033F1AC8C50}" srcOrd="0" destOrd="0" presId="urn:microsoft.com/office/officeart/2005/8/layout/orgChart1"/>
    <dgm:cxn modelId="{D717949D-38AA-4C9C-A648-33833817E436}" type="presOf" srcId="{66C2325C-3A54-4A2A-B519-B17D81F1B3A2}" destId="{BDB279C5-383E-4C68-BF52-EF252455C69E}" srcOrd="1" destOrd="0" presId="urn:microsoft.com/office/officeart/2005/8/layout/orgChart1"/>
    <dgm:cxn modelId="{34E95BDD-F2C1-45B1-9DB3-5C8C8B83537A}" type="presParOf" srcId="{D68F7ACA-4D1F-441E-B5E1-A0644A7B7865}" destId="{16D40BAB-BBE8-4C20-B862-3A031F7051F6}" srcOrd="0" destOrd="0" presId="urn:microsoft.com/office/officeart/2005/8/layout/orgChart1"/>
    <dgm:cxn modelId="{DBC1589D-70B3-4032-A391-A9B999C91591}" type="presParOf" srcId="{16D40BAB-BBE8-4C20-B862-3A031F7051F6}" destId="{0B7F0334-D517-45B5-879E-87317AB1058D}" srcOrd="0" destOrd="0" presId="urn:microsoft.com/office/officeart/2005/8/layout/orgChart1"/>
    <dgm:cxn modelId="{36B15F9B-E2D5-41C2-90E1-B65E475E5EE3}" type="presParOf" srcId="{0B7F0334-D517-45B5-879E-87317AB1058D}" destId="{8B75DF97-FE5B-4AAA-9AF0-C033F1AC8C50}" srcOrd="0" destOrd="0" presId="urn:microsoft.com/office/officeart/2005/8/layout/orgChart1"/>
    <dgm:cxn modelId="{422220DE-D8C9-4B94-8452-7946E8FDAFF5}" type="presParOf" srcId="{0B7F0334-D517-45B5-879E-87317AB1058D}" destId="{BDB279C5-383E-4C68-BF52-EF252455C69E}" srcOrd="1" destOrd="0" presId="urn:microsoft.com/office/officeart/2005/8/layout/orgChart1"/>
    <dgm:cxn modelId="{2D4B1872-A536-4CE4-8C4D-9E262A2EF5AE}" type="presParOf" srcId="{16D40BAB-BBE8-4C20-B862-3A031F7051F6}" destId="{E9D57C7F-543C-4D66-A677-C80A30681135}" srcOrd="1" destOrd="0" presId="urn:microsoft.com/office/officeart/2005/8/layout/orgChart1"/>
    <dgm:cxn modelId="{95032DEB-C93B-4227-87D0-A11D4CB7E4AA}" type="presParOf" srcId="{16D40BAB-BBE8-4C20-B862-3A031F7051F6}" destId="{BEC23138-B5FF-4C0F-89D8-32AA78D51CD3}" srcOrd="2" destOrd="0" presId="urn:microsoft.com/office/officeart/2005/8/layout/orgChart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3FB8AD-1C7C-4B63-AF6B-7C50A51B94F0}"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IN"/>
        </a:p>
      </dgm:t>
    </dgm:pt>
    <dgm:pt modelId="{B8D209E8-E6D5-4115-BBF0-302DAE0024A6}">
      <dgm:prSet phldrT="[Text]" custT="1"/>
      <dgm:spPr/>
      <dgm:t>
        <a:bodyPr/>
        <a:lstStyle/>
        <a:p>
          <a:pPr algn="ctr"/>
          <a:r>
            <a:rPr lang="en-IN" sz="2800" dirty="0"/>
            <a:t>It is an iterative algorithm that divides the unlabelled dataset into k different clusters in such a way that each dataset belongs only one group that has similar properties</a:t>
          </a:r>
        </a:p>
      </dgm:t>
    </dgm:pt>
    <dgm:pt modelId="{53E69567-E80E-45A8-BF5F-5629961306E3}" type="parTrans" cxnId="{48F06495-DE1B-44BD-8E2D-727BD7859FC0}">
      <dgm:prSet/>
      <dgm:spPr/>
      <dgm:t>
        <a:bodyPr/>
        <a:lstStyle/>
        <a:p>
          <a:endParaRPr lang="en-IN"/>
        </a:p>
      </dgm:t>
    </dgm:pt>
    <dgm:pt modelId="{241D8B85-72A2-4D78-9EFA-868EAFE6292B}" type="sibTrans" cxnId="{48F06495-DE1B-44BD-8E2D-727BD7859FC0}">
      <dgm:prSet/>
      <dgm:spPr/>
      <dgm:t>
        <a:bodyPr/>
        <a:lstStyle/>
        <a:p>
          <a:endParaRPr lang="en-IN"/>
        </a:p>
      </dgm:t>
    </dgm:pt>
    <dgm:pt modelId="{410EB2C9-FDFF-489F-8F8C-49BA788A6A71}" type="pres">
      <dgm:prSet presAssocID="{6B3FB8AD-1C7C-4B63-AF6B-7C50A51B94F0}" presName="linear" presStyleCnt="0">
        <dgm:presLayoutVars>
          <dgm:animLvl val="lvl"/>
          <dgm:resizeHandles val="exact"/>
        </dgm:presLayoutVars>
      </dgm:prSet>
      <dgm:spPr/>
    </dgm:pt>
    <dgm:pt modelId="{4C2920C1-CC79-4FC5-95AF-A99D4B066F74}" type="pres">
      <dgm:prSet presAssocID="{B8D209E8-E6D5-4115-BBF0-302DAE0024A6}" presName="parentText" presStyleLbl="node1" presStyleIdx="0" presStyleCnt="1" custLinFactY="-40495" custLinFactNeighborX="833" custLinFactNeighborY="-100000">
        <dgm:presLayoutVars>
          <dgm:chMax val="0"/>
          <dgm:bulletEnabled val="1"/>
        </dgm:presLayoutVars>
      </dgm:prSet>
      <dgm:spPr/>
    </dgm:pt>
  </dgm:ptLst>
  <dgm:cxnLst>
    <dgm:cxn modelId="{0B49203B-A71E-427A-8C5B-71C769BDA37F}" type="presOf" srcId="{B8D209E8-E6D5-4115-BBF0-302DAE0024A6}" destId="{4C2920C1-CC79-4FC5-95AF-A99D4B066F74}" srcOrd="0" destOrd="0" presId="urn:microsoft.com/office/officeart/2005/8/layout/vList2"/>
    <dgm:cxn modelId="{7612424A-0A65-454A-AF11-398AB22BAF79}" type="presOf" srcId="{6B3FB8AD-1C7C-4B63-AF6B-7C50A51B94F0}" destId="{410EB2C9-FDFF-489F-8F8C-49BA788A6A71}" srcOrd="0" destOrd="0" presId="urn:microsoft.com/office/officeart/2005/8/layout/vList2"/>
    <dgm:cxn modelId="{48F06495-DE1B-44BD-8E2D-727BD7859FC0}" srcId="{6B3FB8AD-1C7C-4B63-AF6B-7C50A51B94F0}" destId="{B8D209E8-E6D5-4115-BBF0-302DAE0024A6}" srcOrd="0" destOrd="0" parTransId="{53E69567-E80E-45A8-BF5F-5629961306E3}" sibTransId="{241D8B85-72A2-4D78-9EFA-868EAFE6292B}"/>
    <dgm:cxn modelId="{74723B07-385E-43FC-8B20-3DAC0625F333}" type="presParOf" srcId="{410EB2C9-FDFF-489F-8F8C-49BA788A6A71}" destId="{4C2920C1-CC79-4FC5-95AF-A99D4B066F74}"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9E4244-983C-4948-8252-9B7AA8FC8D8F}"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66C2325C-3A54-4A2A-B519-B17D81F1B3A2}">
      <dgm:prSet phldrT="[Text]"/>
      <dgm:spPr/>
      <dgm:t>
        <a:bodyPr/>
        <a:lstStyle/>
        <a:p>
          <a:r>
            <a:rPr lang="en-IN" dirty="0"/>
            <a:t>Finding the optimum number of Clusters </a:t>
          </a:r>
          <a:r>
            <a:rPr lang="en-IN" dirty="0" err="1"/>
            <a:t>i.e</a:t>
          </a:r>
          <a:r>
            <a:rPr lang="en-IN" dirty="0"/>
            <a:t> K value</a:t>
          </a:r>
        </a:p>
      </dgm:t>
    </dgm:pt>
    <dgm:pt modelId="{4E435ACF-1FC5-4DAE-9F54-B23AB22A2555}" type="parTrans" cxnId="{1C8F281E-0C81-46DF-93DA-DBF4E9C1801D}">
      <dgm:prSet/>
      <dgm:spPr/>
      <dgm:t>
        <a:bodyPr/>
        <a:lstStyle/>
        <a:p>
          <a:endParaRPr lang="en-IN"/>
        </a:p>
      </dgm:t>
    </dgm:pt>
    <dgm:pt modelId="{15A48052-7594-45E0-AD2D-D844FDB3C4A7}" type="sibTrans" cxnId="{1C8F281E-0C81-46DF-93DA-DBF4E9C1801D}">
      <dgm:prSet/>
      <dgm:spPr/>
      <dgm:t>
        <a:bodyPr/>
        <a:lstStyle/>
        <a:p>
          <a:endParaRPr lang="en-IN"/>
        </a:p>
      </dgm:t>
    </dgm:pt>
    <dgm:pt modelId="{1FE6C456-F8C7-4455-B0E9-752D7805A1DA}">
      <dgm:prSet phldrT="[Text]"/>
      <dgm:spPr/>
      <dgm:t>
        <a:bodyPr/>
        <a:lstStyle/>
        <a:p>
          <a:r>
            <a:rPr lang="en-IN" dirty="0"/>
            <a:t>Elbow Method</a:t>
          </a:r>
        </a:p>
      </dgm:t>
    </dgm:pt>
    <dgm:pt modelId="{9684202B-2CB2-48FA-AD9F-3949C28997AC}" type="parTrans" cxnId="{2FA64634-1D84-4F4F-98DF-51DA83F578B4}">
      <dgm:prSet/>
      <dgm:spPr/>
      <dgm:t>
        <a:bodyPr/>
        <a:lstStyle/>
        <a:p>
          <a:endParaRPr lang="en-IN"/>
        </a:p>
      </dgm:t>
    </dgm:pt>
    <dgm:pt modelId="{CF482ECC-F4B4-49B1-8260-70157473458D}" type="sibTrans" cxnId="{2FA64634-1D84-4F4F-98DF-51DA83F578B4}">
      <dgm:prSet/>
      <dgm:spPr/>
      <dgm:t>
        <a:bodyPr/>
        <a:lstStyle/>
        <a:p>
          <a:endParaRPr lang="en-IN"/>
        </a:p>
      </dgm:t>
    </dgm:pt>
    <dgm:pt modelId="{D68F7ACA-4D1F-441E-B5E1-A0644A7B7865}" type="pres">
      <dgm:prSet presAssocID="{629E4244-983C-4948-8252-9B7AA8FC8D8F}" presName="hierChild1" presStyleCnt="0">
        <dgm:presLayoutVars>
          <dgm:orgChart val="1"/>
          <dgm:chPref val="1"/>
          <dgm:dir/>
          <dgm:animOne val="branch"/>
          <dgm:animLvl val="lvl"/>
          <dgm:resizeHandles/>
        </dgm:presLayoutVars>
      </dgm:prSet>
      <dgm:spPr/>
    </dgm:pt>
    <dgm:pt modelId="{16D40BAB-BBE8-4C20-B862-3A031F7051F6}" type="pres">
      <dgm:prSet presAssocID="{66C2325C-3A54-4A2A-B519-B17D81F1B3A2}" presName="hierRoot1" presStyleCnt="0">
        <dgm:presLayoutVars>
          <dgm:hierBranch val="init"/>
        </dgm:presLayoutVars>
      </dgm:prSet>
      <dgm:spPr/>
    </dgm:pt>
    <dgm:pt modelId="{0B7F0334-D517-45B5-879E-87317AB1058D}" type="pres">
      <dgm:prSet presAssocID="{66C2325C-3A54-4A2A-B519-B17D81F1B3A2}" presName="rootComposite1" presStyleCnt="0"/>
      <dgm:spPr/>
    </dgm:pt>
    <dgm:pt modelId="{8B75DF97-FE5B-4AAA-9AF0-C033F1AC8C50}" type="pres">
      <dgm:prSet presAssocID="{66C2325C-3A54-4A2A-B519-B17D81F1B3A2}" presName="rootText1" presStyleLbl="node0" presStyleIdx="0" presStyleCnt="1" custScaleX="387787" custScaleY="49009" custLinFactX="-30560" custLinFactNeighborX="-100000" custLinFactNeighborY="-60394">
        <dgm:presLayoutVars>
          <dgm:chPref val="3"/>
        </dgm:presLayoutVars>
      </dgm:prSet>
      <dgm:spPr/>
    </dgm:pt>
    <dgm:pt modelId="{BDB279C5-383E-4C68-BF52-EF252455C69E}" type="pres">
      <dgm:prSet presAssocID="{66C2325C-3A54-4A2A-B519-B17D81F1B3A2}" presName="rootConnector1" presStyleLbl="node1" presStyleIdx="0" presStyleCnt="0"/>
      <dgm:spPr/>
    </dgm:pt>
    <dgm:pt modelId="{E9D57C7F-543C-4D66-A677-C80A30681135}" type="pres">
      <dgm:prSet presAssocID="{66C2325C-3A54-4A2A-B519-B17D81F1B3A2}" presName="hierChild2" presStyleCnt="0"/>
      <dgm:spPr/>
    </dgm:pt>
    <dgm:pt modelId="{F7172364-AA78-429C-BCB1-09ED606758C6}" type="pres">
      <dgm:prSet presAssocID="{9684202B-2CB2-48FA-AD9F-3949C28997AC}" presName="Name37" presStyleLbl="parChTrans1D2" presStyleIdx="0" presStyleCnt="1"/>
      <dgm:spPr/>
    </dgm:pt>
    <dgm:pt modelId="{4751AFA6-5570-4357-86F4-25D5B549931C}" type="pres">
      <dgm:prSet presAssocID="{1FE6C456-F8C7-4455-B0E9-752D7805A1DA}" presName="hierRoot2" presStyleCnt="0">
        <dgm:presLayoutVars>
          <dgm:hierBranch val="init"/>
        </dgm:presLayoutVars>
      </dgm:prSet>
      <dgm:spPr/>
    </dgm:pt>
    <dgm:pt modelId="{9473DD93-0002-418A-82BB-EB016A1EC9AD}" type="pres">
      <dgm:prSet presAssocID="{1FE6C456-F8C7-4455-B0E9-752D7805A1DA}" presName="rootComposite" presStyleCnt="0"/>
      <dgm:spPr/>
    </dgm:pt>
    <dgm:pt modelId="{093EBE1A-DEC5-4A40-9AE0-FD9C06EA5E07}" type="pres">
      <dgm:prSet presAssocID="{1FE6C456-F8C7-4455-B0E9-752D7805A1DA}" presName="rootText" presStyleLbl="node2" presStyleIdx="0" presStyleCnt="1" custScaleX="184598" custScaleY="42718" custLinFactNeighborX="-426" custLinFactNeighborY="-46247">
        <dgm:presLayoutVars>
          <dgm:chPref val="3"/>
        </dgm:presLayoutVars>
      </dgm:prSet>
      <dgm:spPr/>
    </dgm:pt>
    <dgm:pt modelId="{93610027-01AF-47C5-9CC8-1CAAE837CE6E}" type="pres">
      <dgm:prSet presAssocID="{1FE6C456-F8C7-4455-B0E9-752D7805A1DA}" presName="rootConnector" presStyleLbl="node2" presStyleIdx="0" presStyleCnt="1"/>
      <dgm:spPr/>
    </dgm:pt>
    <dgm:pt modelId="{5677AF04-8C84-4AD8-A81F-1BC5F909B396}" type="pres">
      <dgm:prSet presAssocID="{1FE6C456-F8C7-4455-B0E9-752D7805A1DA}" presName="hierChild4" presStyleCnt="0"/>
      <dgm:spPr/>
    </dgm:pt>
    <dgm:pt modelId="{50EED3F6-9D25-4BA2-880A-099F079D69C5}" type="pres">
      <dgm:prSet presAssocID="{1FE6C456-F8C7-4455-B0E9-752D7805A1DA}" presName="hierChild5" presStyleCnt="0"/>
      <dgm:spPr/>
    </dgm:pt>
    <dgm:pt modelId="{BEC23138-B5FF-4C0F-89D8-32AA78D51CD3}" type="pres">
      <dgm:prSet presAssocID="{66C2325C-3A54-4A2A-B519-B17D81F1B3A2}" presName="hierChild3" presStyleCnt="0"/>
      <dgm:spPr/>
    </dgm:pt>
  </dgm:ptLst>
  <dgm:cxnLst>
    <dgm:cxn modelId="{1C8F281E-0C81-46DF-93DA-DBF4E9C1801D}" srcId="{629E4244-983C-4948-8252-9B7AA8FC8D8F}" destId="{66C2325C-3A54-4A2A-B519-B17D81F1B3A2}" srcOrd="0" destOrd="0" parTransId="{4E435ACF-1FC5-4DAE-9F54-B23AB22A2555}" sibTransId="{15A48052-7594-45E0-AD2D-D844FDB3C4A7}"/>
    <dgm:cxn modelId="{2FA64634-1D84-4F4F-98DF-51DA83F578B4}" srcId="{66C2325C-3A54-4A2A-B519-B17D81F1B3A2}" destId="{1FE6C456-F8C7-4455-B0E9-752D7805A1DA}" srcOrd="0" destOrd="0" parTransId="{9684202B-2CB2-48FA-AD9F-3949C28997AC}" sibTransId="{CF482ECC-F4B4-49B1-8260-70157473458D}"/>
    <dgm:cxn modelId="{25244364-8098-43D7-B650-B17B1E692D51}" type="presOf" srcId="{629E4244-983C-4948-8252-9B7AA8FC8D8F}" destId="{D68F7ACA-4D1F-441E-B5E1-A0644A7B7865}" srcOrd="0" destOrd="0" presId="urn:microsoft.com/office/officeart/2005/8/layout/orgChart1"/>
    <dgm:cxn modelId="{72CD266B-750F-4869-853E-1CD22FB63524}" type="presOf" srcId="{1FE6C456-F8C7-4455-B0E9-752D7805A1DA}" destId="{93610027-01AF-47C5-9CC8-1CAAE837CE6E}" srcOrd="1" destOrd="0" presId="urn:microsoft.com/office/officeart/2005/8/layout/orgChart1"/>
    <dgm:cxn modelId="{E92CB77D-ED15-423F-ABF7-5E0B9BF9C0CE}" type="presOf" srcId="{1FE6C456-F8C7-4455-B0E9-752D7805A1DA}" destId="{093EBE1A-DEC5-4A40-9AE0-FD9C06EA5E07}" srcOrd="0" destOrd="0" presId="urn:microsoft.com/office/officeart/2005/8/layout/orgChart1"/>
    <dgm:cxn modelId="{CF2B2D88-27AC-4A20-85D4-27645B7458F7}" type="presOf" srcId="{66C2325C-3A54-4A2A-B519-B17D81F1B3A2}" destId="{8B75DF97-FE5B-4AAA-9AF0-C033F1AC8C50}" srcOrd="0" destOrd="0" presId="urn:microsoft.com/office/officeart/2005/8/layout/orgChart1"/>
    <dgm:cxn modelId="{D717949D-38AA-4C9C-A648-33833817E436}" type="presOf" srcId="{66C2325C-3A54-4A2A-B519-B17D81F1B3A2}" destId="{BDB279C5-383E-4C68-BF52-EF252455C69E}" srcOrd="1" destOrd="0" presId="urn:microsoft.com/office/officeart/2005/8/layout/orgChart1"/>
    <dgm:cxn modelId="{185A9AC0-0352-423D-9D83-71FD32FBF499}" type="presOf" srcId="{9684202B-2CB2-48FA-AD9F-3949C28997AC}" destId="{F7172364-AA78-429C-BCB1-09ED606758C6}" srcOrd="0" destOrd="0" presId="urn:microsoft.com/office/officeart/2005/8/layout/orgChart1"/>
    <dgm:cxn modelId="{34E95BDD-F2C1-45B1-9DB3-5C8C8B83537A}" type="presParOf" srcId="{D68F7ACA-4D1F-441E-B5E1-A0644A7B7865}" destId="{16D40BAB-BBE8-4C20-B862-3A031F7051F6}" srcOrd="0" destOrd="0" presId="urn:microsoft.com/office/officeart/2005/8/layout/orgChart1"/>
    <dgm:cxn modelId="{DBC1589D-70B3-4032-A391-A9B999C91591}" type="presParOf" srcId="{16D40BAB-BBE8-4C20-B862-3A031F7051F6}" destId="{0B7F0334-D517-45B5-879E-87317AB1058D}" srcOrd="0" destOrd="0" presId="urn:microsoft.com/office/officeart/2005/8/layout/orgChart1"/>
    <dgm:cxn modelId="{36B15F9B-E2D5-41C2-90E1-B65E475E5EE3}" type="presParOf" srcId="{0B7F0334-D517-45B5-879E-87317AB1058D}" destId="{8B75DF97-FE5B-4AAA-9AF0-C033F1AC8C50}" srcOrd="0" destOrd="0" presId="urn:microsoft.com/office/officeart/2005/8/layout/orgChart1"/>
    <dgm:cxn modelId="{422220DE-D8C9-4B94-8452-7946E8FDAFF5}" type="presParOf" srcId="{0B7F0334-D517-45B5-879E-87317AB1058D}" destId="{BDB279C5-383E-4C68-BF52-EF252455C69E}" srcOrd="1" destOrd="0" presId="urn:microsoft.com/office/officeart/2005/8/layout/orgChart1"/>
    <dgm:cxn modelId="{2D4B1872-A536-4CE4-8C4D-9E262A2EF5AE}" type="presParOf" srcId="{16D40BAB-BBE8-4C20-B862-3A031F7051F6}" destId="{E9D57C7F-543C-4D66-A677-C80A30681135}" srcOrd="1" destOrd="0" presId="urn:microsoft.com/office/officeart/2005/8/layout/orgChart1"/>
    <dgm:cxn modelId="{4DF53F2D-A08E-4B4B-B3EB-D3C8D91EE958}" type="presParOf" srcId="{E9D57C7F-543C-4D66-A677-C80A30681135}" destId="{F7172364-AA78-429C-BCB1-09ED606758C6}" srcOrd="0" destOrd="0" presId="urn:microsoft.com/office/officeart/2005/8/layout/orgChart1"/>
    <dgm:cxn modelId="{8AB86E81-8439-44F3-8536-FDDAB8214FE9}" type="presParOf" srcId="{E9D57C7F-543C-4D66-A677-C80A30681135}" destId="{4751AFA6-5570-4357-86F4-25D5B549931C}" srcOrd="1" destOrd="0" presId="urn:microsoft.com/office/officeart/2005/8/layout/orgChart1"/>
    <dgm:cxn modelId="{AE9C132B-9610-4270-92C1-7782B67C82DD}" type="presParOf" srcId="{4751AFA6-5570-4357-86F4-25D5B549931C}" destId="{9473DD93-0002-418A-82BB-EB016A1EC9AD}" srcOrd="0" destOrd="0" presId="urn:microsoft.com/office/officeart/2005/8/layout/orgChart1"/>
    <dgm:cxn modelId="{2139B341-C704-4915-9C3C-5B4DB596F17D}" type="presParOf" srcId="{9473DD93-0002-418A-82BB-EB016A1EC9AD}" destId="{093EBE1A-DEC5-4A40-9AE0-FD9C06EA5E07}" srcOrd="0" destOrd="0" presId="urn:microsoft.com/office/officeart/2005/8/layout/orgChart1"/>
    <dgm:cxn modelId="{1A46CF94-28AB-4079-9C00-43A2156524E5}" type="presParOf" srcId="{9473DD93-0002-418A-82BB-EB016A1EC9AD}" destId="{93610027-01AF-47C5-9CC8-1CAAE837CE6E}" srcOrd="1" destOrd="0" presId="urn:microsoft.com/office/officeart/2005/8/layout/orgChart1"/>
    <dgm:cxn modelId="{85C51891-B0DA-4ACE-9C44-4B013A9CB3DE}" type="presParOf" srcId="{4751AFA6-5570-4357-86F4-25D5B549931C}" destId="{5677AF04-8C84-4AD8-A81F-1BC5F909B396}" srcOrd="1" destOrd="0" presId="urn:microsoft.com/office/officeart/2005/8/layout/orgChart1"/>
    <dgm:cxn modelId="{16E01786-FC75-4D3E-A5FE-CB5CF65B6A7A}" type="presParOf" srcId="{4751AFA6-5570-4357-86F4-25D5B549931C}" destId="{50EED3F6-9D25-4BA2-880A-099F079D69C5}" srcOrd="2" destOrd="0" presId="urn:microsoft.com/office/officeart/2005/8/layout/orgChart1"/>
    <dgm:cxn modelId="{95032DEB-C93B-4227-87D0-A11D4CB7E4AA}" type="presParOf" srcId="{16D40BAB-BBE8-4C20-B862-3A031F7051F6}" destId="{BEC23138-B5FF-4C0F-89D8-32AA78D51CD3}"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9E4244-983C-4948-8252-9B7AA8FC8D8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66C2325C-3A54-4A2A-B519-B17D81F1B3A2}">
      <dgm:prSet phldrT="[Text]"/>
      <dgm:spPr/>
      <dgm:t>
        <a:bodyPr/>
        <a:lstStyle/>
        <a:p>
          <a:r>
            <a:rPr lang="en-IN" b="0" i="0" dirty="0"/>
            <a:t>Client Segmentation with Age and Spending Score</a:t>
          </a:r>
          <a:endParaRPr lang="en-IN" dirty="0"/>
        </a:p>
      </dgm:t>
    </dgm:pt>
    <dgm:pt modelId="{4E435ACF-1FC5-4DAE-9F54-B23AB22A2555}" type="parTrans" cxnId="{1C8F281E-0C81-46DF-93DA-DBF4E9C1801D}">
      <dgm:prSet/>
      <dgm:spPr/>
      <dgm:t>
        <a:bodyPr/>
        <a:lstStyle/>
        <a:p>
          <a:endParaRPr lang="en-IN"/>
        </a:p>
      </dgm:t>
    </dgm:pt>
    <dgm:pt modelId="{15A48052-7594-45E0-AD2D-D844FDB3C4A7}" type="sibTrans" cxnId="{1C8F281E-0C81-46DF-93DA-DBF4E9C1801D}">
      <dgm:prSet/>
      <dgm:spPr/>
      <dgm:t>
        <a:bodyPr/>
        <a:lstStyle/>
        <a:p>
          <a:endParaRPr lang="en-IN"/>
        </a:p>
      </dgm:t>
    </dgm:pt>
    <dgm:pt modelId="{1FE6C456-F8C7-4455-B0E9-752D7805A1DA}">
      <dgm:prSet phldrT="[Text]"/>
      <dgm:spPr/>
      <dgm:t>
        <a:bodyPr/>
        <a:lstStyle/>
        <a:p>
          <a:r>
            <a:rPr lang="en-IN" dirty="0"/>
            <a:t>Optimal No.Cluster k=4</a:t>
          </a:r>
        </a:p>
      </dgm:t>
    </dgm:pt>
    <dgm:pt modelId="{9684202B-2CB2-48FA-AD9F-3949C28997AC}" type="parTrans" cxnId="{2FA64634-1D84-4F4F-98DF-51DA83F578B4}">
      <dgm:prSet/>
      <dgm:spPr/>
      <dgm:t>
        <a:bodyPr/>
        <a:lstStyle/>
        <a:p>
          <a:endParaRPr lang="en-IN"/>
        </a:p>
      </dgm:t>
    </dgm:pt>
    <dgm:pt modelId="{CF482ECC-F4B4-49B1-8260-70157473458D}" type="sibTrans" cxnId="{2FA64634-1D84-4F4F-98DF-51DA83F578B4}">
      <dgm:prSet/>
      <dgm:spPr/>
      <dgm:t>
        <a:bodyPr/>
        <a:lstStyle/>
        <a:p>
          <a:endParaRPr lang="en-IN"/>
        </a:p>
      </dgm:t>
    </dgm:pt>
    <dgm:pt modelId="{C850B5CF-5382-4E65-B998-BB0001E2D655}">
      <dgm:prSet phldrT="[Text]"/>
      <dgm:spPr/>
      <dgm:t>
        <a:bodyPr/>
        <a:lstStyle/>
        <a:p>
          <a:r>
            <a:rPr lang="en-IN" dirty="0"/>
            <a:t>Cluster Visualization </a:t>
          </a:r>
        </a:p>
      </dgm:t>
    </dgm:pt>
    <dgm:pt modelId="{E2B49CEF-E730-4337-915B-FEF373E83698}" type="parTrans" cxnId="{DFD4D8B8-18E3-4B08-A88B-D1BC1B179FA0}">
      <dgm:prSet/>
      <dgm:spPr/>
      <dgm:t>
        <a:bodyPr/>
        <a:lstStyle/>
        <a:p>
          <a:endParaRPr lang="en-IN"/>
        </a:p>
      </dgm:t>
    </dgm:pt>
    <dgm:pt modelId="{17384B73-F0BD-4A72-80E0-3B492AC9CF6C}" type="sibTrans" cxnId="{DFD4D8B8-18E3-4B08-A88B-D1BC1B179FA0}">
      <dgm:prSet/>
      <dgm:spPr/>
      <dgm:t>
        <a:bodyPr/>
        <a:lstStyle/>
        <a:p>
          <a:endParaRPr lang="en-IN"/>
        </a:p>
      </dgm:t>
    </dgm:pt>
    <dgm:pt modelId="{D68F7ACA-4D1F-441E-B5E1-A0644A7B7865}" type="pres">
      <dgm:prSet presAssocID="{629E4244-983C-4948-8252-9B7AA8FC8D8F}" presName="hierChild1" presStyleCnt="0">
        <dgm:presLayoutVars>
          <dgm:orgChart val="1"/>
          <dgm:chPref val="1"/>
          <dgm:dir/>
          <dgm:animOne val="branch"/>
          <dgm:animLvl val="lvl"/>
          <dgm:resizeHandles/>
        </dgm:presLayoutVars>
      </dgm:prSet>
      <dgm:spPr/>
    </dgm:pt>
    <dgm:pt modelId="{16D40BAB-BBE8-4C20-B862-3A031F7051F6}" type="pres">
      <dgm:prSet presAssocID="{66C2325C-3A54-4A2A-B519-B17D81F1B3A2}" presName="hierRoot1" presStyleCnt="0">
        <dgm:presLayoutVars>
          <dgm:hierBranch val="init"/>
        </dgm:presLayoutVars>
      </dgm:prSet>
      <dgm:spPr/>
    </dgm:pt>
    <dgm:pt modelId="{0B7F0334-D517-45B5-879E-87317AB1058D}" type="pres">
      <dgm:prSet presAssocID="{66C2325C-3A54-4A2A-B519-B17D81F1B3A2}" presName="rootComposite1" presStyleCnt="0"/>
      <dgm:spPr/>
    </dgm:pt>
    <dgm:pt modelId="{8B75DF97-FE5B-4AAA-9AF0-C033F1AC8C50}" type="pres">
      <dgm:prSet presAssocID="{66C2325C-3A54-4A2A-B519-B17D81F1B3A2}" presName="rootText1" presStyleLbl="node0" presStyleIdx="0" presStyleCnt="1" custScaleX="387787" custScaleY="49009" custLinFactX="-30560" custLinFactNeighborX="-100000" custLinFactNeighborY="-60394">
        <dgm:presLayoutVars>
          <dgm:chPref val="3"/>
        </dgm:presLayoutVars>
      </dgm:prSet>
      <dgm:spPr/>
    </dgm:pt>
    <dgm:pt modelId="{BDB279C5-383E-4C68-BF52-EF252455C69E}" type="pres">
      <dgm:prSet presAssocID="{66C2325C-3A54-4A2A-B519-B17D81F1B3A2}" presName="rootConnector1" presStyleLbl="node1" presStyleIdx="0" presStyleCnt="0"/>
      <dgm:spPr/>
    </dgm:pt>
    <dgm:pt modelId="{E9D57C7F-543C-4D66-A677-C80A30681135}" type="pres">
      <dgm:prSet presAssocID="{66C2325C-3A54-4A2A-B519-B17D81F1B3A2}" presName="hierChild2" presStyleCnt="0"/>
      <dgm:spPr/>
    </dgm:pt>
    <dgm:pt modelId="{F7172364-AA78-429C-BCB1-09ED606758C6}" type="pres">
      <dgm:prSet presAssocID="{9684202B-2CB2-48FA-AD9F-3949C28997AC}" presName="Name37" presStyleLbl="parChTrans1D2" presStyleIdx="0" presStyleCnt="2"/>
      <dgm:spPr/>
    </dgm:pt>
    <dgm:pt modelId="{4751AFA6-5570-4357-86F4-25D5B549931C}" type="pres">
      <dgm:prSet presAssocID="{1FE6C456-F8C7-4455-B0E9-752D7805A1DA}" presName="hierRoot2" presStyleCnt="0">
        <dgm:presLayoutVars>
          <dgm:hierBranch val="init"/>
        </dgm:presLayoutVars>
      </dgm:prSet>
      <dgm:spPr/>
    </dgm:pt>
    <dgm:pt modelId="{9473DD93-0002-418A-82BB-EB016A1EC9AD}" type="pres">
      <dgm:prSet presAssocID="{1FE6C456-F8C7-4455-B0E9-752D7805A1DA}" presName="rootComposite" presStyleCnt="0"/>
      <dgm:spPr/>
    </dgm:pt>
    <dgm:pt modelId="{093EBE1A-DEC5-4A40-9AE0-FD9C06EA5E07}" type="pres">
      <dgm:prSet presAssocID="{1FE6C456-F8C7-4455-B0E9-752D7805A1DA}" presName="rootText" presStyleLbl="node2" presStyleIdx="0" presStyleCnt="2" custScaleX="184598" custScaleY="42718">
        <dgm:presLayoutVars>
          <dgm:chPref val="3"/>
        </dgm:presLayoutVars>
      </dgm:prSet>
      <dgm:spPr/>
    </dgm:pt>
    <dgm:pt modelId="{93610027-01AF-47C5-9CC8-1CAAE837CE6E}" type="pres">
      <dgm:prSet presAssocID="{1FE6C456-F8C7-4455-B0E9-752D7805A1DA}" presName="rootConnector" presStyleLbl="node2" presStyleIdx="0" presStyleCnt="2"/>
      <dgm:spPr/>
    </dgm:pt>
    <dgm:pt modelId="{5677AF04-8C84-4AD8-A81F-1BC5F909B396}" type="pres">
      <dgm:prSet presAssocID="{1FE6C456-F8C7-4455-B0E9-752D7805A1DA}" presName="hierChild4" presStyleCnt="0"/>
      <dgm:spPr/>
    </dgm:pt>
    <dgm:pt modelId="{50EED3F6-9D25-4BA2-880A-099F079D69C5}" type="pres">
      <dgm:prSet presAssocID="{1FE6C456-F8C7-4455-B0E9-752D7805A1DA}" presName="hierChild5" presStyleCnt="0"/>
      <dgm:spPr/>
    </dgm:pt>
    <dgm:pt modelId="{3C30E39B-3845-4DAE-B1DE-151356C412BB}" type="pres">
      <dgm:prSet presAssocID="{E2B49CEF-E730-4337-915B-FEF373E83698}" presName="Name37" presStyleLbl="parChTrans1D2" presStyleIdx="1" presStyleCnt="2"/>
      <dgm:spPr/>
    </dgm:pt>
    <dgm:pt modelId="{F77FA2FE-B28A-40F8-96C6-FE687974A709}" type="pres">
      <dgm:prSet presAssocID="{C850B5CF-5382-4E65-B998-BB0001E2D655}" presName="hierRoot2" presStyleCnt="0">
        <dgm:presLayoutVars>
          <dgm:hierBranch val="init"/>
        </dgm:presLayoutVars>
      </dgm:prSet>
      <dgm:spPr/>
    </dgm:pt>
    <dgm:pt modelId="{FAAAADE8-F7A4-4D89-8CB7-F0278A81AAAE}" type="pres">
      <dgm:prSet presAssocID="{C850B5CF-5382-4E65-B998-BB0001E2D655}" presName="rootComposite" presStyleCnt="0"/>
      <dgm:spPr/>
    </dgm:pt>
    <dgm:pt modelId="{E58B578A-6179-4222-9256-F3C8D51D1B8F}" type="pres">
      <dgm:prSet presAssocID="{C850B5CF-5382-4E65-B998-BB0001E2D655}" presName="rootText" presStyleLbl="node2" presStyleIdx="1" presStyleCnt="2" custScaleX="181888" custScaleY="44155">
        <dgm:presLayoutVars>
          <dgm:chPref val="3"/>
        </dgm:presLayoutVars>
      </dgm:prSet>
      <dgm:spPr/>
    </dgm:pt>
    <dgm:pt modelId="{F6DF052F-34D4-4F99-86F1-3EE450366805}" type="pres">
      <dgm:prSet presAssocID="{C850B5CF-5382-4E65-B998-BB0001E2D655}" presName="rootConnector" presStyleLbl="node2" presStyleIdx="1" presStyleCnt="2"/>
      <dgm:spPr/>
    </dgm:pt>
    <dgm:pt modelId="{6E51F904-85FE-4DB5-8C7A-B9D0B7462D94}" type="pres">
      <dgm:prSet presAssocID="{C850B5CF-5382-4E65-B998-BB0001E2D655}" presName="hierChild4" presStyleCnt="0"/>
      <dgm:spPr/>
    </dgm:pt>
    <dgm:pt modelId="{2FC7B90C-579D-40A9-8065-0C0525DB7A49}" type="pres">
      <dgm:prSet presAssocID="{C850B5CF-5382-4E65-B998-BB0001E2D655}" presName="hierChild5" presStyleCnt="0"/>
      <dgm:spPr/>
    </dgm:pt>
    <dgm:pt modelId="{BEC23138-B5FF-4C0F-89D8-32AA78D51CD3}" type="pres">
      <dgm:prSet presAssocID="{66C2325C-3A54-4A2A-B519-B17D81F1B3A2}" presName="hierChild3" presStyleCnt="0"/>
      <dgm:spPr/>
    </dgm:pt>
  </dgm:ptLst>
  <dgm:cxnLst>
    <dgm:cxn modelId="{1C8F281E-0C81-46DF-93DA-DBF4E9C1801D}" srcId="{629E4244-983C-4948-8252-9B7AA8FC8D8F}" destId="{66C2325C-3A54-4A2A-B519-B17D81F1B3A2}" srcOrd="0" destOrd="0" parTransId="{4E435ACF-1FC5-4DAE-9F54-B23AB22A2555}" sibTransId="{15A48052-7594-45E0-AD2D-D844FDB3C4A7}"/>
    <dgm:cxn modelId="{C63F062B-22BB-47DC-9848-7F9C0A009C1A}" type="presOf" srcId="{C850B5CF-5382-4E65-B998-BB0001E2D655}" destId="{F6DF052F-34D4-4F99-86F1-3EE450366805}" srcOrd="1" destOrd="0" presId="urn:microsoft.com/office/officeart/2005/8/layout/orgChart1"/>
    <dgm:cxn modelId="{2FA64634-1D84-4F4F-98DF-51DA83F578B4}" srcId="{66C2325C-3A54-4A2A-B519-B17D81F1B3A2}" destId="{1FE6C456-F8C7-4455-B0E9-752D7805A1DA}" srcOrd="0" destOrd="0" parTransId="{9684202B-2CB2-48FA-AD9F-3949C28997AC}" sibTransId="{CF482ECC-F4B4-49B1-8260-70157473458D}"/>
    <dgm:cxn modelId="{25244364-8098-43D7-B650-B17B1E692D51}" type="presOf" srcId="{629E4244-983C-4948-8252-9B7AA8FC8D8F}" destId="{D68F7ACA-4D1F-441E-B5E1-A0644A7B7865}" srcOrd="0" destOrd="0" presId="urn:microsoft.com/office/officeart/2005/8/layout/orgChart1"/>
    <dgm:cxn modelId="{72CD266B-750F-4869-853E-1CD22FB63524}" type="presOf" srcId="{1FE6C456-F8C7-4455-B0E9-752D7805A1DA}" destId="{93610027-01AF-47C5-9CC8-1CAAE837CE6E}" srcOrd="1" destOrd="0" presId="urn:microsoft.com/office/officeart/2005/8/layout/orgChart1"/>
    <dgm:cxn modelId="{A6E36C6E-8617-44CD-A7E7-F2FCA1D02526}" type="presOf" srcId="{C850B5CF-5382-4E65-B998-BB0001E2D655}" destId="{E58B578A-6179-4222-9256-F3C8D51D1B8F}" srcOrd="0" destOrd="0" presId="urn:microsoft.com/office/officeart/2005/8/layout/orgChart1"/>
    <dgm:cxn modelId="{C2576B76-84CB-435E-9F5A-7EA4049518FA}" type="presOf" srcId="{E2B49CEF-E730-4337-915B-FEF373E83698}" destId="{3C30E39B-3845-4DAE-B1DE-151356C412BB}" srcOrd="0" destOrd="0" presId="urn:microsoft.com/office/officeart/2005/8/layout/orgChart1"/>
    <dgm:cxn modelId="{E92CB77D-ED15-423F-ABF7-5E0B9BF9C0CE}" type="presOf" srcId="{1FE6C456-F8C7-4455-B0E9-752D7805A1DA}" destId="{093EBE1A-DEC5-4A40-9AE0-FD9C06EA5E07}" srcOrd="0" destOrd="0" presId="urn:microsoft.com/office/officeart/2005/8/layout/orgChart1"/>
    <dgm:cxn modelId="{CF2B2D88-27AC-4A20-85D4-27645B7458F7}" type="presOf" srcId="{66C2325C-3A54-4A2A-B519-B17D81F1B3A2}" destId="{8B75DF97-FE5B-4AAA-9AF0-C033F1AC8C50}" srcOrd="0" destOrd="0" presId="urn:microsoft.com/office/officeart/2005/8/layout/orgChart1"/>
    <dgm:cxn modelId="{D717949D-38AA-4C9C-A648-33833817E436}" type="presOf" srcId="{66C2325C-3A54-4A2A-B519-B17D81F1B3A2}" destId="{BDB279C5-383E-4C68-BF52-EF252455C69E}" srcOrd="1" destOrd="0" presId="urn:microsoft.com/office/officeart/2005/8/layout/orgChart1"/>
    <dgm:cxn modelId="{DFD4D8B8-18E3-4B08-A88B-D1BC1B179FA0}" srcId="{66C2325C-3A54-4A2A-B519-B17D81F1B3A2}" destId="{C850B5CF-5382-4E65-B998-BB0001E2D655}" srcOrd="1" destOrd="0" parTransId="{E2B49CEF-E730-4337-915B-FEF373E83698}" sibTransId="{17384B73-F0BD-4A72-80E0-3B492AC9CF6C}"/>
    <dgm:cxn modelId="{185A9AC0-0352-423D-9D83-71FD32FBF499}" type="presOf" srcId="{9684202B-2CB2-48FA-AD9F-3949C28997AC}" destId="{F7172364-AA78-429C-BCB1-09ED606758C6}" srcOrd="0" destOrd="0" presId="urn:microsoft.com/office/officeart/2005/8/layout/orgChart1"/>
    <dgm:cxn modelId="{34E95BDD-F2C1-45B1-9DB3-5C8C8B83537A}" type="presParOf" srcId="{D68F7ACA-4D1F-441E-B5E1-A0644A7B7865}" destId="{16D40BAB-BBE8-4C20-B862-3A031F7051F6}" srcOrd="0" destOrd="0" presId="urn:microsoft.com/office/officeart/2005/8/layout/orgChart1"/>
    <dgm:cxn modelId="{DBC1589D-70B3-4032-A391-A9B999C91591}" type="presParOf" srcId="{16D40BAB-BBE8-4C20-B862-3A031F7051F6}" destId="{0B7F0334-D517-45B5-879E-87317AB1058D}" srcOrd="0" destOrd="0" presId="urn:microsoft.com/office/officeart/2005/8/layout/orgChart1"/>
    <dgm:cxn modelId="{36B15F9B-E2D5-41C2-90E1-B65E475E5EE3}" type="presParOf" srcId="{0B7F0334-D517-45B5-879E-87317AB1058D}" destId="{8B75DF97-FE5B-4AAA-9AF0-C033F1AC8C50}" srcOrd="0" destOrd="0" presId="urn:microsoft.com/office/officeart/2005/8/layout/orgChart1"/>
    <dgm:cxn modelId="{422220DE-D8C9-4B94-8452-7946E8FDAFF5}" type="presParOf" srcId="{0B7F0334-D517-45B5-879E-87317AB1058D}" destId="{BDB279C5-383E-4C68-BF52-EF252455C69E}" srcOrd="1" destOrd="0" presId="urn:microsoft.com/office/officeart/2005/8/layout/orgChart1"/>
    <dgm:cxn modelId="{2D4B1872-A536-4CE4-8C4D-9E262A2EF5AE}" type="presParOf" srcId="{16D40BAB-BBE8-4C20-B862-3A031F7051F6}" destId="{E9D57C7F-543C-4D66-A677-C80A30681135}" srcOrd="1" destOrd="0" presId="urn:microsoft.com/office/officeart/2005/8/layout/orgChart1"/>
    <dgm:cxn modelId="{4DF53F2D-A08E-4B4B-B3EB-D3C8D91EE958}" type="presParOf" srcId="{E9D57C7F-543C-4D66-A677-C80A30681135}" destId="{F7172364-AA78-429C-BCB1-09ED606758C6}" srcOrd="0" destOrd="0" presId="urn:microsoft.com/office/officeart/2005/8/layout/orgChart1"/>
    <dgm:cxn modelId="{8AB86E81-8439-44F3-8536-FDDAB8214FE9}" type="presParOf" srcId="{E9D57C7F-543C-4D66-A677-C80A30681135}" destId="{4751AFA6-5570-4357-86F4-25D5B549931C}" srcOrd="1" destOrd="0" presId="urn:microsoft.com/office/officeart/2005/8/layout/orgChart1"/>
    <dgm:cxn modelId="{AE9C132B-9610-4270-92C1-7782B67C82DD}" type="presParOf" srcId="{4751AFA6-5570-4357-86F4-25D5B549931C}" destId="{9473DD93-0002-418A-82BB-EB016A1EC9AD}" srcOrd="0" destOrd="0" presId="urn:microsoft.com/office/officeart/2005/8/layout/orgChart1"/>
    <dgm:cxn modelId="{2139B341-C704-4915-9C3C-5B4DB596F17D}" type="presParOf" srcId="{9473DD93-0002-418A-82BB-EB016A1EC9AD}" destId="{093EBE1A-DEC5-4A40-9AE0-FD9C06EA5E07}" srcOrd="0" destOrd="0" presId="urn:microsoft.com/office/officeart/2005/8/layout/orgChart1"/>
    <dgm:cxn modelId="{1A46CF94-28AB-4079-9C00-43A2156524E5}" type="presParOf" srcId="{9473DD93-0002-418A-82BB-EB016A1EC9AD}" destId="{93610027-01AF-47C5-9CC8-1CAAE837CE6E}" srcOrd="1" destOrd="0" presId="urn:microsoft.com/office/officeart/2005/8/layout/orgChart1"/>
    <dgm:cxn modelId="{85C51891-B0DA-4ACE-9C44-4B013A9CB3DE}" type="presParOf" srcId="{4751AFA6-5570-4357-86F4-25D5B549931C}" destId="{5677AF04-8C84-4AD8-A81F-1BC5F909B396}" srcOrd="1" destOrd="0" presId="urn:microsoft.com/office/officeart/2005/8/layout/orgChart1"/>
    <dgm:cxn modelId="{16E01786-FC75-4D3E-A5FE-CB5CF65B6A7A}" type="presParOf" srcId="{4751AFA6-5570-4357-86F4-25D5B549931C}" destId="{50EED3F6-9D25-4BA2-880A-099F079D69C5}" srcOrd="2" destOrd="0" presId="urn:microsoft.com/office/officeart/2005/8/layout/orgChart1"/>
    <dgm:cxn modelId="{584A081D-D238-4530-95B9-2D2465E5D8B0}" type="presParOf" srcId="{E9D57C7F-543C-4D66-A677-C80A30681135}" destId="{3C30E39B-3845-4DAE-B1DE-151356C412BB}" srcOrd="2" destOrd="0" presId="urn:microsoft.com/office/officeart/2005/8/layout/orgChart1"/>
    <dgm:cxn modelId="{B682EB73-C71D-4BF5-B998-DBEF4B95118E}" type="presParOf" srcId="{E9D57C7F-543C-4D66-A677-C80A30681135}" destId="{F77FA2FE-B28A-40F8-96C6-FE687974A709}" srcOrd="3" destOrd="0" presId="urn:microsoft.com/office/officeart/2005/8/layout/orgChart1"/>
    <dgm:cxn modelId="{602CF7E9-6D4A-44E8-B736-FCA68850796D}" type="presParOf" srcId="{F77FA2FE-B28A-40F8-96C6-FE687974A709}" destId="{FAAAADE8-F7A4-4D89-8CB7-F0278A81AAAE}" srcOrd="0" destOrd="0" presId="urn:microsoft.com/office/officeart/2005/8/layout/orgChart1"/>
    <dgm:cxn modelId="{0F5C7E5B-43DB-4ED8-B07E-710E5E31E293}" type="presParOf" srcId="{FAAAADE8-F7A4-4D89-8CB7-F0278A81AAAE}" destId="{E58B578A-6179-4222-9256-F3C8D51D1B8F}" srcOrd="0" destOrd="0" presId="urn:microsoft.com/office/officeart/2005/8/layout/orgChart1"/>
    <dgm:cxn modelId="{4DB73DEB-0878-47CC-921A-A34F1A262C99}" type="presParOf" srcId="{FAAAADE8-F7A4-4D89-8CB7-F0278A81AAAE}" destId="{F6DF052F-34D4-4F99-86F1-3EE450366805}" srcOrd="1" destOrd="0" presId="urn:microsoft.com/office/officeart/2005/8/layout/orgChart1"/>
    <dgm:cxn modelId="{4FD8C5EF-1B7D-4908-8CE0-62443352C371}" type="presParOf" srcId="{F77FA2FE-B28A-40F8-96C6-FE687974A709}" destId="{6E51F904-85FE-4DB5-8C7A-B9D0B7462D94}" srcOrd="1" destOrd="0" presId="urn:microsoft.com/office/officeart/2005/8/layout/orgChart1"/>
    <dgm:cxn modelId="{2B783E37-367F-4562-98F2-A2CCBB666302}" type="presParOf" srcId="{F77FA2FE-B28A-40F8-96C6-FE687974A709}" destId="{2FC7B90C-579D-40A9-8065-0C0525DB7A49}" srcOrd="2" destOrd="0" presId="urn:microsoft.com/office/officeart/2005/8/layout/orgChart1"/>
    <dgm:cxn modelId="{95032DEB-C93B-4227-87D0-A11D4CB7E4AA}" type="presParOf" srcId="{16D40BAB-BBE8-4C20-B862-3A031F7051F6}" destId="{BEC23138-B5FF-4C0F-89D8-32AA78D51CD3}"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9E4244-983C-4948-8252-9B7AA8FC8D8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66C2325C-3A54-4A2A-B519-B17D81F1B3A2}">
      <dgm:prSet phldrT="[Text]"/>
      <dgm:spPr/>
      <dgm:t>
        <a:bodyPr/>
        <a:lstStyle/>
        <a:p>
          <a:r>
            <a:rPr lang="en-IN" b="0" i="0" dirty="0"/>
            <a:t>Client Segmentation with Annual Income and Spending Score</a:t>
          </a:r>
          <a:endParaRPr lang="en-IN" dirty="0"/>
        </a:p>
      </dgm:t>
    </dgm:pt>
    <dgm:pt modelId="{4E435ACF-1FC5-4DAE-9F54-B23AB22A2555}" type="parTrans" cxnId="{1C8F281E-0C81-46DF-93DA-DBF4E9C1801D}">
      <dgm:prSet/>
      <dgm:spPr/>
      <dgm:t>
        <a:bodyPr/>
        <a:lstStyle/>
        <a:p>
          <a:endParaRPr lang="en-IN"/>
        </a:p>
      </dgm:t>
    </dgm:pt>
    <dgm:pt modelId="{15A48052-7594-45E0-AD2D-D844FDB3C4A7}" type="sibTrans" cxnId="{1C8F281E-0C81-46DF-93DA-DBF4E9C1801D}">
      <dgm:prSet/>
      <dgm:spPr/>
      <dgm:t>
        <a:bodyPr/>
        <a:lstStyle/>
        <a:p>
          <a:endParaRPr lang="en-IN"/>
        </a:p>
      </dgm:t>
    </dgm:pt>
    <dgm:pt modelId="{1FE6C456-F8C7-4455-B0E9-752D7805A1DA}">
      <dgm:prSet phldrT="[Text]"/>
      <dgm:spPr/>
      <dgm:t>
        <a:bodyPr/>
        <a:lstStyle/>
        <a:p>
          <a:r>
            <a:rPr lang="en-IN" dirty="0"/>
            <a:t>Optimal No.Cluster k=5</a:t>
          </a:r>
        </a:p>
      </dgm:t>
    </dgm:pt>
    <dgm:pt modelId="{9684202B-2CB2-48FA-AD9F-3949C28997AC}" type="parTrans" cxnId="{2FA64634-1D84-4F4F-98DF-51DA83F578B4}">
      <dgm:prSet/>
      <dgm:spPr/>
      <dgm:t>
        <a:bodyPr/>
        <a:lstStyle/>
        <a:p>
          <a:endParaRPr lang="en-IN"/>
        </a:p>
      </dgm:t>
    </dgm:pt>
    <dgm:pt modelId="{CF482ECC-F4B4-49B1-8260-70157473458D}" type="sibTrans" cxnId="{2FA64634-1D84-4F4F-98DF-51DA83F578B4}">
      <dgm:prSet/>
      <dgm:spPr/>
      <dgm:t>
        <a:bodyPr/>
        <a:lstStyle/>
        <a:p>
          <a:endParaRPr lang="en-IN"/>
        </a:p>
      </dgm:t>
    </dgm:pt>
    <dgm:pt modelId="{C850B5CF-5382-4E65-B998-BB0001E2D655}">
      <dgm:prSet phldrT="[Text]"/>
      <dgm:spPr/>
      <dgm:t>
        <a:bodyPr/>
        <a:lstStyle/>
        <a:p>
          <a:r>
            <a:rPr lang="en-IN" dirty="0"/>
            <a:t>Cluster Visualization </a:t>
          </a:r>
        </a:p>
      </dgm:t>
    </dgm:pt>
    <dgm:pt modelId="{E2B49CEF-E730-4337-915B-FEF373E83698}" type="parTrans" cxnId="{DFD4D8B8-18E3-4B08-A88B-D1BC1B179FA0}">
      <dgm:prSet/>
      <dgm:spPr/>
      <dgm:t>
        <a:bodyPr/>
        <a:lstStyle/>
        <a:p>
          <a:endParaRPr lang="en-IN"/>
        </a:p>
      </dgm:t>
    </dgm:pt>
    <dgm:pt modelId="{17384B73-F0BD-4A72-80E0-3B492AC9CF6C}" type="sibTrans" cxnId="{DFD4D8B8-18E3-4B08-A88B-D1BC1B179FA0}">
      <dgm:prSet/>
      <dgm:spPr/>
      <dgm:t>
        <a:bodyPr/>
        <a:lstStyle/>
        <a:p>
          <a:endParaRPr lang="en-IN"/>
        </a:p>
      </dgm:t>
    </dgm:pt>
    <dgm:pt modelId="{D68F7ACA-4D1F-441E-B5E1-A0644A7B7865}" type="pres">
      <dgm:prSet presAssocID="{629E4244-983C-4948-8252-9B7AA8FC8D8F}" presName="hierChild1" presStyleCnt="0">
        <dgm:presLayoutVars>
          <dgm:orgChart val="1"/>
          <dgm:chPref val="1"/>
          <dgm:dir/>
          <dgm:animOne val="branch"/>
          <dgm:animLvl val="lvl"/>
          <dgm:resizeHandles/>
        </dgm:presLayoutVars>
      </dgm:prSet>
      <dgm:spPr/>
    </dgm:pt>
    <dgm:pt modelId="{16D40BAB-BBE8-4C20-B862-3A031F7051F6}" type="pres">
      <dgm:prSet presAssocID="{66C2325C-3A54-4A2A-B519-B17D81F1B3A2}" presName="hierRoot1" presStyleCnt="0">
        <dgm:presLayoutVars>
          <dgm:hierBranch val="init"/>
        </dgm:presLayoutVars>
      </dgm:prSet>
      <dgm:spPr/>
    </dgm:pt>
    <dgm:pt modelId="{0B7F0334-D517-45B5-879E-87317AB1058D}" type="pres">
      <dgm:prSet presAssocID="{66C2325C-3A54-4A2A-B519-B17D81F1B3A2}" presName="rootComposite1" presStyleCnt="0"/>
      <dgm:spPr/>
    </dgm:pt>
    <dgm:pt modelId="{8B75DF97-FE5B-4AAA-9AF0-C033F1AC8C50}" type="pres">
      <dgm:prSet presAssocID="{66C2325C-3A54-4A2A-B519-B17D81F1B3A2}" presName="rootText1" presStyleLbl="node0" presStyleIdx="0" presStyleCnt="1" custScaleX="388246" custScaleY="49009" custLinFactX="-30560" custLinFactNeighborX="-100000" custLinFactNeighborY="-60394">
        <dgm:presLayoutVars>
          <dgm:chPref val="3"/>
        </dgm:presLayoutVars>
      </dgm:prSet>
      <dgm:spPr/>
    </dgm:pt>
    <dgm:pt modelId="{BDB279C5-383E-4C68-BF52-EF252455C69E}" type="pres">
      <dgm:prSet presAssocID="{66C2325C-3A54-4A2A-B519-B17D81F1B3A2}" presName="rootConnector1" presStyleLbl="node1" presStyleIdx="0" presStyleCnt="0"/>
      <dgm:spPr/>
    </dgm:pt>
    <dgm:pt modelId="{E9D57C7F-543C-4D66-A677-C80A30681135}" type="pres">
      <dgm:prSet presAssocID="{66C2325C-3A54-4A2A-B519-B17D81F1B3A2}" presName="hierChild2" presStyleCnt="0"/>
      <dgm:spPr/>
    </dgm:pt>
    <dgm:pt modelId="{F7172364-AA78-429C-BCB1-09ED606758C6}" type="pres">
      <dgm:prSet presAssocID="{9684202B-2CB2-48FA-AD9F-3949C28997AC}" presName="Name37" presStyleLbl="parChTrans1D2" presStyleIdx="0" presStyleCnt="2"/>
      <dgm:spPr/>
    </dgm:pt>
    <dgm:pt modelId="{4751AFA6-5570-4357-86F4-25D5B549931C}" type="pres">
      <dgm:prSet presAssocID="{1FE6C456-F8C7-4455-B0E9-752D7805A1DA}" presName="hierRoot2" presStyleCnt="0">
        <dgm:presLayoutVars>
          <dgm:hierBranch val="init"/>
        </dgm:presLayoutVars>
      </dgm:prSet>
      <dgm:spPr/>
    </dgm:pt>
    <dgm:pt modelId="{9473DD93-0002-418A-82BB-EB016A1EC9AD}" type="pres">
      <dgm:prSet presAssocID="{1FE6C456-F8C7-4455-B0E9-752D7805A1DA}" presName="rootComposite" presStyleCnt="0"/>
      <dgm:spPr/>
    </dgm:pt>
    <dgm:pt modelId="{093EBE1A-DEC5-4A40-9AE0-FD9C06EA5E07}" type="pres">
      <dgm:prSet presAssocID="{1FE6C456-F8C7-4455-B0E9-752D7805A1DA}" presName="rootText" presStyleLbl="node2" presStyleIdx="0" presStyleCnt="2" custScaleX="184598" custScaleY="42718">
        <dgm:presLayoutVars>
          <dgm:chPref val="3"/>
        </dgm:presLayoutVars>
      </dgm:prSet>
      <dgm:spPr/>
    </dgm:pt>
    <dgm:pt modelId="{93610027-01AF-47C5-9CC8-1CAAE837CE6E}" type="pres">
      <dgm:prSet presAssocID="{1FE6C456-F8C7-4455-B0E9-752D7805A1DA}" presName="rootConnector" presStyleLbl="node2" presStyleIdx="0" presStyleCnt="2"/>
      <dgm:spPr/>
    </dgm:pt>
    <dgm:pt modelId="{5677AF04-8C84-4AD8-A81F-1BC5F909B396}" type="pres">
      <dgm:prSet presAssocID="{1FE6C456-F8C7-4455-B0E9-752D7805A1DA}" presName="hierChild4" presStyleCnt="0"/>
      <dgm:spPr/>
    </dgm:pt>
    <dgm:pt modelId="{50EED3F6-9D25-4BA2-880A-099F079D69C5}" type="pres">
      <dgm:prSet presAssocID="{1FE6C456-F8C7-4455-B0E9-752D7805A1DA}" presName="hierChild5" presStyleCnt="0"/>
      <dgm:spPr/>
    </dgm:pt>
    <dgm:pt modelId="{3C30E39B-3845-4DAE-B1DE-151356C412BB}" type="pres">
      <dgm:prSet presAssocID="{E2B49CEF-E730-4337-915B-FEF373E83698}" presName="Name37" presStyleLbl="parChTrans1D2" presStyleIdx="1" presStyleCnt="2"/>
      <dgm:spPr/>
    </dgm:pt>
    <dgm:pt modelId="{F77FA2FE-B28A-40F8-96C6-FE687974A709}" type="pres">
      <dgm:prSet presAssocID="{C850B5CF-5382-4E65-B998-BB0001E2D655}" presName="hierRoot2" presStyleCnt="0">
        <dgm:presLayoutVars>
          <dgm:hierBranch val="init"/>
        </dgm:presLayoutVars>
      </dgm:prSet>
      <dgm:spPr/>
    </dgm:pt>
    <dgm:pt modelId="{FAAAADE8-F7A4-4D89-8CB7-F0278A81AAAE}" type="pres">
      <dgm:prSet presAssocID="{C850B5CF-5382-4E65-B998-BB0001E2D655}" presName="rootComposite" presStyleCnt="0"/>
      <dgm:spPr/>
    </dgm:pt>
    <dgm:pt modelId="{E58B578A-6179-4222-9256-F3C8D51D1B8F}" type="pres">
      <dgm:prSet presAssocID="{C850B5CF-5382-4E65-B998-BB0001E2D655}" presName="rootText" presStyleLbl="node2" presStyleIdx="1" presStyleCnt="2" custScaleX="181888" custScaleY="44155">
        <dgm:presLayoutVars>
          <dgm:chPref val="3"/>
        </dgm:presLayoutVars>
      </dgm:prSet>
      <dgm:spPr/>
    </dgm:pt>
    <dgm:pt modelId="{F6DF052F-34D4-4F99-86F1-3EE450366805}" type="pres">
      <dgm:prSet presAssocID="{C850B5CF-5382-4E65-B998-BB0001E2D655}" presName="rootConnector" presStyleLbl="node2" presStyleIdx="1" presStyleCnt="2"/>
      <dgm:spPr/>
    </dgm:pt>
    <dgm:pt modelId="{6E51F904-85FE-4DB5-8C7A-B9D0B7462D94}" type="pres">
      <dgm:prSet presAssocID="{C850B5CF-5382-4E65-B998-BB0001E2D655}" presName="hierChild4" presStyleCnt="0"/>
      <dgm:spPr/>
    </dgm:pt>
    <dgm:pt modelId="{2FC7B90C-579D-40A9-8065-0C0525DB7A49}" type="pres">
      <dgm:prSet presAssocID="{C850B5CF-5382-4E65-B998-BB0001E2D655}" presName="hierChild5" presStyleCnt="0"/>
      <dgm:spPr/>
    </dgm:pt>
    <dgm:pt modelId="{BEC23138-B5FF-4C0F-89D8-32AA78D51CD3}" type="pres">
      <dgm:prSet presAssocID="{66C2325C-3A54-4A2A-B519-B17D81F1B3A2}" presName="hierChild3" presStyleCnt="0"/>
      <dgm:spPr/>
    </dgm:pt>
  </dgm:ptLst>
  <dgm:cxnLst>
    <dgm:cxn modelId="{1C8F281E-0C81-46DF-93DA-DBF4E9C1801D}" srcId="{629E4244-983C-4948-8252-9B7AA8FC8D8F}" destId="{66C2325C-3A54-4A2A-B519-B17D81F1B3A2}" srcOrd="0" destOrd="0" parTransId="{4E435ACF-1FC5-4DAE-9F54-B23AB22A2555}" sibTransId="{15A48052-7594-45E0-AD2D-D844FDB3C4A7}"/>
    <dgm:cxn modelId="{C63F062B-22BB-47DC-9848-7F9C0A009C1A}" type="presOf" srcId="{C850B5CF-5382-4E65-B998-BB0001E2D655}" destId="{F6DF052F-34D4-4F99-86F1-3EE450366805}" srcOrd="1" destOrd="0" presId="urn:microsoft.com/office/officeart/2005/8/layout/orgChart1"/>
    <dgm:cxn modelId="{2FA64634-1D84-4F4F-98DF-51DA83F578B4}" srcId="{66C2325C-3A54-4A2A-B519-B17D81F1B3A2}" destId="{1FE6C456-F8C7-4455-B0E9-752D7805A1DA}" srcOrd="0" destOrd="0" parTransId="{9684202B-2CB2-48FA-AD9F-3949C28997AC}" sibTransId="{CF482ECC-F4B4-49B1-8260-70157473458D}"/>
    <dgm:cxn modelId="{25244364-8098-43D7-B650-B17B1E692D51}" type="presOf" srcId="{629E4244-983C-4948-8252-9B7AA8FC8D8F}" destId="{D68F7ACA-4D1F-441E-B5E1-A0644A7B7865}" srcOrd="0" destOrd="0" presId="urn:microsoft.com/office/officeart/2005/8/layout/orgChart1"/>
    <dgm:cxn modelId="{72CD266B-750F-4869-853E-1CD22FB63524}" type="presOf" srcId="{1FE6C456-F8C7-4455-B0E9-752D7805A1DA}" destId="{93610027-01AF-47C5-9CC8-1CAAE837CE6E}" srcOrd="1" destOrd="0" presId="urn:microsoft.com/office/officeart/2005/8/layout/orgChart1"/>
    <dgm:cxn modelId="{A6E36C6E-8617-44CD-A7E7-F2FCA1D02526}" type="presOf" srcId="{C850B5CF-5382-4E65-B998-BB0001E2D655}" destId="{E58B578A-6179-4222-9256-F3C8D51D1B8F}" srcOrd="0" destOrd="0" presId="urn:microsoft.com/office/officeart/2005/8/layout/orgChart1"/>
    <dgm:cxn modelId="{C2576B76-84CB-435E-9F5A-7EA4049518FA}" type="presOf" srcId="{E2B49CEF-E730-4337-915B-FEF373E83698}" destId="{3C30E39B-3845-4DAE-B1DE-151356C412BB}" srcOrd="0" destOrd="0" presId="urn:microsoft.com/office/officeart/2005/8/layout/orgChart1"/>
    <dgm:cxn modelId="{E92CB77D-ED15-423F-ABF7-5E0B9BF9C0CE}" type="presOf" srcId="{1FE6C456-F8C7-4455-B0E9-752D7805A1DA}" destId="{093EBE1A-DEC5-4A40-9AE0-FD9C06EA5E07}" srcOrd="0" destOrd="0" presId="urn:microsoft.com/office/officeart/2005/8/layout/orgChart1"/>
    <dgm:cxn modelId="{CF2B2D88-27AC-4A20-85D4-27645B7458F7}" type="presOf" srcId="{66C2325C-3A54-4A2A-B519-B17D81F1B3A2}" destId="{8B75DF97-FE5B-4AAA-9AF0-C033F1AC8C50}" srcOrd="0" destOrd="0" presId="urn:microsoft.com/office/officeart/2005/8/layout/orgChart1"/>
    <dgm:cxn modelId="{D717949D-38AA-4C9C-A648-33833817E436}" type="presOf" srcId="{66C2325C-3A54-4A2A-B519-B17D81F1B3A2}" destId="{BDB279C5-383E-4C68-BF52-EF252455C69E}" srcOrd="1" destOrd="0" presId="urn:microsoft.com/office/officeart/2005/8/layout/orgChart1"/>
    <dgm:cxn modelId="{DFD4D8B8-18E3-4B08-A88B-D1BC1B179FA0}" srcId="{66C2325C-3A54-4A2A-B519-B17D81F1B3A2}" destId="{C850B5CF-5382-4E65-B998-BB0001E2D655}" srcOrd="1" destOrd="0" parTransId="{E2B49CEF-E730-4337-915B-FEF373E83698}" sibTransId="{17384B73-F0BD-4A72-80E0-3B492AC9CF6C}"/>
    <dgm:cxn modelId="{185A9AC0-0352-423D-9D83-71FD32FBF499}" type="presOf" srcId="{9684202B-2CB2-48FA-AD9F-3949C28997AC}" destId="{F7172364-AA78-429C-BCB1-09ED606758C6}" srcOrd="0" destOrd="0" presId="urn:microsoft.com/office/officeart/2005/8/layout/orgChart1"/>
    <dgm:cxn modelId="{34E95BDD-F2C1-45B1-9DB3-5C8C8B83537A}" type="presParOf" srcId="{D68F7ACA-4D1F-441E-B5E1-A0644A7B7865}" destId="{16D40BAB-BBE8-4C20-B862-3A031F7051F6}" srcOrd="0" destOrd="0" presId="urn:microsoft.com/office/officeart/2005/8/layout/orgChart1"/>
    <dgm:cxn modelId="{DBC1589D-70B3-4032-A391-A9B999C91591}" type="presParOf" srcId="{16D40BAB-BBE8-4C20-B862-3A031F7051F6}" destId="{0B7F0334-D517-45B5-879E-87317AB1058D}" srcOrd="0" destOrd="0" presId="urn:microsoft.com/office/officeart/2005/8/layout/orgChart1"/>
    <dgm:cxn modelId="{36B15F9B-E2D5-41C2-90E1-B65E475E5EE3}" type="presParOf" srcId="{0B7F0334-D517-45B5-879E-87317AB1058D}" destId="{8B75DF97-FE5B-4AAA-9AF0-C033F1AC8C50}" srcOrd="0" destOrd="0" presId="urn:microsoft.com/office/officeart/2005/8/layout/orgChart1"/>
    <dgm:cxn modelId="{422220DE-D8C9-4B94-8452-7946E8FDAFF5}" type="presParOf" srcId="{0B7F0334-D517-45B5-879E-87317AB1058D}" destId="{BDB279C5-383E-4C68-BF52-EF252455C69E}" srcOrd="1" destOrd="0" presId="urn:microsoft.com/office/officeart/2005/8/layout/orgChart1"/>
    <dgm:cxn modelId="{2D4B1872-A536-4CE4-8C4D-9E262A2EF5AE}" type="presParOf" srcId="{16D40BAB-BBE8-4C20-B862-3A031F7051F6}" destId="{E9D57C7F-543C-4D66-A677-C80A30681135}" srcOrd="1" destOrd="0" presId="urn:microsoft.com/office/officeart/2005/8/layout/orgChart1"/>
    <dgm:cxn modelId="{4DF53F2D-A08E-4B4B-B3EB-D3C8D91EE958}" type="presParOf" srcId="{E9D57C7F-543C-4D66-A677-C80A30681135}" destId="{F7172364-AA78-429C-BCB1-09ED606758C6}" srcOrd="0" destOrd="0" presId="urn:microsoft.com/office/officeart/2005/8/layout/orgChart1"/>
    <dgm:cxn modelId="{8AB86E81-8439-44F3-8536-FDDAB8214FE9}" type="presParOf" srcId="{E9D57C7F-543C-4D66-A677-C80A30681135}" destId="{4751AFA6-5570-4357-86F4-25D5B549931C}" srcOrd="1" destOrd="0" presId="urn:microsoft.com/office/officeart/2005/8/layout/orgChart1"/>
    <dgm:cxn modelId="{AE9C132B-9610-4270-92C1-7782B67C82DD}" type="presParOf" srcId="{4751AFA6-5570-4357-86F4-25D5B549931C}" destId="{9473DD93-0002-418A-82BB-EB016A1EC9AD}" srcOrd="0" destOrd="0" presId="urn:microsoft.com/office/officeart/2005/8/layout/orgChart1"/>
    <dgm:cxn modelId="{2139B341-C704-4915-9C3C-5B4DB596F17D}" type="presParOf" srcId="{9473DD93-0002-418A-82BB-EB016A1EC9AD}" destId="{093EBE1A-DEC5-4A40-9AE0-FD9C06EA5E07}" srcOrd="0" destOrd="0" presId="urn:microsoft.com/office/officeart/2005/8/layout/orgChart1"/>
    <dgm:cxn modelId="{1A46CF94-28AB-4079-9C00-43A2156524E5}" type="presParOf" srcId="{9473DD93-0002-418A-82BB-EB016A1EC9AD}" destId="{93610027-01AF-47C5-9CC8-1CAAE837CE6E}" srcOrd="1" destOrd="0" presId="urn:microsoft.com/office/officeart/2005/8/layout/orgChart1"/>
    <dgm:cxn modelId="{85C51891-B0DA-4ACE-9C44-4B013A9CB3DE}" type="presParOf" srcId="{4751AFA6-5570-4357-86F4-25D5B549931C}" destId="{5677AF04-8C84-4AD8-A81F-1BC5F909B396}" srcOrd="1" destOrd="0" presId="urn:microsoft.com/office/officeart/2005/8/layout/orgChart1"/>
    <dgm:cxn modelId="{16E01786-FC75-4D3E-A5FE-CB5CF65B6A7A}" type="presParOf" srcId="{4751AFA6-5570-4357-86F4-25D5B549931C}" destId="{50EED3F6-9D25-4BA2-880A-099F079D69C5}" srcOrd="2" destOrd="0" presId="urn:microsoft.com/office/officeart/2005/8/layout/orgChart1"/>
    <dgm:cxn modelId="{584A081D-D238-4530-95B9-2D2465E5D8B0}" type="presParOf" srcId="{E9D57C7F-543C-4D66-A677-C80A30681135}" destId="{3C30E39B-3845-4DAE-B1DE-151356C412BB}" srcOrd="2" destOrd="0" presId="urn:microsoft.com/office/officeart/2005/8/layout/orgChart1"/>
    <dgm:cxn modelId="{B682EB73-C71D-4BF5-B998-DBEF4B95118E}" type="presParOf" srcId="{E9D57C7F-543C-4D66-A677-C80A30681135}" destId="{F77FA2FE-B28A-40F8-96C6-FE687974A709}" srcOrd="3" destOrd="0" presId="urn:microsoft.com/office/officeart/2005/8/layout/orgChart1"/>
    <dgm:cxn modelId="{602CF7E9-6D4A-44E8-B736-FCA68850796D}" type="presParOf" srcId="{F77FA2FE-B28A-40F8-96C6-FE687974A709}" destId="{FAAAADE8-F7A4-4D89-8CB7-F0278A81AAAE}" srcOrd="0" destOrd="0" presId="urn:microsoft.com/office/officeart/2005/8/layout/orgChart1"/>
    <dgm:cxn modelId="{0F5C7E5B-43DB-4ED8-B07E-710E5E31E293}" type="presParOf" srcId="{FAAAADE8-F7A4-4D89-8CB7-F0278A81AAAE}" destId="{E58B578A-6179-4222-9256-F3C8D51D1B8F}" srcOrd="0" destOrd="0" presId="urn:microsoft.com/office/officeart/2005/8/layout/orgChart1"/>
    <dgm:cxn modelId="{4DB73DEB-0878-47CC-921A-A34F1A262C99}" type="presParOf" srcId="{FAAAADE8-F7A4-4D89-8CB7-F0278A81AAAE}" destId="{F6DF052F-34D4-4F99-86F1-3EE450366805}" srcOrd="1" destOrd="0" presId="urn:microsoft.com/office/officeart/2005/8/layout/orgChart1"/>
    <dgm:cxn modelId="{4FD8C5EF-1B7D-4908-8CE0-62443352C371}" type="presParOf" srcId="{F77FA2FE-B28A-40F8-96C6-FE687974A709}" destId="{6E51F904-85FE-4DB5-8C7A-B9D0B7462D94}" srcOrd="1" destOrd="0" presId="urn:microsoft.com/office/officeart/2005/8/layout/orgChart1"/>
    <dgm:cxn modelId="{2B783E37-367F-4562-98F2-A2CCBB666302}" type="presParOf" srcId="{F77FA2FE-B28A-40F8-96C6-FE687974A709}" destId="{2FC7B90C-579D-40A9-8065-0C0525DB7A49}" srcOrd="2" destOrd="0" presId="urn:microsoft.com/office/officeart/2005/8/layout/orgChart1"/>
    <dgm:cxn modelId="{95032DEB-C93B-4227-87D0-A11D4CB7E4AA}" type="presParOf" srcId="{16D40BAB-BBE8-4C20-B862-3A031F7051F6}" destId="{BEC23138-B5FF-4C0F-89D8-32AA78D51CD3}"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9E4244-983C-4948-8252-9B7AA8FC8D8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66C2325C-3A54-4A2A-B519-B17D81F1B3A2}">
      <dgm:prSet phldrT="[Text]" custT="1"/>
      <dgm:spPr/>
      <dgm:t>
        <a:bodyPr/>
        <a:lstStyle/>
        <a:p>
          <a:r>
            <a:rPr lang="en-IN" sz="3200" b="1" i="0" dirty="0"/>
            <a:t>Evaluation with Silhouette Score for Annual Income and Spending Score</a:t>
          </a:r>
          <a:endParaRPr lang="en-IN" sz="3200" dirty="0"/>
        </a:p>
      </dgm:t>
    </dgm:pt>
    <dgm:pt modelId="{4E435ACF-1FC5-4DAE-9F54-B23AB22A2555}" type="parTrans" cxnId="{1C8F281E-0C81-46DF-93DA-DBF4E9C1801D}">
      <dgm:prSet/>
      <dgm:spPr/>
      <dgm:t>
        <a:bodyPr/>
        <a:lstStyle/>
        <a:p>
          <a:endParaRPr lang="en-IN"/>
        </a:p>
      </dgm:t>
    </dgm:pt>
    <dgm:pt modelId="{15A48052-7594-45E0-AD2D-D844FDB3C4A7}" type="sibTrans" cxnId="{1C8F281E-0C81-46DF-93DA-DBF4E9C1801D}">
      <dgm:prSet/>
      <dgm:spPr/>
      <dgm:t>
        <a:bodyPr/>
        <a:lstStyle/>
        <a:p>
          <a:endParaRPr lang="en-IN"/>
        </a:p>
      </dgm:t>
    </dgm:pt>
    <dgm:pt modelId="{1FE6C456-F8C7-4455-B0E9-752D7805A1DA}">
      <dgm:prSet phldrT="[Text]"/>
      <dgm:spPr/>
      <dgm:t>
        <a:bodyPr/>
        <a:lstStyle/>
        <a:p>
          <a:r>
            <a:rPr lang="en-IN" dirty="0"/>
            <a:t>Silhouette Method</a:t>
          </a:r>
        </a:p>
      </dgm:t>
    </dgm:pt>
    <dgm:pt modelId="{9684202B-2CB2-48FA-AD9F-3949C28997AC}" type="parTrans" cxnId="{2FA64634-1D84-4F4F-98DF-51DA83F578B4}">
      <dgm:prSet/>
      <dgm:spPr/>
      <dgm:t>
        <a:bodyPr/>
        <a:lstStyle/>
        <a:p>
          <a:endParaRPr lang="en-IN"/>
        </a:p>
      </dgm:t>
    </dgm:pt>
    <dgm:pt modelId="{CF482ECC-F4B4-49B1-8260-70157473458D}" type="sibTrans" cxnId="{2FA64634-1D84-4F4F-98DF-51DA83F578B4}">
      <dgm:prSet/>
      <dgm:spPr/>
      <dgm:t>
        <a:bodyPr/>
        <a:lstStyle/>
        <a:p>
          <a:endParaRPr lang="en-IN"/>
        </a:p>
      </dgm:t>
    </dgm:pt>
    <dgm:pt modelId="{D68F7ACA-4D1F-441E-B5E1-A0644A7B7865}" type="pres">
      <dgm:prSet presAssocID="{629E4244-983C-4948-8252-9B7AA8FC8D8F}" presName="hierChild1" presStyleCnt="0">
        <dgm:presLayoutVars>
          <dgm:orgChart val="1"/>
          <dgm:chPref val="1"/>
          <dgm:dir/>
          <dgm:animOne val="branch"/>
          <dgm:animLvl val="lvl"/>
          <dgm:resizeHandles/>
        </dgm:presLayoutVars>
      </dgm:prSet>
      <dgm:spPr/>
    </dgm:pt>
    <dgm:pt modelId="{16D40BAB-BBE8-4C20-B862-3A031F7051F6}" type="pres">
      <dgm:prSet presAssocID="{66C2325C-3A54-4A2A-B519-B17D81F1B3A2}" presName="hierRoot1" presStyleCnt="0">
        <dgm:presLayoutVars>
          <dgm:hierBranch val="init"/>
        </dgm:presLayoutVars>
      </dgm:prSet>
      <dgm:spPr/>
    </dgm:pt>
    <dgm:pt modelId="{0B7F0334-D517-45B5-879E-87317AB1058D}" type="pres">
      <dgm:prSet presAssocID="{66C2325C-3A54-4A2A-B519-B17D81F1B3A2}" presName="rootComposite1" presStyleCnt="0"/>
      <dgm:spPr/>
    </dgm:pt>
    <dgm:pt modelId="{8B75DF97-FE5B-4AAA-9AF0-C033F1AC8C50}" type="pres">
      <dgm:prSet presAssocID="{66C2325C-3A54-4A2A-B519-B17D81F1B3A2}" presName="rootText1" presStyleLbl="node0" presStyleIdx="0" presStyleCnt="1" custScaleX="388246" custScaleY="91074" custLinFactX="-30560" custLinFactNeighborX="-100000" custLinFactNeighborY="-60394">
        <dgm:presLayoutVars>
          <dgm:chPref val="3"/>
        </dgm:presLayoutVars>
      </dgm:prSet>
      <dgm:spPr/>
    </dgm:pt>
    <dgm:pt modelId="{BDB279C5-383E-4C68-BF52-EF252455C69E}" type="pres">
      <dgm:prSet presAssocID="{66C2325C-3A54-4A2A-B519-B17D81F1B3A2}" presName="rootConnector1" presStyleLbl="node1" presStyleIdx="0" presStyleCnt="0"/>
      <dgm:spPr/>
    </dgm:pt>
    <dgm:pt modelId="{E9D57C7F-543C-4D66-A677-C80A30681135}" type="pres">
      <dgm:prSet presAssocID="{66C2325C-3A54-4A2A-B519-B17D81F1B3A2}" presName="hierChild2" presStyleCnt="0"/>
      <dgm:spPr/>
    </dgm:pt>
    <dgm:pt modelId="{F7172364-AA78-429C-BCB1-09ED606758C6}" type="pres">
      <dgm:prSet presAssocID="{9684202B-2CB2-48FA-AD9F-3949C28997AC}" presName="Name37" presStyleLbl="parChTrans1D2" presStyleIdx="0" presStyleCnt="1"/>
      <dgm:spPr/>
    </dgm:pt>
    <dgm:pt modelId="{4751AFA6-5570-4357-86F4-25D5B549931C}" type="pres">
      <dgm:prSet presAssocID="{1FE6C456-F8C7-4455-B0E9-752D7805A1DA}" presName="hierRoot2" presStyleCnt="0">
        <dgm:presLayoutVars>
          <dgm:hierBranch val="init"/>
        </dgm:presLayoutVars>
      </dgm:prSet>
      <dgm:spPr/>
    </dgm:pt>
    <dgm:pt modelId="{9473DD93-0002-418A-82BB-EB016A1EC9AD}" type="pres">
      <dgm:prSet presAssocID="{1FE6C456-F8C7-4455-B0E9-752D7805A1DA}" presName="rootComposite" presStyleCnt="0"/>
      <dgm:spPr/>
    </dgm:pt>
    <dgm:pt modelId="{093EBE1A-DEC5-4A40-9AE0-FD9C06EA5E07}" type="pres">
      <dgm:prSet presAssocID="{1FE6C456-F8C7-4455-B0E9-752D7805A1DA}" presName="rootText" presStyleLbl="node2" presStyleIdx="0" presStyleCnt="1" custScaleX="184598" custScaleY="42718">
        <dgm:presLayoutVars>
          <dgm:chPref val="3"/>
        </dgm:presLayoutVars>
      </dgm:prSet>
      <dgm:spPr/>
    </dgm:pt>
    <dgm:pt modelId="{93610027-01AF-47C5-9CC8-1CAAE837CE6E}" type="pres">
      <dgm:prSet presAssocID="{1FE6C456-F8C7-4455-B0E9-752D7805A1DA}" presName="rootConnector" presStyleLbl="node2" presStyleIdx="0" presStyleCnt="1"/>
      <dgm:spPr/>
    </dgm:pt>
    <dgm:pt modelId="{5677AF04-8C84-4AD8-A81F-1BC5F909B396}" type="pres">
      <dgm:prSet presAssocID="{1FE6C456-F8C7-4455-B0E9-752D7805A1DA}" presName="hierChild4" presStyleCnt="0"/>
      <dgm:spPr/>
    </dgm:pt>
    <dgm:pt modelId="{50EED3F6-9D25-4BA2-880A-099F079D69C5}" type="pres">
      <dgm:prSet presAssocID="{1FE6C456-F8C7-4455-B0E9-752D7805A1DA}" presName="hierChild5" presStyleCnt="0"/>
      <dgm:spPr/>
    </dgm:pt>
    <dgm:pt modelId="{BEC23138-B5FF-4C0F-89D8-32AA78D51CD3}" type="pres">
      <dgm:prSet presAssocID="{66C2325C-3A54-4A2A-B519-B17D81F1B3A2}" presName="hierChild3" presStyleCnt="0"/>
      <dgm:spPr/>
    </dgm:pt>
  </dgm:ptLst>
  <dgm:cxnLst>
    <dgm:cxn modelId="{1C8F281E-0C81-46DF-93DA-DBF4E9C1801D}" srcId="{629E4244-983C-4948-8252-9B7AA8FC8D8F}" destId="{66C2325C-3A54-4A2A-B519-B17D81F1B3A2}" srcOrd="0" destOrd="0" parTransId="{4E435ACF-1FC5-4DAE-9F54-B23AB22A2555}" sibTransId="{15A48052-7594-45E0-AD2D-D844FDB3C4A7}"/>
    <dgm:cxn modelId="{2FA64634-1D84-4F4F-98DF-51DA83F578B4}" srcId="{66C2325C-3A54-4A2A-B519-B17D81F1B3A2}" destId="{1FE6C456-F8C7-4455-B0E9-752D7805A1DA}" srcOrd="0" destOrd="0" parTransId="{9684202B-2CB2-48FA-AD9F-3949C28997AC}" sibTransId="{CF482ECC-F4B4-49B1-8260-70157473458D}"/>
    <dgm:cxn modelId="{25244364-8098-43D7-B650-B17B1E692D51}" type="presOf" srcId="{629E4244-983C-4948-8252-9B7AA8FC8D8F}" destId="{D68F7ACA-4D1F-441E-B5E1-A0644A7B7865}" srcOrd="0" destOrd="0" presId="urn:microsoft.com/office/officeart/2005/8/layout/orgChart1"/>
    <dgm:cxn modelId="{72CD266B-750F-4869-853E-1CD22FB63524}" type="presOf" srcId="{1FE6C456-F8C7-4455-B0E9-752D7805A1DA}" destId="{93610027-01AF-47C5-9CC8-1CAAE837CE6E}" srcOrd="1" destOrd="0" presId="urn:microsoft.com/office/officeart/2005/8/layout/orgChart1"/>
    <dgm:cxn modelId="{E92CB77D-ED15-423F-ABF7-5E0B9BF9C0CE}" type="presOf" srcId="{1FE6C456-F8C7-4455-B0E9-752D7805A1DA}" destId="{093EBE1A-DEC5-4A40-9AE0-FD9C06EA5E07}" srcOrd="0" destOrd="0" presId="urn:microsoft.com/office/officeart/2005/8/layout/orgChart1"/>
    <dgm:cxn modelId="{CF2B2D88-27AC-4A20-85D4-27645B7458F7}" type="presOf" srcId="{66C2325C-3A54-4A2A-B519-B17D81F1B3A2}" destId="{8B75DF97-FE5B-4AAA-9AF0-C033F1AC8C50}" srcOrd="0" destOrd="0" presId="urn:microsoft.com/office/officeart/2005/8/layout/orgChart1"/>
    <dgm:cxn modelId="{D717949D-38AA-4C9C-A648-33833817E436}" type="presOf" srcId="{66C2325C-3A54-4A2A-B519-B17D81F1B3A2}" destId="{BDB279C5-383E-4C68-BF52-EF252455C69E}" srcOrd="1" destOrd="0" presId="urn:microsoft.com/office/officeart/2005/8/layout/orgChart1"/>
    <dgm:cxn modelId="{185A9AC0-0352-423D-9D83-71FD32FBF499}" type="presOf" srcId="{9684202B-2CB2-48FA-AD9F-3949C28997AC}" destId="{F7172364-AA78-429C-BCB1-09ED606758C6}" srcOrd="0" destOrd="0" presId="urn:microsoft.com/office/officeart/2005/8/layout/orgChart1"/>
    <dgm:cxn modelId="{34E95BDD-F2C1-45B1-9DB3-5C8C8B83537A}" type="presParOf" srcId="{D68F7ACA-4D1F-441E-B5E1-A0644A7B7865}" destId="{16D40BAB-BBE8-4C20-B862-3A031F7051F6}" srcOrd="0" destOrd="0" presId="urn:microsoft.com/office/officeart/2005/8/layout/orgChart1"/>
    <dgm:cxn modelId="{DBC1589D-70B3-4032-A391-A9B999C91591}" type="presParOf" srcId="{16D40BAB-BBE8-4C20-B862-3A031F7051F6}" destId="{0B7F0334-D517-45B5-879E-87317AB1058D}" srcOrd="0" destOrd="0" presId="urn:microsoft.com/office/officeart/2005/8/layout/orgChart1"/>
    <dgm:cxn modelId="{36B15F9B-E2D5-41C2-90E1-B65E475E5EE3}" type="presParOf" srcId="{0B7F0334-D517-45B5-879E-87317AB1058D}" destId="{8B75DF97-FE5B-4AAA-9AF0-C033F1AC8C50}" srcOrd="0" destOrd="0" presId="urn:microsoft.com/office/officeart/2005/8/layout/orgChart1"/>
    <dgm:cxn modelId="{422220DE-D8C9-4B94-8452-7946E8FDAFF5}" type="presParOf" srcId="{0B7F0334-D517-45B5-879E-87317AB1058D}" destId="{BDB279C5-383E-4C68-BF52-EF252455C69E}" srcOrd="1" destOrd="0" presId="urn:microsoft.com/office/officeart/2005/8/layout/orgChart1"/>
    <dgm:cxn modelId="{2D4B1872-A536-4CE4-8C4D-9E262A2EF5AE}" type="presParOf" srcId="{16D40BAB-BBE8-4C20-B862-3A031F7051F6}" destId="{E9D57C7F-543C-4D66-A677-C80A30681135}" srcOrd="1" destOrd="0" presId="urn:microsoft.com/office/officeart/2005/8/layout/orgChart1"/>
    <dgm:cxn modelId="{4DF53F2D-A08E-4B4B-B3EB-D3C8D91EE958}" type="presParOf" srcId="{E9D57C7F-543C-4D66-A677-C80A30681135}" destId="{F7172364-AA78-429C-BCB1-09ED606758C6}" srcOrd="0" destOrd="0" presId="urn:microsoft.com/office/officeart/2005/8/layout/orgChart1"/>
    <dgm:cxn modelId="{8AB86E81-8439-44F3-8536-FDDAB8214FE9}" type="presParOf" srcId="{E9D57C7F-543C-4D66-A677-C80A30681135}" destId="{4751AFA6-5570-4357-86F4-25D5B549931C}" srcOrd="1" destOrd="0" presId="urn:microsoft.com/office/officeart/2005/8/layout/orgChart1"/>
    <dgm:cxn modelId="{AE9C132B-9610-4270-92C1-7782B67C82DD}" type="presParOf" srcId="{4751AFA6-5570-4357-86F4-25D5B549931C}" destId="{9473DD93-0002-418A-82BB-EB016A1EC9AD}" srcOrd="0" destOrd="0" presId="urn:microsoft.com/office/officeart/2005/8/layout/orgChart1"/>
    <dgm:cxn modelId="{2139B341-C704-4915-9C3C-5B4DB596F17D}" type="presParOf" srcId="{9473DD93-0002-418A-82BB-EB016A1EC9AD}" destId="{093EBE1A-DEC5-4A40-9AE0-FD9C06EA5E07}" srcOrd="0" destOrd="0" presId="urn:microsoft.com/office/officeart/2005/8/layout/orgChart1"/>
    <dgm:cxn modelId="{1A46CF94-28AB-4079-9C00-43A2156524E5}" type="presParOf" srcId="{9473DD93-0002-418A-82BB-EB016A1EC9AD}" destId="{93610027-01AF-47C5-9CC8-1CAAE837CE6E}" srcOrd="1" destOrd="0" presId="urn:microsoft.com/office/officeart/2005/8/layout/orgChart1"/>
    <dgm:cxn modelId="{85C51891-B0DA-4ACE-9C44-4B013A9CB3DE}" type="presParOf" srcId="{4751AFA6-5570-4357-86F4-25D5B549931C}" destId="{5677AF04-8C84-4AD8-A81F-1BC5F909B396}" srcOrd="1" destOrd="0" presId="urn:microsoft.com/office/officeart/2005/8/layout/orgChart1"/>
    <dgm:cxn modelId="{16E01786-FC75-4D3E-A5FE-CB5CF65B6A7A}" type="presParOf" srcId="{4751AFA6-5570-4357-86F4-25D5B549931C}" destId="{50EED3F6-9D25-4BA2-880A-099F079D69C5}" srcOrd="2" destOrd="0" presId="urn:microsoft.com/office/officeart/2005/8/layout/orgChart1"/>
    <dgm:cxn modelId="{95032DEB-C93B-4227-87D0-A11D4CB7E4AA}" type="presParOf" srcId="{16D40BAB-BBE8-4C20-B862-3A031F7051F6}" destId="{BEC23138-B5FF-4C0F-89D8-32AA78D51CD3}"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9E4244-983C-4948-8252-9B7AA8FC8D8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66C2325C-3A54-4A2A-B519-B17D81F1B3A2}">
      <dgm:prSet phldrT="[Text]"/>
      <dgm:spPr/>
      <dgm:t>
        <a:bodyPr/>
        <a:lstStyle/>
        <a:p>
          <a:r>
            <a:rPr lang="en-IN" b="0" i="0" dirty="0"/>
            <a:t>Client Segmentation with Annual </a:t>
          </a:r>
          <a:r>
            <a:rPr lang="en-IN" b="0" i="0" dirty="0" err="1"/>
            <a:t>Income,Spending</a:t>
          </a:r>
          <a:r>
            <a:rPr lang="en-IN" b="0" i="0" dirty="0"/>
            <a:t> Scores and Age</a:t>
          </a:r>
          <a:endParaRPr lang="en-IN" dirty="0"/>
        </a:p>
      </dgm:t>
    </dgm:pt>
    <dgm:pt modelId="{4E435ACF-1FC5-4DAE-9F54-B23AB22A2555}" type="parTrans" cxnId="{1C8F281E-0C81-46DF-93DA-DBF4E9C1801D}">
      <dgm:prSet/>
      <dgm:spPr/>
      <dgm:t>
        <a:bodyPr/>
        <a:lstStyle/>
        <a:p>
          <a:endParaRPr lang="en-IN"/>
        </a:p>
      </dgm:t>
    </dgm:pt>
    <dgm:pt modelId="{15A48052-7594-45E0-AD2D-D844FDB3C4A7}" type="sibTrans" cxnId="{1C8F281E-0C81-46DF-93DA-DBF4E9C1801D}">
      <dgm:prSet/>
      <dgm:spPr/>
      <dgm:t>
        <a:bodyPr/>
        <a:lstStyle/>
        <a:p>
          <a:endParaRPr lang="en-IN"/>
        </a:p>
      </dgm:t>
    </dgm:pt>
    <dgm:pt modelId="{C850B5CF-5382-4E65-B998-BB0001E2D655}">
      <dgm:prSet phldrT="[Text]"/>
      <dgm:spPr/>
      <dgm:t>
        <a:bodyPr/>
        <a:lstStyle/>
        <a:p>
          <a:r>
            <a:rPr lang="en-IN" dirty="0"/>
            <a:t>Cluster Visualization </a:t>
          </a:r>
        </a:p>
      </dgm:t>
    </dgm:pt>
    <dgm:pt modelId="{E2B49CEF-E730-4337-915B-FEF373E83698}" type="parTrans" cxnId="{DFD4D8B8-18E3-4B08-A88B-D1BC1B179FA0}">
      <dgm:prSet/>
      <dgm:spPr/>
      <dgm:t>
        <a:bodyPr/>
        <a:lstStyle/>
        <a:p>
          <a:endParaRPr lang="en-IN"/>
        </a:p>
      </dgm:t>
    </dgm:pt>
    <dgm:pt modelId="{17384B73-F0BD-4A72-80E0-3B492AC9CF6C}" type="sibTrans" cxnId="{DFD4D8B8-18E3-4B08-A88B-D1BC1B179FA0}">
      <dgm:prSet/>
      <dgm:spPr/>
      <dgm:t>
        <a:bodyPr/>
        <a:lstStyle/>
        <a:p>
          <a:endParaRPr lang="en-IN"/>
        </a:p>
      </dgm:t>
    </dgm:pt>
    <dgm:pt modelId="{D68F7ACA-4D1F-441E-B5E1-A0644A7B7865}" type="pres">
      <dgm:prSet presAssocID="{629E4244-983C-4948-8252-9B7AA8FC8D8F}" presName="hierChild1" presStyleCnt="0">
        <dgm:presLayoutVars>
          <dgm:orgChart val="1"/>
          <dgm:chPref val="1"/>
          <dgm:dir/>
          <dgm:animOne val="branch"/>
          <dgm:animLvl val="lvl"/>
          <dgm:resizeHandles/>
        </dgm:presLayoutVars>
      </dgm:prSet>
      <dgm:spPr/>
    </dgm:pt>
    <dgm:pt modelId="{16D40BAB-BBE8-4C20-B862-3A031F7051F6}" type="pres">
      <dgm:prSet presAssocID="{66C2325C-3A54-4A2A-B519-B17D81F1B3A2}" presName="hierRoot1" presStyleCnt="0">
        <dgm:presLayoutVars>
          <dgm:hierBranch val="init"/>
        </dgm:presLayoutVars>
      </dgm:prSet>
      <dgm:spPr/>
    </dgm:pt>
    <dgm:pt modelId="{0B7F0334-D517-45B5-879E-87317AB1058D}" type="pres">
      <dgm:prSet presAssocID="{66C2325C-3A54-4A2A-B519-B17D81F1B3A2}" presName="rootComposite1" presStyleCnt="0"/>
      <dgm:spPr/>
    </dgm:pt>
    <dgm:pt modelId="{8B75DF97-FE5B-4AAA-9AF0-C033F1AC8C50}" type="pres">
      <dgm:prSet presAssocID="{66C2325C-3A54-4A2A-B519-B17D81F1B3A2}" presName="rootText1" presStyleLbl="node0" presStyleIdx="0" presStyleCnt="1" custScaleX="388246" custScaleY="49009" custLinFactX="-30560" custLinFactNeighborX="-100000" custLinFactNeighborY="-60394">
        <dgm:presLayoutVars>
          <dgm:chPref val="3"/>
        </dgm:presLayoutVars>
      </dgm:prSet>
      <dgm:spPr/>
    </dgm:pt>
    <dgm:pt modelId="{BDB279C5-383E-4C68-BF52-EF252455C69E}" type="pres">
      <dgm:prSet presAssocID="{66C2325C-3A54-4A2A-B519-B17D81F1B3A2}" presName="rootConnector1" presStyleLbl="node1" presStyleIdx="0" presStyleCnt="0"/>
      <dgm:spPr/>
    </dgm:pt>
    <dgm:pt modelId="{E9D57C7F-543C-4D66-A677-C80A30681135}" type="pres">
      <dgm:prSet presAssocID="{66C2325C-3A54-4A2A-B519-B17D81F1B3A2}" presName="hierChild2" presStyleCnt="0"/>
      <dgm:spPr/>
    </dgm:pt>
    <dgm:pt modelId="{3C30E39B-3845-4DAE-B1DE-151356C412BB}" type="pres">
      <dgm:prSet presAssocID="{E2B49CEF-E730-4337-915B-FEF373E83698}" presName="Name37" presStyleLbl="parChTrans1D2" presStyleIdx="0" presStyleCnt="1"/>
      <dgm:spPr/>
    </dgm:pt>
    <dgm:pt modelId="{F77FA2FE-B28A-40F8-96C6-FE687974A709}" type="pres">
      <dgm:prSet presAssocID="{C850B5CF-5382-4E65-B998-BB0001E2D655}" presName="hierRoot2" presStyleCnt="0">
        <dgm:presLayoutVars>
          <dgm:hierBranch val="init"/>
        </dgm:presLayoutVars>
      </dgm:prSet>
      <dgm:spPr/>
    </dgm:pt>
    <dgm:pt modelId="{FAAAADE8-F7A4-4D89-8CB7-F0278A81AAAE}" type="pres">
      <dgm:prSet presAssocID="{C850B5CF-5382-4E65-B998-BB0001E2D655}" presName="rootComposite" presStyleCnt="0"/>
      <dgm:spPr/>
    </dgm:pt>
    <dgm:pt modelId="{E58B578A-6179-4222-9256-F3C8D51D1B8F}" type="pres">
      <dgm:prSet presAssocID="{C850B5CF-5382-4E65-B998-BB0001E2D655}" presName="rootText" presStyleLbl="node2" presStyleIdx="0" presStyleCnt="1" custScaleX="181888" custScaleY="44155">
        <dgm:presLayoutVars>
          <dgm:chPref val="3"/>
        </dgm:presLayoutVars>
      </dgm:prSet>
      <dgm:spPr/>
    </dgm:pt>
    <dgm:pt modelId="{F6DF052F-34D4-4F99-86F1-3EE450366805}" type="pres">
      <dgm:prSet presAssocID="{C850B5CF-5382-4E65-B998-BB0001E2D655}" presName="rootConnector" presStyleLbl="node2" presStyleIdx="0" presStyleCnt="1"/>
      <dgm:spPr/>
    </dgm:pt>
    <dgm:pt modelId="{6E51F904-85FE-4DB5-8C7A-B9D0B7462D94}" type="pres">
      <dgm:prSet presAssocID="{C850B5CF-5382-4E65-B998-BB0001E2D655}" presName="hierChild4" presStyleCnt="0"/>
      <dgm:spPr/>
    </dgm:pt>
    <dgm:pt modelId="{2FC7B90C-579D-40A9-8065-0C0525DB7A49}" type="pres">
      <dgm:prSet presAssocID="{C850B5CF-5382-4E65-B998-BB0001E2D655}" presName="hierChild5" presStyleCnt="0"/>
      <dgm:spPr/>
    </dgm:pt>
    <dgm:pt modelId="{BEC23138-B5FF-4C0F-89D8-32AA78D51CD3}" type="pres">
      <dgm:prSet presAssocID="{66C2325C-3A54-4A2A-B519-B17D81F1B3A2}" presName="hierChild3" presStyleCnt="0"/>
      <dgm:spPr/>
    </dgm:pt>
  </dgm:ptLst>
  <dgm:cxnLst>
    <dgm:cxn modelId="{1C8F281E-0C81-46DF-93DA-DBF4E9C1801D}" srcId="{629E4244-983C-4948-8252-9B7AA8FC8D8F}" destId="{66C2325C-3A54-4A2A-B519-B17D81F1B3A2}" srcOrd="0" destOrd="0" parTransId="{4E435ACF-1FC5-4DAE-9F54-B23AB22A2555}" sibTransId="{15A48052-7594-45E0-AD2D-D844FDB3C4A7}"/>
    <dgm:cxn modelId="{C63F062B-22BB-47DC-9848-7F9C0A009C1A}" type="presOf" srcId="{C850B5CF-5382-4E65-B998-BB0001E2D655}" destId="{F6DF052F-34D4-4F99-86F1-3EE450366805}" srcOrd="1" destOrd="0" presId="urn:microsoft.com/office/officeart/2005/8/layout/orgChart1"/>
    <dgm:cxn modelId="{25244364-8098-43D7-B650-B17B1E692D51}" type="presOf" srcId="{629E4244-983C-4948-8252-9B7AA8FC8D8F}" destId="{D68F7ACA-4D1F-441E-B5E1-A0644A7B7865}" srcOrd="0" destOrd="0" presId="urn:microsoft.com/office/officeart/2005/8/layout/orgChart1"/>
    <dgm:cxn modelId="{A6E36C6E-8617-44CD-A7E7-F2FCA1D02526}" type="presOf" srcId="{C850B5CF-5382-4E65-B998-BB0001E2D655}" destId="{E58B578A-6179-4222-9256-F3C8D51D1B8F}" srcOrd="0" destOrd="0" presId="urn:microsoft.com/office/officeart/2005/8/layout/orgChart1"/>
    <dgm:cxn modelId="{C2576B76-84CB-435E-9F5A-7EA4049518FA}" type="presOf" srcId="{E2B49CEF-E730-4337-915B-FEF373E83698}" destId="{3C30E39B-3845-4DAE-B1DE-151356C412BB}" srcOrd="0" destOrd="0" presId="urn:microsoft.com/office/officeart/2005/8/layout/orgChart1"/>
    <dgm:cxn modelId="{CF2B2D88-27AC-4A20-85D4-27645B7458F7}" type="presOf" srcId="{66C2325C-3A54-4A2A-B519-B17D81F1B3A2}" destId="{8B75DF97-FE5B-4AAA-9AF0-C033F1AC8C50}" srcOrd="0" destOrd="0" presId="urn:microsoft.com/office/officeart/2005/8/layout/orgChart1"/>
    <dgm:cxn modelId="{D717949D-38AA-4C9C-A648-33833817E436}" type="presOf" srcId="{66C2325C-3A54-4A2A-B519-B17D81F1B3A2}" destId="{BDB279C5-383E-4C68-BF52-EF252455C69E}" srcOrd="1" destOrd="0" presId="urn:microsoft.com/office/officeart/2005/8/layout/orgChart1"/>
    <dgm:cxn modelId="{DFD4D8B8-18E3-4B08-A88B-D1BC1B179FA0}" srcId="{66C2325C-3A54-4A2A-B519-B17D81F1B3A2}" destId="{C850B5CF-5382-4E65-B998-BB0001E2D655}" srcOrd="0" destOrd="0" parTransId="{E2B49CEF-E730-4337-915B-FEF373E83698}" sibTransId="{17384B73-F0BD-4A72-80E0-3B492AC9CF6C}"/>
    <dgm:cxn modelId="{34E95BDD-F2C1-45B1-9DB3-5C8C8B83537A}" type="presParOf" srcId="{D68F7ACA-4D1F-441E-B5E1-A0644A7B7865}" destId="{16D40BAB-BBE8-4C20-B862-3A031F7051F6}" srcOrd="0" destOrd="0" presId="urn:microsoft.com/office/officeart/2005/8/layout/orgChart1"/>
    <dgm:cxn modelId="{DBC1589D-70B3-4032-A391-A9B999C91591}" type="presParOf" srcId="{16D40BAB-BBE8-4C20-B862-3A031F7051F6}" destId="{0B7F0334-D517-45B5-879E-87317AB1058D}" srcOrd="0" destOrd="0" presId="urn:microsoft.com/office/officeart/2005/8/layout/orgChart1"/>
    <dgm:cxn modelId="{36B15F9B-E2D5-41C2-90E1-B65E475E5EE3}" type="presParOf" srcId="{0B7F0334-D517-45B5-879E-87317AB1058D}" destId="{8B75DF97-FE5B-4AAA-9AF0-C033F1AC8C50}" srcOrd="0" destOrd="0" presId="urn:microsoft.com/office/officeart/2005/8/layout/orgChart1"/>
    <dgm:cxn modelId="{422220DE-D8C9-4B94-8452-7946E8FDAFF5}" type="presParOf" srcId="{0B7F0334-D517-45B5-879E-87317AB1058D}" destId="{BDB279C5-383E-4C68-BF52-EF252455C69E}" srcOrd="1" destOrd="0" presId="urn:microsoft.com/office/officeart/2005/8/layout/orgChart1"/>
    <dgm:cxn modelId="{2D4B1872-A536-4CE4-8C4D-9E262A2EF5AE}" type="presParOf" srcId="{16D40BAB-BBE8-4C20-B862-3A031F7051F6}" destId="{E9D57C7F-543C-4D66-A677-C80A30681135}" srcOrd="1" destOrd="0" presId="urn:microsoft.com/office/officeart/2005/8/layout/orgChart1"/>
    <dgm:cxn modelId="{584A081D-D238-4530-95B9-2D2465E5D8B0}" type="presParOf" srcId="{E9D57C7F-543C-4D66-A677-C80A30681135}" destId="{3C30E39B-3845-4DAE-B1DE-151356C412BB}" srcOrd="0" destOrd="0" presId="urn:microsoft.com/office/officeart/2005/8/layout/orgChart1"/>
    <dgm:cxn modelId="{B682EB73-C71D-4BF5-B998-DBEF4B95118E}" type="presParOf" srcId="{E9D57C7F-543C-4D66-A677-C80A30681135}" destId="{F77FA2FE-B28A-40F8-96C6-FE687974A709}" srcOrd="1" destOrd="0" presId="urn:microsoft.com/office/officeart/2005/8/layout/orgChart1"/>
    <dgm:cxn modelId="{602CF7E9-6D4A-44E8-B736-FCA68850796D}" type="presParOf" srcId="{F77FA2FE-B28A-40F8-96C6-FE687974A709}" destId="{FAAAADE8-F7A4-4D89-8CB7-F0278A81AAAE}" srcOrd="0" destOrd="0" presId="urn:microsoft.com/office/officeart/2005/8/layout/orgChart1"/>
    <dgm:cxn modelId="{0F5C7E5B-43DB-4ED8-B07E-710E5E31E293}" type="presParOf" srcId="{FAAAADE8-F7A4-4D89-8CB7-F0278A81AAAE}" destId="{E58B578A-6179-4222-9256-F3C8D51D1B8F}" srcOrd="0" destOrd="0" presId="urn:microsoft.com/office/officeart/2005/8/layout/orgChart1"/>
    <dgm:cxn modelId="{4DB73DEB-0878-47CC-921A-A34F1A262C99}" type="presParOf" srcId="{FAAAADE8-F7A4-4D89-8CB7-F0278A81AAAE}" destId="{F6DF052F-34D4-4F99-86F1-3EE450366805}" srcOrd="1" destOrd="0" presId="urn:microsoft.com/office/officeart/2005/8/layout/orgChart1"/>
    <dgm:cxn modelId="{4FD8C5EF-1B7D-4908-8CE0-62443352C371}" type="presParOf" srcId="{F77FA2FE-B28A-40F8-96C6-FE687974A709}" destId="{6E51F904-85FE-4DB5-8C7A-B9D0B7462D94}" srcOrd="1" destOrd="0" presId="urn:microsoft.com/office/officeart/2005/8/layout/orgChart1"/>
    <dgm:cxn modelId="{2B783E37-367F-4562-98F2-A2CCBB666302}" type="presParOf" srcId="{F77FA2FE-B28A-40F8-96C6-FE687974A709}" destId="{2FC7B90C-579D-40A9-8065-0C0525DB7A49}" srcOrd="2" destOrd="0" presId="urn:microsoft.com/office/officeart/2005/8/layout/orgChart1"/>
    <dgm:cxn modelId="{95032DEB-C93B-4227-87D0-A11D4CB7E4AA}" type="presParOf" srcId="{16D40BAB-BBE8-4C20-B862-3A031F7051F6}" destId="{BEC23138-B5FF-4C0F-89D8-32AA78D51CD3}"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29E4244-983C-4948-8252-9B7AA8FC8D8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66C2325C-3A54-4A2A-B519-B17D81F1B3A2}">
      <dgm:prSet phldrT="[Text]"/>
      <dgm:spPr/>
      <dgm:t>
        <a:bodyPr/>
        <a:lstStyle/>
        <a:p>
          <a:r>
            <a:rPr lang="en-IN" b="0" i="0" dirty="0"/>
            <a:t>Client Segmentation with Annual Income and Spending Score</a:t>
          </a:r>
          <a:endParaRPr lang="en-IN" dirty="0"/>
        </a:p>
      </dgm:t>
    </dgm:pt>
    <dgm:pt modelId="{4E435ACF-1FC5-4DAE-9F54-B23AB22A2555}" type="parTrans" cxnId="{1C8F281E-0C81-46DF-93DA-DBF4E9C1801D}">
      <dgm:prSet/>
      <dgm:spPr/>
      <dgm:t>
        <a:bodyPr/>
        <a:lstStyle/>
        <a:p>
          <a:endParaRPr lang="en-IN"/>
        </a:p>
      </dgm:t>
    </dgm:pt>
    <dgm:pt modelId="{15A48052-7594-45E0-AD2D-D844FDB3C4A7}" type="sibTrans" cxnId="{1C8F281E-0C81-46DF-93DA-DBF4E9C1801D}">
      <dgm:prSet/>
      <dgm:spPr/>
      <dgm:t>
        <a:bodyPr/>
        <a:lstStyle/>
        <a:p>
          <a:endParaRPr lang="en-IN"/>
        </a:p>
      </dgm:t>
    </dgm:pt>
    <dgm:pt modelId="{1FE6C456-F8C7-4455-B0E9-752D7805A1DA}">
      <dgm:prSet phldrT="[Text]"/>
      <dgm:spPr/>
      <dgm:t>
        <a:bodyPr/>
        <a:lstStyle/>
        <a:p>
          <a:r>
            <a:rPr lang="en-IN" b="0" i="0" dirty="0"/>
            <a:t>Optimizing Minimum Sample And Epsilon</a:t>
          </a:r>
          <a:endParaRPr lang="en-IN" dirty="0"/>
        </a:p>
      </dgm:t>
    </dgm:pt>
    <dgm:pt modelId="{9684202B-2CB2-48FA-AD9F-3949C28997AC}" type="parTrans" cxnId="{2FA64634-1D84-4F4F-98DF-51DA83F578B4}">
      <dgm:prSet/>
      <dgm:spPr/>
      <dgm:t>
        <a:bodyPr/>
        <a:lstStyle/>
        <a:p>
          <a:endParaRPr lang="en-IN"/>
        </a:p>
      </dgm:t>
    </dgm:pt>
    <dgm:pt modelId="{CF482ECC-F4B4-49B1-8260-70157473458D}" type="sibTrans" cxnId="{2FA64634-1D84-4F4F-98DF-51DA83F578B4}">
      <dgm:prSet/>
      <dgm:spPr/>
      <dgm:t>
        <a:bodyPr/>
        <a:lstStyle/>
        <a:p>
          <a:endParaRPr lang="en-IN"/>
        </a:p>
      </dgm:t>
    </dgm:pt>
    <dgm:pt modelId="{C850B5CF-5382-4E65-B998-BB0001E2D655}">
      <dgm:prSet phldrT="[Text]"/>
      <dgm:spPr/>
      <dgm:t>
        <a:bodyPr/>
        <a:lstStyle/>
        <a:p>
          <a:r>
            <a:rPr lang="en-IN" dirty="0"/>
            <a:t>Cluster Visualization </a:t>
          </a:r>
        </a:p>
      </dgm:t>
    </dgm:pt>
    <dgm:pt modelId="{E2B49CEF-E730-4337-915B-FEF373E83698}" type="parTrans" cxnId="{DFD4D8B8-18E3-4B08-A88B-D1BC1B179FA0}">
      <dgm:prSet/>
      <dgm:spPr/>
      <dgm:t>
        <a:bodyPr/>
        <a:lstStyle/>
        <a:p>
          <a:endParaRPr lang="en-IN"/>
        </a:p>
      </dgm:t>
    </dgm:pt>
    <dgm:pt modelId="{17384B73-F0BD-4A72-80E0-3B492AC9CF6C}" type="sibTrans" cxnId="{DFD4D8B8-18E3-4B08-A88B-D1BC1B179FA0}">
      <dgm:prSet/>
      <dgm:spPr/>
      <dgm:t>
        <a:bodyPr/>
        <a:lstStyle/>
        <a:p>
          <a:endParaRPr lang="en-IN"/>
        </a:p>
      </dgm:t>
    </dgm:pt>
    <dgm:pt modelId="{D68F7ACA-4D1F-441E-B5E1-A0644A7B7865}" type="pres">
      <dgm:prSet presAssocID="{629E4244-983C-4948-8252-9B7AA8FC8D8F}" presName="hierChild1" presStyleCnt="0">
        <dgm:presLayoutVars>
          <dgm:orgChart val="1"/>
          <dgm:chPref val="1"/>
          <dgm:dir/>
          <dgm:animOne val="branch"/>
          <dgm:animLvl val="lvl"/>
          <dgm:resizeHandles/>
        </dgm:presLayoutVars>
      </dgm:prSet>
      <dgm:spPr/>
    </dgm:pt>
    <dgm:pt modelId="{16D40BAB-BBE8-4C20-B862-3A031F7051F6}" type="pres">
      <dgm:prSet presAssocID="{66C2325C-3A54-4A2A-B519-B17D81F1B3A2}" presName="hierRoot1" presStyleCnt="0">
        <dgm:presLayoutVars>
          <dgm:hierBranch val="init"/>
        </dgm:presLayoutVars>
      </dgm:prSet>
      <dgm:spPr/>
    </dgm:pt>
    <dgm:pt modelId="{0B7F0334-D517-45B5-879E-87317AB1058D}" type="pres">
      <dgm:prSet presAssocID="{66C2325C-3A54-4A2A-B519-B17D81F1B3A2}" presName="rootComposite1" presStyleCnt="0"/>
      <dgm:spPr/>
    </dgm:pt>
    <dgm:pt modelId="{8B75DF97-FE5B-4AAA-9AF0-C033F1AC8C50}" type="pres">
      <dgm:prSet presAssocID="{66C2325C-3A54-4A2A-B519-B17D81F1B3A2}" presName="rootText1" presStyleLbl="node0" presStyleIdx="0" presStyleCnt="1" custScaleX="388246" custScaleY="49009" custLinFactX="-30560" custLinFactNeighborX="-100000" custLinFactNeighborY="-60394">
        <dgm:presLayoutVars>
          <dgm:chPref val="3"/>
        </dgm:presLayoutVars>
      </dgm:prSet>
      <dgm:spPr/>
    </dgm:pt>
    <dgm:pt modelId="{BDB279C5-383E-4C68-BF52-EF252455C69E}" type="pres">
      <dgm:prSet presAssocID="{66C2325C-3A54-4A2A-B519-B17D81F1B3A2}" presName="rootConnector1" presStyleLbl="node1" presStyleIdx="0" presStyleCnt="0"/>
      <dgm:spPr/>
    </dgm:pt>
    <dgm:pt modelId="{E9D57C7F-543C-4D66-A677-C80A30681135}" type="pres">
      <dgm:prSet presAssocID="{66C2325C-3A54-4A2A-B519-B17D81F1B3A2}" presName="hierChild2" presStyleCnt="0"/>
      <dgm:spPr/>
    </dgm:pt>
    <dgm:pt modelId="{F7172364-AA78-429C-BCB1-09ED606758C6}" type="pres">
      <dgm:prSet presAssocID="{9684202B-2CB2-48FA-AD9F-3949C28997AC}" presName="Name37" presStyleLbl="parChTrans1D2" presStyleIdx="0" presStyleCnt="2"/>
      <dgm:spPr/>
    </dgm:pt>
    <dgm:pt modelId="{4751AFA6-5570-4357-86F4-25D5B549931C}" type="pres">
      <dgm:prSet presAssocID="{1FE6C456-F8C7-4455-B0E9-752D7805A1DA}" presName="hierRoot2" presStyleCnt="0">
        <dgm:presLayoutVars>
          <dgm:hierBranch val="init"/>
        </dgm:presLayoutVars>
      </dgm:prSet>
      <dgm:spPr/>
    </dgm:pt>
    <dgm:pt modelId="{9473DD93-0002-418A-82BB-EB016A1EC9AD}" type="pres">
      <dgm:prSet presAssocID="{1FE6C456-F8C7-4455-B0E9-752D7805A1DA}" presName="rootComposite" presStyleCnt="0"/>
      <dgm:spPr/>
    </dgm:pt>
    <dgm:pt modelId="{093EBE1A-DEC5-4A40-9AE0-FD9C06EA5E07}" type="pres">
      <dgm:prSet presAssocID="{1FE6C456-F8C7-4455-B0E9-752D7805A1DA}" presName="rootText" presStyleLbl="node2" presStyleIdx="0" presStyleCnt="2" custScaleX="184598" custScaleY="42718">
        <dgm:presLayoutVars>
          <dgm:chPref val="3"/>
        </dgm:presLayoutVars>
      </dgm:prSet>
      <dgm:spPr/>
    </dgm:pt>
    <dgm:pt modelId="{93610027-01AF-47C5-9CC8-1CAAE837CE6E}" type="pres">
      <dgm:prSet presAssocID="{1FE6C456-F8C7-4455-B0E9-752D7805A1DA}" presName="rootConnector" presStyleLbl="node2" presStyleIdx="0" presStyleCnt="2"/>
      <dgm:spPr/>
    </dgm:pt>
    <dgm:pt modelId="{5677AF04-8C84-4AD8-A81F-1BC5F909B396}" type="pres">
      <dgm:prSet presAssocID="{1FE6C456-F8C7-4455-B0E9-752D7805A1DA}" presName="hierChild4" presStyleCnt="0"/>
      <dgm:spPr/>
    </dgm:pt>
    <dgm:pt modelId="{50EED3F6-9D25-4BA2-880A-099F079D69C5}" type="pres">
      <dgm:prSet presAssocID="{1FE6C456-F8C7-4455-B0E9-752D7805A1DA}" presName="hierChild5" presStyleCnt="0"/>
      <dgm:spPr/>
    </dgm:pt>
    <dgm:pt modelId="{3C30E39B-3845-4DAE-B1DE-151356C412BB}" type="pres">
      <dgm:prSet presAssocID="{E2B49CEF-E730-4337-915B-FEF373E83698}" presName="Name37" presStyleLbl="parChTrans1D2" presStyleIdx="1" presStyleCnt="2"/>
      <dgm:spPr/>
    </dgm:pt>
    <dgm:pt modelId="{F77FA2FE-B28A-40F8-96C6-FE687974A709}" type="pres">
      <dgm:prSet presAssocID="{C850B5CF-5382-4E65-B998-BB0001E2D655}" presName="hierRoot2" presStyleCnt="0">
        <dgm:presLayoutVars>
          <dgm:hierBranch val="init"/>
        </dgm:presLayoutVars>
      </dgm:prSet>
      <dgm:spPr/>
    </dgm:pt>
    <dgm:pt modelId="{FAAAADE8-F7A4-4D89-8CB7-F0278A81AAAE}" type="pres">
      <dgm:prSet presAssocID="{C850B5CF-5382-4E65-B998-BB0001E2D655}" presName="rootComposite" presStyleCnt="0"/>
      <dgm:spPr/>
    </dgm:pt>
    <dgm:pt modelId="{E58B578A-6179-4222-9256-F3C8D51D1B8F}" type="pres">
      <dgm:prSet presAssocID="{C850B5CF-5382-4E65-B998-BB0001E2D655}" presName="rootText" presStyleLbl="node2" presStyleIdx="1" presStyleCnt="2" custScaleX="181888" custScaleY="44155">
        <dgm:presLayoutVars>
          <dgm:chPref val="3"/>
        </dgm:presLayoutVars>
      </dgm:prSet>
      <dgm:spPr/>
    </dgm:pt>
    <dgm:pt modelId="{F6DF052F-34D4-4F99-86F1-3EE450366805}" type="pres">
      <dgm:prSet presAssocID="{C850B5CF-5382-4E65-B998-BB0001E2D655}" presName="rootConnector" presStyleLbl="node2" presStyleIdx="1" presStyleCnt="2"/>
      <dgm:spPr/>
    </dgm:pt>
    <dgm:pt modelId="{6E51F904-85FE-4DB5-8C7A-B9D0B7462D94}" type="pres">
      <dgm:prSet presAssocID="{C850B5CF-5382-4E65-B998-BB0001E2D655}" presName="hierChild4" presStyleCnt="0"/>
      <dgm:spPr/>
    </dgm:pt>
    <dgm:pt modelId="{2FC7B90C-579D-40A9-8065-0C0525DB7A49}" type="pres">
      <dgm:prSet presAssocID="{C850B5CF-5382-4E65-B998-BB0001E2D655}" presName="hierChild5" presStyleCnt="0"/>
      <dgm:spPr/>
    </dgm:pt>
    <dgm:pt modelId="{BEC23138-B5FF-4C0F-89D8-32AA78D51CD3}" type="pres">
      <dgm:prSet presAssocID="{66C2325C-3A54-4A2A-B519-B17D81F1B3A2}" presName="hierChild3" presStyleCnt="0"/>
      <dgm:spPr/>
    </dgm:pt>
  </dgm:ptLst>
  <dgm:cxnLst>
    <dgm:cxn modelId="{1C8F281E-0C81-46DF-93DA-DBF4E9C1801D}" srcId="{629E4244-983C-4948-8252-9B7AA8FC8D8F}" destId="{66C2325C-3A54-4A2A-B519-B17D81F1B3A2}" srcOrd="0" destOrd="0" parTransId="{4E435ACF-1FC5-4DAE-9F54-B23AB22A2555}" sibTransId="{15A48052-7594-45E0-AD2D-D844FDB3C4A7}"/>
    <dgm:cxn modelId="{C63F062B-22BB-47DC-9848-7F9C0A009C1A}" type="presOf" srcId="{C850B5CF-5382-4E65-B998-BB0001E2D655}" destId="{F6DF052F-34D4-4F99-86F1-3EE450366805}" srcOrd="1" destOrd="0" presId="urn:microsoft.com/office/officeart/2005/8/layout/orgChart1"/>
    <dgm:cxn modelId="{2FA64634-1D84-4F4F-98DF-51DA83F578B4}" srcId="{66C2325C-3A54-4A2A-B519-B17D81F1B3A2}" destId="{1FE6C456-F8C7-4455-B0E9-752D7805A1DA}" srcOrd="0" destOrd="0" parTransId="{9684202B-2CB2-48FA-AD9F-3949C28997AC}" sibTransId="{CF482ECC-F4B4-49B1-8260-70157473458D}"/>
    <dgm:cxn modelId="{25244364-8098-43D7-B650-B17B1E692D51}" type="presOf" srcId="{629E4244-983C-4948-8252-9B7AA8FC8D8F}" destId="{D68F7ACA-4D1F-441E-B5E1-A0644A7B7865}" srcOrd="0" destOrd="0" presId="urn:microsoft.com/office/officeart/2005/8/layout/orgChart1"/>
    <dgm:cxn modelId="{72CD266B-750F-4869-853E-1CD22FB63524}" type="presOf" srcId="{1FE6C456-F8C7-4455-B0E9-752D7805A1DA}" destId="{93610027-01AF-47C5-9CC8-1CAAE837CE6E}" srcOrd="1" destOrd="0" presId="urn:microsoft.com/office/officeart/2005/8/layout/orgChart1"/>
    <dgm:cxn modelId="{A6E36C6E-8617-44CD-A7E7-F2FCA1D02526}" type="presOf" srcId="{C850B5CF-5382-4E65-B998-BB0001E2D655}" destId="{E58B578A-6179-4222-9256-F3C8D51D1B8F}" srcOrd="0" destOrd="0" presId="urn:microsoft.com/office/officeart/2005/8/layout/orgChart1"/>
    <dgm:cxn modelId="{C2576B76-84CB-435E-9F5A-7EA4049518FA}" type="presOf" srcId="{E2B49CEF-E730-4337-915B-FEF373E83698}" destId="{3C30E39B-3845-4DAE-B1DE-151356C412BB}" srcOrd="0" destOrd="0" presId="urn:microsoft.com/office/officeart/2005/8/layout/orgChart1"/>
    <dgm:cxn modelId="{E92CB77D-ED15-423F-ABF7-5E0B9BF9C0CE}" type="presOf" srcId="{1FE6C456-F8C7-4455-B0E9-752D7805A1DA}" destId="{093EBE1A-DEC5-4A40-9AE0-FD9C06EA5E07}" srcOrd="0" destOrd="0" presId="urn:microsoft.com/office/officeart/2005/8/layout/orgChart1"/>
    <dgm:cxn modelId="{CF2B2D88-27AC-4A20-85D4-27645B7458F7}" type="presOf" srcId="{66C2325C-3A54-4A2A-B519-B17D81F1B3A2}" destId="{8B75DF97-FE5B-4AAA-9AF0-C033F1AC8C50}" srcOrd="0" destOrd="0" presId="urn:microsoft.com/office/officeart/2005/8/layout/orgChart1"/>
    <dgm:cxn modelId="{D717949D-38AA-4C9C-A648-33833817E436}" type="presOf" srcId="{66C2325C-3A54-4A2A-B519-B17D81F1B3A2}" destId="{BDB279C5-383E-4C68-BF52-EF252455C69E}" srcOrd="1" destOrd="0" presId="urn:microsoft.com/office/officeart/2005/8/layout/orgChart1"/>
    <dgm:cxn modelId="{DFD4D8B8-18E3-4B08-A88B-D1BC1B179FA0}" srcId="{66C2325C-3A54-4A2A-B519-B17D81F1B3A2}" destId="{C850B5CF-5382-4E65-B998-BB0001E2D655}" srcOrd="1" destOrd="0" parTransId="{E2B49CEF-E730-4337-915B-FEF373E83698}" sibTransId="{17384B73-F0BD-4A72-80E0-3B492AC9CF6C}"/>
    <dgm:cxn modelId="{185A9AC0-0352-423D-9D83-71FD32FBF499}" type="presOf" srcId="{9684202B-2CB2-48FA-AD9F-3949C28997AC}" destId="{F7172364-AA78-429C-BCB1-09ED606758C6}" srcOrd="0" destOrd="0" presId="urn:microsoft.com/office/officeart/2005/8/layout/orgChart1"/>
    <dgm:cxn modelId="{34E95BDD-F2C1-45B1-9DB3-5C8C8B83537A}" type="presParOf" srcId="{D68F7ACA-4D1F-441E-B5E1-A0644A7B7865}" destId="{16D40BAB-BBE8-4C20-B862-3A031F7051F6}" srcOrd="0" destOrd="0" presId="urn:microsoft.com/office/officeart/2005/8/layout/orgChart1"/>
    <dgm:cxn modelId="{DBC1589D-70B3-4032-A391-A9B999C91591}" type="presParOf" srcId="{16D40BAB-BBE8-4C20-B862-3A031F7051F6}" destId="{0B7F0334-D517-45B5-879E-87317AB1058D}" srcOrd="0" destOrd="0" presId="urn:microsoft.com/office/officeart/2005/8/layout/orgChart1"/>
    <dgm:cxn modelId="{36B15F9B-E2D5-41C2-90E1-B65E475E5EE3}" type="presParOf" srcId="{0B7F0334-D517-45B5-879E-87317AB1058D}" destId="{8B75DF97-FE5B-4AAA-9AF0-C033F1AC8C50}" srcOrd="0" destOrd="0" presId="urn:microsoft.com/office/officeart/2005/8/layout/orgChart1"/>
    <dgm:cxn modelId="{422220DE-D8C9-4B94-8452-7946E8FDAFF5}" type="presParOf" srcId="{0B7F0334-D517-45B5-879E-87317AB1058D}" destId="{BDB279C5-383E-4C68-BF52-EF252455C69E}" srcOrd="1" destOrd="0" presId="urn:microsoft.com/office/officeart/2005/8/layout/orgChart1"/>
    <dgm:cxn modelId="{2D4B1872-A536-4CE4-8C4D-9E262A2EF5AE}" type="presParOf" srcId="{16D40BAB-BBE8-4C20-B862-3A031F7051F6}" destId="{E9D57C7F-543C-4D66-A677-C80A30681135}" srcOrd="1" destOrd="0" presId="urn:microsoft.com/office/officeart/2005/8/layout/orgChart1"/>
    <dgm:cxn modelId="{4DF53F2D-A08E-4B4B-B3EB-D3C8D91EE958}" type="presParOf" srcId="{E9D57C7F-543C-4D66-A677-C80A30681135}" destId="{F7172364-AA78-429C-BCB1-09ED606758C6}" srcOrd="0" destOrd="0" presId="urn:microsoft.com/office/officeart/2005/8/layout/orgChart1"/>
    <dgm:cxn modelId="{8AB86E81-8439-44F3-8536-FDDAB8214FE9}" type="presParOf" srcId="{E9D57C7F-543C-4D66-A677-C80A30681135}" destId="{4751AFA6-5570-4357-86F4-25D5B549931C}" srcOrd="1" destOrd="0" presId="urn:microsoft.com/office/officeart/2005/8/layout/orgChart1"/>
    <dgm:cxn modelId="{AE9C132B-9610-4270-92C1-7782B67C82DD}" type="presParOf" srcId="{4751AFA6-5570-4357-86F4-25D5B549931C}" destId="{9473DD93-0002-418A-82BB-EB016A1EC9AD}" srcOrd="0" destOrd="0" presId="urn:microsoft.com/office/officeart/2005/8/layout/orgChart1"/>
    <dgm:cxn modelId="{2139B341-C704-4915-9C3C-5B4DB596F17D}" type="presParOf" srcId="{9473DD93-0002-418A-82BB-EB016A1EC9AD}" destId="{093EBE1A-DEC5-4A40-9AE0-FD9C06EA5E07}" srcOrd="0" destOrd="0" presId="urn:microsoft.com/office/officeart/2005/8/layout/orgChart1"/>
    <dgm:cxn modelId="{1A46CF94-28AB-4079-9C00-43A2156524E5}" type="presParOf" srcId="{9473DD93-0002-418A-82BB-EB016A1EC9AD}" destId="{93610027-01AF-47C5-9CC8-1CAAE837CE6E}" srcOrd="1" destOrd="0" presId="urn:microsoft.com/office/officeart/2005/8/layout/orgChart1"/>
    <dgm:cxn modelId="{85C51891-B0DA-4ACE-9C44-4B013A9CB3DE}" type="presParOf" srcId="{4751AFA6-5570-4357-86F4-25D5B549931C}" destId="{5677AF04-8C84-4AD8-A81F-1BC5F909B396}" srcOrd="1" destOrd="0" presId="urn:microsoft.com/office/officeart/2005/8/layout/orgChart1"/>
    <dgm:cxn modelId="{16E01786-FC75-4D3E-A5FE-CB5CF65B6A7A}" type="presParOf" srcId="{4751AFA6-5570-4357-86F4-25D5B549931C}" destId="{50EED3F6-9D25-4BA2-880A-099F079D69C5}" srcOrd="2" destOrd="0" presId="urn:microsoft.com/office/officeart/2005/8/layout/orgChart1"/>
    <dgm:cxn modelId="{584A081D-D238-4530-95B9-2D2465E5D8B0}" type="presParOf" srcId="{E9D57C7F-543C-4D66-A677-C80A30681135}" destId="{3C30E39B-3845-4DAE-B1DE-151356C412BB}" srcOrd="2" destOrd="0" presId="urn:microsoft.com/office/officeart/2005/8/layout/orgChart1"/>
    <dgm:cxn modelId="{B682EB73-C71D-4BF5-B998-DBEF4B95118E}" type="presParOf" srcId="{E9D57C7F-543C-4D66-A677-C80A30681135}" destId="{F77FA2FE-B28A-40F8-96C6-FE687974A709}" srcOrd="3" destOrd="0" presId="urn:microsoft.com/office/officeart/2005/8/layout/orgChart1"/>
    <dgm:cxn modelId="{602CF7E9-6D4A-44E8-B736-FCA68850796D}" type="presParOf" srcId="{F77FA2FE-B28A-40F8-96C6-FE687974A709}" destId="{FAAAADE8-F7A4-4D89-8CB7-F0278A81AAAE}" srcOrd="0" destOrd="0" presId="urn:microsoft.com/office/officeart/2005/8/layout/orgChart1"/>
    <dgm:cxn modelId="{0F5C7E5B-43DB-4ED8-B07E-710E5E31E293}" type="presParOf" srcId="{FAAAADE8-F7A4-4D89-8CB7-F0278A81AAAE}" destId="{E58B578A-6179-4222-9256-F3C8D51D1B8F}" srcOrd="0" destOrd="0" presId="urn:microsoft.com/office/officeart/2005/8/layout/orgChart1"/>
    <dgm:cxn modelId="{4DB73DEB-0878-47CC-921A-A34F1A262C99}" type="presParOf" srcId="{FAAAADE8-F7A4-4D89-8CB7-F0278A81AAAE}" destId="{F6DF052F-34D4-4F99-86F1-3EE450366805}" srcOrd="1" destOrd="0" presId="urn:microsoft.com/office/officeart/2005/8/layout/orgChart1"/>
    <dgm:cxn modelId="{4FD8C5EF-1B7D-4908-8CE0-62443352C371}" type="presParOf" srcId="{F77FA2FE-B28A-40F8-96C6-FE687974A709}" destId="{6E51F904-85FE-4DB5-8C7A-B9D0B7462D94}" srcOrd="1" destOrd="0" presId="urn:microsoft.com/office/officeart/2005/8/layout/orgChart1"/>
    <dgm:cxn modelId="{2B783E37-367F-4562-98F2-A2CCBB666302}" type="presParOf" srcId="{F77FA2FE-B28A-40F8-96C6-FE687974A709}" destId="{2FC7B90C-579D-40A9-8065-0C0525DB7A49}" srcOrd="2" destOrd="0" presId="urn:microsoft.com/office/officeart/2005/8/layout/orgChart1"/>
    <dgm:cxn modelId="{95032DEB-C93B-4227-87D0-A11D4CB7E4AA}" type="presParOf" srcId="{16D40BAB-BBE8-4C20-B862-3A031F7051F6}" destId="{BEC23138-B5FF-4C0F-89D8-32AA78D51CD3}"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29E4244-983C-4948-8252-9B7AA8FC8D8F}"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IN"/>
        </a:p>
      </dgm:t>
    </dgm:pt>
    <dgm:pt modelId="{66C2325C-3A54-4A2A-B519-B17D81F1B3A2}">
      <dgm:prSet phldrT="[Text]"/>
      <dgm:spPr/>
      <dgm:t>
        <a:bodyPr/>
        <a:lstStyle/>
        <a:p>
          <a:r>
            <a:rPr lang="en-IN" dirty="0"/>
            <a:t>Target group would be cluster 2 which has  a high Spending Score and High Income</a:t>
          </a:r>
        </a:p>
      </dgm:t>
    </dgm:pt>
    <dgm:pt modelId="{15A48052-7594-45E0-AD2D-D844FDB3C4A7}" type="sibTrans" cxnId="{1C8F281E-0C81-46DF-93DA-DBF4E9C1801D}">
      <dgm:prSet/>
      <dgm:spPr/>
      <dgm:t>
        <a:bodyPr/>
        <a:lstStyle/>
        <a:p>
          <a:endParaRPr lang="en-IN"/>
        </a:p>
      </dgm:t>
    </dgm:pt>
    <dgm:pt modelId="{4E435ACF-1FC5-4DAE-9F54-B23AB22A2555}" type="parTrans" cxnId="{1C8F281E-0C81-46DF-93DA-DBF4E9C1801D}">
      <dgm:prSet/>
      <dgm:spPr/>
      <dgm:t>
        <a:bodyPr/>
        <a:lstStyle/>
        <a:p>
          <a:endParaRPr lang="en-IN"/>
        </a:p>
      </dgm:t>
    </dgm:pt>
    <dgm:pt modelId="{D68F7ACA-4D1F-441E-B5E1-A0644A7B7865}" type="pres">
      <dgm:prSet presAssocID="{629E4244-983C-4948-8252-9B7AA8FC8D8F}" presName="hierChild1" presStyleCnt="0">
        <dgm:presLayoutVars>
          <dgm:orgChart val="1"/>
          <dgm:chPref val="1"/>
          <dgm:dir/>
          <dgm:animOne val="branch"/>
          <dgm:animLvl val="lvl"/>
          <dgm:resizeHandles/>
        </dgm:presLayoutVars>
      </dgm:prSet>
      <dgm:spPr/>
    </dgm:pt>
    <dgm:pt modelId="{16D40BAB-BBE8-4C20-B862-3A031F7051F6}" type="pres">
      <dgm:prSet presAssocID="{66C2325C-3A54-4A2A-B519-B17D81F1B3A2}" presName="hierRoot1" presStyleCnt="0">
        <dgm:presLayoutVars>
          <dgm:hierBranch val="init"/>
        </dgm:presLayoutVars>
      </dgm:prSet>
      <dgm:spPr/>
    </dgm:pt>
    <dgm:pt modelId="{0B7F0334-D517-45B5-879E-87317AB1058D}" type="pres">
      <dgm:prSet presAssocID="{66C2325C-3A54-4A2A-B519-B17D81F1B3A2}" presName="rootComposite1" presStyleCnt="0"/>
      <dgm:spPr/>
    </dgm:pt>
    <dgm:pt modelId="{8B75DF97-FE5B-4AAA-9AF0-C033F1AC8C50}" type="pres">
      <dgm:prSet presAssocID="{66C2325C-3A54-4A2A-B519-B17D81F1B3A2}" presName="rootText1" presStyleLbl="node0" presStyleIdx="0" presStyleCnt="1" custScaleX="388246" custScaleY="49009" custLinFactX="-30560" custLinFactNeighborX="-100000" custLinFactNeighborY="-60394">
        <dgm:presLayoutVars>
          <dgm:chPref val="3"/>
        </dgm:presLayoutVars>
      </dgm:prSet>
      <dgm:spPr/>
    </dgm:pt>
    <dgm:pt modelId="{BDB279C5-383E-4C68-BF52-EF252455C69E}" type="pres">
      <dgm:prSet presAssocID="{66C2325C-3A54-4A2A-B519-B17D81F1B3A2}" presName="rootConnector1" presStyleLbl="node1" presStyleIdx="0" presStyleCnt="0"/>
      <dgm:spPr/>
    </dgm:pt>
    <dgm:pt modelId="{E9D57C7F-543C-4D66-A677-C80A30681135}" type="pres">
      <dgm:prSet presAssocID="{66C2325C-3A54-4A2A-B519-B17D81F1B3A2}" presName="hierChild2" presStyleCnt="0"/>
      <dgm:spPr/>
    </dgm:pt>
    <dgm:pt modelId="{BEC23138-B5FF-4C0F-89D8-32AA78D51CD3}" type="pres">
      <dgm:prSet presAssocID="{66C2325C-3A54-4A2A-B519-B17D81F1B3A2}" presName="hierChild3" presStyleCnt="0"/>
      <dgm:spPr/>
    </dgm:pt>
  </dgm:ptLst>
  <dgm:cxnLst>
    <dgm:cxn modelId="{1C8F281E-0C81-46DF-93DA-DBF4E9C1801D}" srcId="{629E4244-983C-4948-8252-9B7AA8FC8D8F}" destId="{66C2325C-3A54-4A2A-B519-B17D81F1B3A2}" srcOrd="0" destOrd="0" parTransId="{4E435ACF-1FC5-4DAE-9F54-B23AB22A2555}" sibTransId="{15A48052-7594-45E0-AD2D-D844FDB3C4A7}"/>
    <dgm:cxn modelId="{25244364-8098-43D7-B650-B17B1E692D51}" type="presOf" srcId="{629E4244-983C-4948-8252-9B7AA8FC8D8F}" destId="{D68F7ACA-4D1F-441E-B5E1-A0644A7B7865}" srcOrd="0" destOrd="0" presId="urn:microsoft.com/office/officeart/2005/8/layout/orgChart1"/>
    <dgm:cxn modelId="{CF2B2D88-27AC-4A20-85D4-27645B7458F7}" type="presOf" srcId="{66C2325C-3A54-4A2A-B519-B17D81F1B3A2}" destId="{8B75DF97-FE5B-4AAA-9AF0-C033F1AC8C50}" srcOrd="0" destOrd="0" presId="urn:microsoft.com/office/officeart/2005/8/layout/orgChart1"/>
    <dgm:cxn modelId="{D717949D-38AA-4C9C-A648-33833817E436}" type="presOf" srcId="{66C2325C-3A54-4A2A-B519-B17D81F1B3A2}" destId="{BDB279C5-383E-4C68-BF52-EF252455C69E}" srcOrd="1" destOrd="0" presId="urn:microsoft.com/office/officeart/2005/8/layout/orgChart1"/>
    <dgm:cxn modelId="{34E95BDD-F2C1-45B1-9DB3-5C8C8B83537A}" type="presParOf" srcId="{D68F7ACA-4D1F-441E-B5E1-A0644A7B7865}" destId="{16D40BAB-BBE8-4C20-B862-3A031F7051F6}" srcOrd="0" destOrd="0" presId="urn:microsoft.com/office/officeart/2005/8/layout/orgChart1"/>
    <dgm:cxn modelId="{DBC1589D-70B3-4032-A391-A9B999C91591}" type="presParOf" srcId="{16D40BAB-BBE8-4C20-B862-3A031F7051F6}" destId="{0B7F0334-D517-45B5-879E-87317AB1058D}" srcOrd="0" destOrd="0" presId="urn:microsoft.com/office/officeart/2005/8/layout/orgChart1"/>
    <dgm:cxn modelId="{36B15F9B-E2D5-41C2-90E1-B65E475E5EE3}" type="presParOf" srcId="{0B7F0334-D517-45B5-879E-87317AB1058D}" destId="{8B75DF97-FE5B-4AAA-9AF0-C033F1AC8C50}" srcOrd="0" destOrd="0" presId="urn:microsoft.com/office/officeart/2005/8/layout/orgChart1"/>
    <dgm:cxn modelId="{422220DE-D8C9-4B94-8452-7946E8FDAFF5}" type="presParOf" srcId="{0B7F0334-D517-45B5-879E-87317AB1058D}" destId="{BDB279C5-383E-4C68-BF52-EF252455C69E}" srcOrd="1" destOrd="0" presId="urn:microsoft.com/office/officeart/2005/8/layout/orgChart1"/>
    <dgm:cxn modelId="{2D4B1872-A536-4CE4-8C4D-9E262A2EF5AE}" type="presParOf" srcId="{16D40BAB-BBE8-4C20-B862-3A031F7051F6}" destId="{E9D57C7F-543C-4D66-A677-C80A30681135}" srcOrd="1" destOrd="0" presId="urn:microsoft.com/office/officeart/2005/8/layout/orgChart1"/>
    <dgm:cxn modelId="{95032DEB-C93B-4227-87D0-A11D4CB7E4AA}" type="presParOf" srcId="{16D40BAB-BBE8-4C20-B862-3A031F7051F6}" destId="{BEC23138-B5FF-4C0F-89D8-32AA78D51CD3}"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3DA23-8C2F-46A8-9136-1DE7FD124991}">
      <dsp:nvSpPr>
        <dsp:cNvPr id="0" name=""/>
        <dsp:cNvSpPr/>
      </dsp:nvSpPr>
      <dsp:spPr>
        <a:xfrm>
          <a:off x="0" y="56996"/>
          <a:ext cx="4780789" cy="1492091"/>
        </a:xfrm>
        <a:prstGeom prst="rightArrow">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2D338BD-C3FA-4E5A-ACB1-3126F34944D9}">
      <dsp:nvSpPr>
        <dsp:cNvPr id="0" name=""/>
        <dsp:cNvSpPr/>
      </dsp:nvSpPr>
      <dsp:spPr>
        <a:xfrm>
          <a:off x="294206" y="542582"/>
          <a:ext cx="4003444" cy="49262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l" defTabSz="1422400">
            <a:lnSpc>
              <a:spcPct val="90000"/>
            </a:lnSpc>
            <a:spcBef>
              <a:spcPct val="0"/>
            </a:spcBef>
            <a:spcAft>
              <a:spcPct val="35000"/>
            </a:spcAft>
            <a:buNone/>
          </a:pPr>
          <a:r>
            <a:rPr lang="de-DE" sz="3200" b="1" kern="1200" dirty="0">
              <a:solidFill>
                <a:schemeClr val="accent3">
                  <a:lumMod val="75000"/>
                </a:schemeClr>
              </a:solidFill>
            </a:rPr>
            <a:t>Problem Statement</a:t>
          </a:r>
          <a:endParaRPr lang="en-IN" sz="3200" b="1" kern="1200" dirty="0">
            <a:solidFill>
              <a:schemeClr val="accent3">
                <a:lumMod val="75000"/>
              </a:schemeClr>
            </a:solidFill>
          </a:endParaRPr>
        </a:p>
      </dsp:txBody>
      <dsp:txXfrm>
        <a:off x="294206" y="542582"/>
        <a:ext cx="4003444" cy="4926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DF97-FE5B-4AAA-9AF0-C033F1AC8C50}">
      <dsp:nvSpPr>
        <dsp:cNvPr id="0" name=""/>
        <dsp:cNvSpPr/>
      </dsp:nvSpPr>
      <dsp:spPr>
        <a:xfrm>
          <a:off x="34286" y="0"/>
          <a:ext cx="6389201" cy="4896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Cluster5(High </a:t>
          </a:r>
          <a:r>
            <a:rPr lang="en-IN" sz="1400" kern="1200" dirty="0" err="1"/>
            <a:t>Income,Low</a:t>
          </a:r>
          <a:r>
            <a:rPr lang="en-IN" sz="1400" kern="1200" dirty="0"/>
            <a:t> Spending) we can offer special promotions and product bundles</a:t>
          </a:r>
        </a:p>
      </dsp:txBody>
      <dsp:txXfrm>
        <a:off x="34286" y="0"/>
        <a:ext cx="6389201" cy="489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920C1-CC79-4FC5-95AF-A99D4B066F74}">
      <dsp:nvSpPr>
        <dsp:cNvPr id="0" name=""/>
        <dsp:cNvSpPr/>
      </dsp:nvSpPr>
      <dsp:spPr>
        <a:xfrm>
          <a:off x="0" y="0"/>
          <a:ext cx="10721787" cy="128046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It is an iterative algorithm that divides the unlabelled dataset into k different clusters in such a way that each dataset belongs only one group that has similar properties</a:t>
          </a:r>
        </a:p>
      </dsp:txBody>
      <dsp:txXfrm>
        <a:off x="62507" y="62507"/>
        <a:ext cx="10596773" cy="1155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72364-AA78-429C-BCB1-09ED606758C6}">
      <dsp:nvSpPr>
        <dsp:cNvPr id="0" name=""/>
        <dsp:cNvSpPr/>
      </dsp:nvSpPr>
      <dsp:spPr>
        <a:xfrm>
          <a:off x="4784936" y="611123"/>
          <a:ext cx="91440" cy="445470"/>
        </a:xfrm>
        <a:custGeom>
          <a:avLst/>
          <a:gdLst/>
          <a:ahLst/>
          <a:cxnLst/>
          <a:rect l="0" t="0" r="0" b="0"/>
          <a:pathLst>
            <a:path>
              <a:moveTo>
                <a:pt x="50615" y="0"/>
              </a:moveTo>
              <a:lnTo>
                <a:pt x="50615" y="183609"/>
              </a:lnTo>
              <a:lnTo>
                <a:pt x="45720" y="183609"/>
              </a:lnTo>
              <a:lnTo>
                <a:pt x="45720" y="44547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75DF97-FE5B-4AAA-9AF0-C033F1AC8C50}">
      <dsp:nvSpPr>
        <dsp:cNvPr id="0" name=""/>
        <dsp:cNvSpPr/>
      </dsp:nvSpPr>
      <dsp:spPr>
        <a:xfrm>
          <a:off x="0" y="0"/>
          <a:ext cx="9671103" cy="6111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Finding the optimum number of Clusters </a:t>
          </a:r>
          <a:r>
            <a:rPr lang="en-IN" sz="3400" kern="1200" dirty="0" err="1"/>
            <a:t>i.e</a:t>
          </a:r>
          <a:r>
            <a:rPr lang="en-IN" sz="3400" kern="1200" dirty="0"/>
            <a:t> K value</a:t>
          </a:r>
        </a:p>
      </dsp:txBody>
      <dsp:txXfrm>
        <a:off x="0" y="0"/>
        <a:ext cx="9671103" cy="611123"/>
      </dsp:txXfrm>
    </dsp:sp>
    <dsp:sp modelId="{093EBE1A-DEC5-4A40-9AE0-FD9C06EA5E07}">
      <dsp:nvSpPr>
        <dsp:cNvPr id="0" name=""/>
        <dsp:cNvSpPr/>
      </dsp:nvSpPr>
      <dsp:spPr>
        <a:xfrm>
          <a:off x="2528792" y="1056593"/>
          <a:ext cx="4603729" cy="53267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Elbow Method</a:t>
          </a:r>
        </a:p>
      </dsp:txBody>
      <dsp:txXfrm>
        <a:off x="2528792" y="1056593"/>
        <a:ext cx="4603729" cy="5326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0E39B-3845-4DAE-B1DE-151356C412BB}">
      <dsp:nvSpPr>
        <dsp:cNvPr id="0" name=""/>
        <dsp:cNvSpPr/>
      </dsp:nvSpPr>
      <dsp:spPr>
        <a:xfrm>
          <a:off x="4835551" y="611123"/>
          <a:ext cx="2569455" cy="976139"/>
        </a:xfrm>
        <a:custGeom>
          <a:avLst/>
          <a:gdLst/>
          <a:ahLst/>
          <a:cxnLst/>
          <a:rect l="0" t="0" r="0" b="0"/>
          <a:pathLst>
            <a:path>
              <a:moveTo>
                <a:pt x="0" y="0"/>
              </a:moveTo>
              <a:lnTo>
                <a:pt x="0" y="714277"/>
              </a:lnTo>
              <a:lnTo>
                <a:pt x="2569455" y="714277"/>
              </a:lnTo>
              <a:lnTo>
                <a:pt x="2569455" y="97613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172364-AA78-429C-BCB1-09ED606758C6}">
      <dsp:nvSpPr>
        <dsp:cNvPr id="0" name=""/>
        <dsp:cNvSpPr/>
      </dsp:nvSpPr>
      <dsp:spPr>
        <a:xfrm>
          <a:off x="2311347" y="611123"/>
          <a:ext cx="2524204" cy="976139"/>
        </a:xfrm>
        <a:custGeom>
          <a:avLst/>
          <a:gdLst/>
          <a:ahLst/>
          <a:cxnLst/>
          <a:rect l="0" t="0" r="0" b="0"/>
          <a:pathLst>
            <a:path>
              <a:moveTo>
                <a:pt x="2524204" y="0"/>
              </a:moveTo>
              <a:lnTo>
                <a:pt x="2524204" y="714277"/>
              </a:lnTo>
              <a:lnTo>
                <a:pt x="0" y="714277"/>
              </a:lnTo>
              <a:lnTo>
                <a:pt x="0" y="97613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75DF97-FE5B-4AAA-9AF0-C033F1AC8C50}">
      <dsp:nvSpPr>
        <dsp:cNvPr id="0" name=""/>
        <dsp:cNvSpPr/>
      </dsp:nvSpPr>
      <dsp:spPr>
        <a:xfrm>
          <a:off x="0" y="0"/>
          <a:ext cx="9671103" cy="611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b="0" i="0" kern="1200" dirty="0"/>
            <a:t>Client Segmentation with Age and Spending Score</a:t>
          </a:r>
          <a:endParaRPr lang="en-IN" sz="3400" kern="1200" dirty="0"/>
        </a:p>
      </dsp:txBody>
      <dsp:txXfrm>
        <a:off x="0" y="0"/>
        <a:ext cx="9671103" cy="611123"/>
      </dsp:txXfrm>
    </dsp:sp>
    <dsp:sp modelId="{093EBE1A-DEC5-4A40-9AE0-FD9C06EA5E07}">
      <dsp:nvSpPr>
        <dsp:cNvPr id="0" name=""/>
        <dsp:cNvSpPr/>
      </dsp:nvSpPr>
      <dsp:spPr>
        <a:xfrm>
          <a:off x="9482" y="1587262"/>
          <a:ext cx="4603729" cy="53267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Optimal No.Cluster k=4</a:t>
          </a:r>
        </a:p>
      </dsp:txBody>
      <dsp:txXfrm>
        <a:off x="9482" y="1587262"/>
        <a:ext cx="4603729" cy="532676"/>
      </dsp:txXfrm>
    </dsp:sp>
    <dsp:sp modelId="{E58B578A-6179-4222-9256-F3C8D51D1B8F}">
      <dsp:nvSpPr>
        <dsp:cNvPr id="0" name=""/>
        <dsp:cNvSpPr/>
      </dsp:nvSpPr>
      <dsp:spPr>
        <a:xfrm>
          <a:off x="5136935" y="1587262"/>
          <a:ext cx="4536144" cy="5505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Cluster Visualization </a:t>
          </a:r>
        </a:p>
      </dsp:txBody>
      <dsp:txXfrm>
        <a:off x="5136935" y="1587262"/>
        <a:ext cx="4536144" cy="5505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0E39B-3845-4DAE-B1DE-151356C412BB}">
      <dsp:nvSpPr>
        <dsp:cNvPr id="0" name=""/>
        <dsp:cNvSpPr/>
      </dsp:nvSpPr>
      <dsp:spPr>
        <a:xfrm>
          <a:off x="4841275" y="611123"/>
          <a:ext cx="2563732" cy="812461"/>
        </a:xfrm>
        <a:custGeom>
          <a:avLst/>
          <a:gdLst/>
          <a:ahLst/>
          <a:cxnLst/>
          <a:rect l="0" t="0" r="0" b="0"/>
          <a:pathLst>
            <a:path>
              <a:moveTo>
                <a:pt x="0" y="0"/>
              </a:moveTo>
              <a:lnTo>
                <a:pt x="0" y="550600"/>
              </a:lnTo>
              <a:lnTo>
                <a:pt x="2563732" y="550600"/>
              </a:lnTo>
              <a:lnTo>
                <a:pt x="2563732" y="8124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172364-AA78-429C-BCB1-09ED606758C6}">
      <dsp:nvSpPr>
        <dsp:cNvPr id="0" name=""/>
        <dsp:cNvSpPr/>
      </dsp:nvSpPr>
      <dsp:spPr>
        <a:xfrm>
          <a:off x="2311347" y="611123"/>
          <a:ext cx="2529928" cy="812461"/>
        </a:xfrm>
        <a:custGeom>
          <a:avLst/>
          <a:gdLst/>
          <a:ahLst/>
          <a:cxnLst/>
          <a:rect l="0" t="0" r="0" b="0"/>
          <a:pathLst>
            <a:path>
              <a:moveTo>
                <a:pt x="2529928" y="0"/>
              </a:moveTo>
              <a:lnTo>
                <a:pt x="2529928" y="550600"/>
              </a:lnTo>
              <a:lnTo>
                <a:pt x="0" y="550600"/>
              </a:lnTo>
              <a:lnTo>
                <a:pt x="0" y="8124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75DF97-FE5B-4AAA-9AF0-C033F1AC8C50}">
      <dsp:nvSpPr>
        <dsp:cNvPr id="0" name=""/>
        <dsp:cNvSpPr/>
      </dsp:nvSpPr>
      <dsp:spPr>
        <a:xfrm>
          <a:off x="0" y="0"/>
          <a:ext cx="9682550" cy="611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b="0" i="0" kern="1200" dirty="0"/>
            <a:t>Client Segmentation with Annual Income and Spending Score</a:t>
          </a:r>
          <a:endParaRPr lang="en-IN" sz="3000" kern="1200" dirty="0"/>
        </a:p>
      </dsp:txBody>
      <dsp:txXfrm>
        <a:off x="0" y="0"/>
        <a:ext cx="9682550" cy="611123"/>
      </dsp:txXfrm>
    </dsp:sp>
    <dsp:sp modelId="{093EBE1A-DEC5-4A40-9AE0-FD9C06EA5E07}">
      <dsp:nvSpPr>
        <dsp:cNvPr id="0" name=""/>
        <dsp:cNvSpPr/>
      </dsp:nvSpPr>
      <dsp:spPr>
        <a:xfrm>
          <a:off x="9482" y="1423585"/>
          <a:ext cx="4603729" cy="53267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Optimal No.Cluster k=5</a:t>
          </a:r>
        </a:p>
      </dsp:txBody>
      <dsp:txXfrm>
        <a:off x="9482" y="1423585"/>
        <a:ext cx="4603729" cy="532676"/>
      </dsp:txXfrm>
    </dsp:sp>
    <dsp:sp modelId="{E58B578A-6179-4222-9256-F3C8D51D1B8F}">
      <dsp:nvSpPr>
        <dsp:cNvPr id="0" name=""/>
        <dsp:cNvSpPr/>
      </dsp:nvSpPr>
      <dsp:spPr>
        <a:xfrm>
          <a:off x="5136935" y="1423585"/>
          <a:ext cx="4536144" cy="5505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kern="1200" dirty="0"/>
            <a:t>Cluster Visualization </a:t>
          </a:r>
        </a:p>
      </dsp:txBody>
      <dsp:txXfrm>
        <a:off x="5136935" y="1423585"/>
        <a:ext cx="4536144" cy="5505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72364-AA78-429C-BCB1-09ED606758C6}">
      <dsp:nvSpPr>
        <dsp:cNvPr id="0" name=""/>
        <dsp:cNvSpPr/>
      </dsp:nvSpPr>
      <dsp:spPr>
        <a:xfrm>
          <a:off x="4795555" y="1135657"/>
          <a:ext cx="91440" cy="559154"/>
        </a:xfrm>
        <a:custGeom>
          <a:avLst/>
          <a:gdLst/>
          <a:ahLst/>
          <a:cxnLst/>
          <a:rect l="0" t="0" r="0" b="0"/>
          <a:pathLst>
            <a:path>
              <a:moveTo>
                <a:pt x="45720" y="0"/>
              </a:moveTo>
              <a:lnTo>
                <a:pt x="45720" y="297292"/>
              </a:lnTo>
              <a:lnTo>
                <a:pt x="45725" y="297292"/>
              </a:lnTo>
              <a:lnTo>
                <a:pt x="45725" y="5591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75DF97-FE5B-4AAA-9AF0-C033F1AC8C50}">
      <dsp:nvSpPr>
        <dsp:cNvPr id="0" name=""/>
        <dsp:cNvSpPr/>
      </dsp:nvSpPr>
      <dsp:spPr>
        <a:xfrm>
          <a:off x="0" y="0"/>
          <a:ext cx="9682550" cy="11356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i="0" kern="1200" dirty="0"/>
            <a:t>Evaluation with Silhouette Score for Annual Income and Spending Score</a:t>
          </a:r>
          <a:endParaRPr lang="en-IN" sz="3200" kern="1200" dirty="0"/>
        </a:p>
      </dsp:txBody>
      <dsp:txXfrm>
        <a:off x="0" y="0"/>
        <a:ext cx="9682550" cy="1135657"/>
      </dsp:txXfrm>
    </dsp:sp>
    <dsp:sp modelId="{093EBE1A-DEC5-4A40-9AE0-FD9C06EA5E07}">
      <dsp:nvSpPr>
        <dsp:cNvPr id="0" name=""/>
        <dsp:cNvSpPr/>
      </dsp:nvSpPr>
      <dsp:spPr>
        <a:xfrm>
          <a:off x="2539416" y="1694811"/>
          <a:ext cx="4603729" cy="53267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Silhouette Method</a:t>
          </a:r>
        </a:p>
      </dsp:txBody>
      <dsp:txXfrm>
        <a:off x="2539416" y="1694811"/>
        <a:ext cx="4603729" cy="5326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0E39B-3845-4DAE-B1DE-151356C412BB}">
      <dsp:nvSpPr>
        <dsp:cNvPr id="0" name=""/>
        <dsp:cNvSpPr/>
      </dsp:nvSpPr>
      <dsp:spPr>
        <a:xfrm>
          <a:off x="4795555" y="611123"/>
          <a:ext cx="91440" cy="812461"/>
        </a:xfrm>
        <a:custGeom>
          <a:avLst/>
          <a:gdLst/>
          <a:ahLst/>
          <a:cxnLst/>
          <a:rect l="0" t="0" r="0" b="0"/>
          <a:pathLst>
            <a:path>
              <a:moveTo>
                <a:pt x="45720" y="0"/>
              </a:moveTo>
              <a:lnTo>
                <a:pt x="45720" y="550600"/>
              </a:lnTo>
              <a:lnTo>
                <a:pt x="45725" y="550600"/>
              </a:lnTo>
              <a:lnTo>
                <a:pt x="45725" y="8124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75DF97-FE5B-4AAA-9AF0-C033F1AC8C50}">
      <dsp:nvSpPr>
        <dsp:cNvPr id="0" name=""/>
        <dsp:cNvSpPr/>
      </dsp:nvSpPr>
      <dsp:spPr>
        <a:xfrm>
          <a:off x="0" y="0"/>
          <a:ext cx="9682550" cy="611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b="0" i="0" kern="1200" dirty="0"/>
            <a:t>Client Segmentation with Annual </a:t>
          </a:r>
          <a:r>
            <a:rPr lang="en-IN" sz="2800" b="0" i="0" kern="1200" dirty="0" err="1"/>
            <a:t>Income,Spending</a:t>
          </a:r>
          <a:r>
            <a:rPr lang="en-IN" sz="2800" b="0" i="0" kern="1200" dirty="0"/>
            <a:t> Scores and Age</a:t>
          </a:r>
          <a:endParaRPr lang="en-IN" sz="2800" kern="1200" dirty="0"/>
        </a:p>
      </dsp:txBody>
      <dsp:txXfrm>
        <a:off x="0" y="0"/>
        <a:ext cx="9682550" cy="611123"/>
      </dsp:txXfrm>
    </dsp:sp>
    <dsp:sp modelId="{E58B578A-6179-4222-9256-F3C8D51D1B8F}">
      <dsp:nvSpPr>
        <dsp:cNvPr id="0" name=""/>
        <dsp:cNvSpPr/>
      </dsp:nvSpPr>
      <dsp:spPr>
        <a:xfrm>
          <a:off x="2573208" y="1423585"/>
          <a:ext cx="4536144" cy="5505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Cluster Visualization </a:t>
          </a:r>
        </a:p>
      </dsp:txBody>
      <dsp:txXfrm>
        <a:off x="2573208" y="1423585"/>
        <a:ext cx="4536144" cy="5505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0E39B-3845-4DAE-B1DE-151356C412BB}">
      <dsp:nvSpPr>
        <dsp:cNvPr id="0" name=""/>
        <dsp:cNvSpPr/>
      </dsp:nvSpPr>
      <dsp:spPr>
        <a:xfrm>
          <a:off x="4841275" y="611123"/>
          <a:ext cx="2563732" cy="812461"/>
        </a:xfrm>
        <a:custGeom>
          <a:avLst/>
          <a:gdLst/>
          <a:ahLst/>
          <a:cxnLst/>
          <a:rect l="0" t="0" r="0" b="0"/>
          <a:pathLst>
            <a:path>
              <a:moveTo>
                <a:pt x="0" y="0"/>
              </a:moveTo>
              <a:lnTo>
                <a:pt x="0" y="550600"/>
              </a:lnTo>
              <a:lnTo>
                <a:pt x="2563732" y="550600"/>
              </a:lnTo>
              <a:lnTo>
                <a:pt x="2563732" y="8124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172364-AA78-429C-BCB1-09ED606758C6}">
      <dsp:nvSpPr>
        <dsp:cNvPr id="0" name=""/>
        <dsp:cNvSpPr/>
      </dsp:nvSpPr>
      <dsp:spPr>
        <a:xfrm>
          <a:off x="2311347" y="611123"/>
          <a:ext cx="2529928" cy="812461"/>
        </a:xfrm>
        <a:custGeom>
          <a:avLst/>
          <a:gdLst/>
          <a:ahLst/>
          <a:cxnLst/>
          <a:rect l="0" t="0" r="0" b="0"/>
          <a:pathLst>
            <a:path>
              <a:moveTo>
                <a:pt x="2529928" y="0"/>
              </a:moveTo>
              <a:lnTo>
                <a:pt x="2529928" y="550600"/>
              </a:lnTo>
              <a:lnTo>
                <a:pt x="0" y="550600"/>
              </a:lnTo>
              <a:lnTo>
                <a:pt x="0" y="8124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75DF97-FE5B-4AAA-9AF0-C033F1AC8C50}">
      <dsp:nvSpPr>
        <dsp:cNvPr id="0" name=""/>
        <dsp:cNvSpPr/>
      </dsp:nvSpPr>
      <dsp:spPr>
        <a:xfrm>
          <a:off x="0" y="0"/>
          <a:ext cx="9682550" cy="611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b="0" i="0" kern="1200" dirty="0"/>
            <a:t>Client Segmentation with Annual Income and Spending Score</a:t>
          </a:r>
          <a:endParaRPr lang="en-IN" sz="2100" kern="1200" dirty="0"/>
        </a:p>
      </dsp:txBody>
      <dsp:txXfrm>
        <a:off x="0" y="0"/>
        <a:ext cx="9682550" cy="611123"/>
      </dsp:txXfrm>
    </dsp:sp>
    <dsp:sp modelId="{093EBE1A-DEC5-4A40-9AE0-FD9C06EA5E07}">
      <dsp:nvSpPr>
        <dsp:cNvPr id="0" name=""/>
        <dsp:cNvSpPr/>
      </dsp:nvSpPr>
      <dsp:spPr>
        <a:xfrm>
          <a:off x="9482" y="1423585"/>
          <a:ext cx="4603729" cy="53267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b="0" i="0" kern="1200" dirty="0"/>
            <a:t>Optimizing Minimum Sample And Epsilon</a:t>
          </a:r>
          <a:endParaRPr lang="en-IN" sz="2100" kern="1200" dirty="0"/>
        </a:p>
      </dsp:txBody>
      <dsp:txXfrm>
        <a:off x="9482" y="1423585"/>
        <a:ext cx="4603729" cy="532676"/>
      </dsp:txXfrm>
    </dsp:sp>
    <dsp:sp modelId="{E58B578A-6179-4222-9256-F3C8D51D1B8F}">
      <dsp:nvSpPr>
        <dsp:cNvPr id="0" name=""/>
        <dsp:cNvSpPr/>
      </dsp:nvSpPr>
      <dsp:spPr>
        <a:xfrm>
          <a:off x="5136935" y="1423585"/>
          <a:ext cx="4536144" cy="5505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Cluster Visualization </a:t>
          </a:r>
        </a:p>
      </dsp:txBody>
      <dsp:txXfrm>
        <a:off x="5136935" y="1423585"/>
        <a:ext cx="4536144" cy="5505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DF97-FE5B-4AAA-9AF0-C033F1AC8C50}">
      <dsp:nvSpPr>
        <dsp:cNvPr id="0" name=""/>
        <dsp:cNvSpPr/>
      </dsp:nvSpPr>
      <dsp:spPr>
        <a:xfrm>
          <a:off x="0" y="0"/>
          <a:ext cx="6372950" cy="4022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Target group would be cluster 2 which has  a high Spending Score and High Income</a:t>
          </a:r>
        </a:p>
      </dsp:txBody>
      <dsp:txXfrm>
        <a:off x="0" y="0"/>
        <a:ext cx="6372950" cy="4022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7.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8.png"/></Relationships>
</file>

<file path=ppt/drawings/_rels/drawing3.xml.rels><?xml version="1.0" encoding="UTF-8" standalone="yes"?>
<Relationships xmlns="http://schemas.openxmlformats.org/package/2006/relationships"><Relationship Id="rId1" Type="http://schemas.openxmlformats.org/officeDocument/2006/relationships/image" Target="../media/image21.png"/></Relationships>
</file>

<file path=ppt/drawings/_rels/drawing4.xml.rels><?xml version="1.0" encoding="UTF-8" standalone="yes"?>
<Relationships xmlns="http://schemas.openxmlformats.org/package/2006/relationships"><Relationship Id="rId1" Type="http://schemas.openxmlformats.org/officeDocument/2006/relationships/image" Target="../media/image34.png"/></Relationships>
</file>

<file path=ppt/drawings/drawing1.xml><?xml version="1.0" encoding="utf-8"?>
<c:userShapes xmlns:c="http://schemas.openxmlformats.org/drawingml/2006/chart">
  <cdr:relSizeAnchor xmlns:cdr="http://schemas.openxmlformats.org/drawingml/2006/chartDrawing">
    <cdr:from>
      <cdr:x>0.24463</cdr:x>
      <cdr:y>0</cdr:y>
    </cdr:from>
    <cdr:to>
      <cdr:x>0.97744</cdr:x>
      <cdr:y>1</cdr:y>
    </cdr:to>
    <cdr:pic>
      <cdr:nvPicPr>
        <cdr:cNvPr id="2" name="Grafik 1">
          <a:extLst xmlns:a="http://schemas.openxmlformats.org/drawingml/2006/main">
            <a:ext uri="{FF2B5EF4-FFF2-40B4-BE49-F238E27FC236}">
              <a16:creationId xmlns:a16="http://schemas.microsoft.com/office/drawing/2014/main" id="{2AA09C74-95CA-468F-97A3-65FB2A0504A7}"/>
            </a:ext>
          </a:extLst>
        </cdr:cNvPr>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382572" y="-2158177"/>
          <a:ext cx="4141694" cy="407112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0.15711</cdr:x>
      <cdr:y>0</cdr:y>
    </cdr:from>
    <cdr:to>
      <cdr:x>0.82094</cdr:x>
      <cdr:y>1</cdr:y>
    </cdr:to>
    <cdr:pic>
      <cdr:nvPicPr>
        <cdr:cNvPr id="2" name="Grafik 1" descr="C:\Users\PC\AppData\Local\Microsoft\Windows\INetCache\Content.MSO\4B28AC95.tmp">
          <a:extLst xmlns:a="http://schemas.openxmlformats.org/drawingml/2006/main">
            <a:ext uri="{FF2B5EF4-FFF2-40B4-BE49-F238E27FC236}">
              <a16:creationId xmlns:a16="http://schemas.microsoft.com/office/drawing/2014/main" id="{13501676-DF83-4542-B896-7A1C18420001}"/>
            </a:ext>
          </a:extLst>
        </cdr:cNvPr>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959395" y="-2158177"/>
          <a:ext cx="4053840" cy="4071125"/>
        </a:xfrm>
        <a:prstGeom xmlns:a="http://schemas.openxmlformats.org/drawingml/2006/main" prst="rect">
          <a:avLst/>
        </a:prstGeom>
        <a:noFill xmlns:a="http://schemas.openxmlformats.org/drawingml/2006/main"/>
        <a:ln xmlns:a="http://schemas.openxmlformats.org/drawingml/2006/main">
          <a:noFill/>
        </a:ln>
      </cdr:spPr>
    </cdr:pic>
  </cdr:relSizeAnchor>
</c:userShapes>
</file>

<file path=ppt/drawings/drawing3.xml><?xml version="1.0" encoding="utf-8"?>
<c:userShapes xmlns:c="http://schemas.openxmlformats.org/drawingml/2006/chart">
  <cdr:relSizeAnchor xmlns:cdr="http://schemas.openxmlformats.org/drawingml/2006/chartDrawing">
    <cdr:from>
      <cdr:x>0.04909</cdr:x>
      <cdr:y>0</cdr:y>
    </cdr:from>
    <cdr:to>
      <cdr:x>0.84145</cdr:x>
      <cdr:y>0.87409</cdr:y>
    </cdr:to>
    <cdr:pic>
      <cdr:nvPicPr>
        <cdr:cNvPr id="4" name="Grafik 3" descr="C:\Users\PC\AppData\Local\Microsoft\Windows\INetCache\Content.MSO\DBCC00B1.tmp">
          <a:extLst xmlns:a="http://schemas.openxmlformats.org/drawingml/2006/main">
            <a:ext uri="{FF2B5EF4-FFF2-40B4-BE49-F238E27FC236}">
              <a16:creationId xmlns:a16="http://schemas.microsoft.com/office/drawing/2014/main" id="{DAF55C74-BCD2-40C9-B721-0785118DFCEE}"/>
            </a:ext>
          </a:extLst>
        </cdr:cNvPr>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358342" y="-1194654"/>
          <a:ext cx="5783664" cy="2695579"/>
        </a:xfrm>
        <a:prstGeom xmlns:a="http://schemas.openxmlformats.org/drawingml/2006/main" prst="rect">
          <a:avLst/>
        </a:prstGeom>
        <a:noFill xmlns:a="http://schemas.openxmlformats.org/drawingml/2006/main"/>
        <a:ln xmlns:a="http://schemas.openxmlformats.org/drawingml/2006/main">
          <a:noFill/>
        </a:ln>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2">
          <a:extLst xmlns:a="http://schemas.openxmlformats.org/drawingml/2006/main">
            <a:ext uri="{FF2B5EF4-FFF2-40B4-BE49-F238E27FC236}">
              <a16:creationId xmlns:a16="http://schemas.microsoft.com/office/drawing/2014/main" id="{2659491C-69CE-424C-8F6D-AC8B0F070B16}"/>
            </a:ext>
          </a:extLst>
        </cdr:cNvPr>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0" y="0"/>
          <a:ext cx="4878808" cy="3615732"/>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2465F5D-E068-41FB-97BE-FD76E99D155B}" type="datetime1">
              <a:rPr lang="de-DE" smtClean="0"/>
              <a:t>17.08.2024</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BE02CB2-C418-4FC3-8803-A9431037D322}" type="slidenum">
              <a:rPr lang="de-DE" smtClean="0"/>
              <a:t>‹Nr.›</a:t>
            </a:fld>
            <a:endParaRPr lang="de-DE" dirty="0"/>
          </a:p>
        </p:txBody>
      </p:sp>
    </p:spTree>
    <p:extLst>
      <p:ext uri="{BB962C8B-B14F-4D97-AF65-F5344CB8AC3E}">
        <p14:creationId xmlns:p14="http://schemas.microsoft.com/office/powerpoint/2010/main" val="3152513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C5196-68A3-49D6-89FE-80A32C3ACF6A}" type="datetime1">
              <a:rPr lang="de-DE" smtClean="0"/>
              <a:pPr/>
              <a:t>17.08.2024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de-DE" noProof="0" smtClean="0"/>
              <a:t>‹Nr.›</a:t>
            </a:fld>
            <a:endParaRPr lang="de-DE"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a:t>
            </a:fld>
            <a:endParaRPr lang="de-DE" dirty="0"/>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10</a:t>
            </a:fld>
            <a:endParaRPr lang="de-DE" dirty="0"/>
          </a:p>
        </p:txBody>
      </p:sp>
    </p:spTree>
    <p:extLst>
      <p:ext uri="{BB962C8B-B14F-4D97-AF65-F5344CB8AC3E}">
        <p14:creationId xmlns:p14="http://schemas.microsoft.com/office/powerpoint/2010/main" val="336605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11</a:t>
            </a:fld>
            <a:endParaRPr lang="de-DE" dirty="0"/>
          </a:p>
        </p:txBody>
      </p:sp>
    </p:spTree>
    <p:extLst>
      <p:ext uri="{BB962C8B-B14F-4D97-AF65-F5344CB8AC3E}">
        <p14:creationId xmlns:p14="http://schemas.microsoft.com/office/powerpoint/2010/main" val="2354284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12</a:t>
            </a:fld>
            <a:endParaRPr lang="de-DE" dirty="0"/>
          </a:p>
        </p:txBody>
      </p:sp>
    </p:spTree>
    <p:extLst>
      <p:ext uri="{BB962C8B-B14F-4D97-AF65-F5344CB8AC3E}">
        <p14:creationId xmlns:p14="http://schemas.microsoft.com/office/powerpoint/2010/main" val="236225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13</a:t>
            </a:fld>
            <a:endParaRPr lang="de-DE" dirty="0"/>
          </a:p>
        </p:txBody>
      </p:sp>
    </p:spTree>
    <p:extLst>
      <p:ext uri="{BB962C8B-B14F-4D97-AF65-F5344CB8AC3E}">
        <p14:creationId xmlns:p14="http://schemas.microsoft.com/office/powerpoint/2010/main" val="391348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14</a:t>
            </a:fld>
            <a:endParaRPr lang="de-DE" dirty="0"/>
          </a:p>
        </p:txBody>
      </p:sp>
    </p:spTree>
    <p:extLst>
      <p:ext uri="{BB962C8B-B14F-4D97-AF65-F5344CB8AC3E}">
        <p14:creationId xmlns:p14="http://schemas.microsoft.com/office/powerpoint/2010/main" val="443336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15</a:t>
            </a:fld>
            <a:endParaRPr lang="de-DE" dirty="0"/>
          </a:p>
        </p:txBody>
      </p:sp>
    </p:spTree>
    <p:extLst>
      <p:ext uri="{BB962C8B-B14F-4D97-AF65-F5344CB8AC3E}">
        <p14:creationId xmlns:p14="http://schemas.microsoft.com/office/powerpoint/2010/main" val="127907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16</a:t>
            </a:fld>
            <a:endParaRPr lang="de-DE" dirty="0"/>
          </a:p>
        </p:txBody>
      </p:sp>
    </p:spTree>
    <p:extLst>
      <p:ext uri="{BB962C8B-B14F-4D97-AF65-F5344CB8AC3E}">
        <p14:creationId xmlns:p14="http://schemas.microsoft.com/office/powerpoint/2010/main" val="2414752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17</a:t>
            </a:fld>
            <a:endParaRPr lang="de-DE" dirty="0"/>
          </a:p>
        </p:txBody>
      </p:sp>
    </p:spTree>
    <p:extLst>
      <p:ext uri="{BB962C8B-B14F-4D97-AF65-F5344CB8AC3E}">
        <p14:creationId xmlns:p14="http://schemas.microsoft.com/office/powerpoint/2010/main" val="3817784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18</a:t>
            </a:fld>
            <a:endParaRPr lang="de-DE" dirty="0"/>
          </a:p>
        </p:txBody>
      </p:sp>
    </p:spTree>
    <p:extLst>
      <p:ext uri="{BB962C8B-B14F-4D97-AF65-F5344CB8AC3E}">
        <p14:creationId xmlns:p14="http://schemas.microsoft.com/office/powerpoint/2010/main" val="2630223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19</a:t>
            </a:fld>
            <a:endParaRPr lang="de-DE" dirty="0"/>
          </a:p>
        </p:txBody>
      </p:sp>
    </p:spTree>
    <p:extLst>
      <p:ext uri="{BB962C8B-B14F-4D97-AF65-F5344CB8AC3E}">
        <p14:creationId xmlns:p14="http://schemas.microsoft.com/office/powerpoint/2010/main" val="323188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2</a:t>
            </a:fld>
            <a:endParaRPr lang="de-DE" dirty="0"/>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3</a:t>
            </a:fld>
            <a:endParaRPr lang="de-DE" dirty="0"/>
          </a:p>
        </p:txBody>
      </p:sp>
    </p:spTree>
    <p:extLst>
      <p:ext uri="{BB962C8B-B14F-4D97-AF65-F5344CB8AC3E}">
        <p14:creationId xmlns:p14="http://schemas.microsoft.com/office/powerpoint/2010/main" val="392266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4</a:t>
            </a:fld>
            <a:endParaRPr lang="de-DE" dirty="0"/>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5</a:t>
            </a:fld>
            <a:endParaRPr lang="de-DE" dirty="0"/>
          </a:p>
        </p:txBody>
      </p:sp>
    </p:spTree>
    <p:extLst>
      <p:ext uri="{BB962C8B-B14F-4D97-AF65-F5344CB8AC3E}">
        <p14:creationId xmlns:p14="http://schemas.microsoft.com/office/powerpoint/2010/main" val="398325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6</a:t>
            </a:fld>
            <a:endParaRPr lang="de-DE" dirty="0"/>
          </a:p>
        </p:txBody>
      </p:sp>
    </p:spTree>
    <p:extLst>
      <p:ext uri="{BB962C8B-B14F-4D97-AF65-F5344CB8AC3E}">
        <p14:creationId xmlns:p14="http://schemas.microsoft.com/office/powerpoint/2010/main" val="332807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7</a:t>
            </a:fld>
            <a:endParaRPr lang="de-DE" dirty="0"/>
          </a:p>
        </p:txBody>
      </p:sp>
    </p:spTree>
    <p:extLst>
      <p:ext uri="{BB962C8B-B14F-4D97-AF65-F5344CB8AC3E}">
        <p14:creationId xmlns:p14="http://schemas.microsoft.com/office/powerpoint/2010/main" val="381154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8</a:t>
            </a:fld>
            <a:endParaRPr lang="de-DE" dirty="0"/>
          </a:p>
        </p:txBody>
      </p:sp>
    </p:spTree>
    <p:extLst>
      <p:ext uri="{BB962C8B-B14F-4D97-AF65-F5344CB8AC3E}">
        <p14:creationId xmlns:p14="http://schemas.microsoft.com/office/powerpoint/2010/main" val="629973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9</a:t>
            </a:fld>
            <a:endParaRPr lang="de-DE" dirty="0"/>
          </a:p>
        </p:txBody>
      </p:sp>
    </p:spTree>
    <p:extLst>
      <p:ext uri="{BB962C8B-B14F-4D97-AF65-F5344CB8AC3E}">
        <p14:creationId xmlns:p14="http://schemas.microsoft.com/office/powerpoint/2010/main" val="567820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0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4"/>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pic>
        <p:nvPicPr>
          <p:cNvPr id="9" name="Bild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3132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folie">
    <p:spTree>
      <p:nvGrpSpPr>
        <p:cNvPr id="1" name=""/>
        <p:cNvGrpSpPr/>
        <p:nvPr/>
      </p:nvGrpSpPr>
      <p:grpSpPr>
        <a:xfrm>
          <a:off x="0" y="0"/>
          <a:ext cx="0" cy="0"/>
          <a:chOff x="0" y="0"/>
          <a:chExt cx="0" cy="0"/>
        </a:xfrm>
      </p:grpSpPr>
      <p:grpSp>
        <p:nvGrpSpPr>
          <p:cNvPr id="35" name="Gruppieren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ihand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37" name="Freihand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38" name="Freihand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23" name="Ellipse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4" name="Ellipse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5" name="Ellipse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6" name="Ellipse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0" name="Freihandform: Form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1" name="Freihandform: Form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2" name="Freihandform: Form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7" name="Freihandform: Form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Titel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7" name="Rechteck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pic>
        <p:nvPicPr>
          <p:cNvPr id="8" name="Bild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El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Foliennummernplatzhalt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3" name="Bildplatzhalt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de-DE" noProof="0"/>
              <a:t>Bild durch Klicken auf Symbol hinzufügen</a:t>
            </a:r>
            <a:endParaRPr lang="de-DE" noProof="0" dirty="0"/>
          </a:p>
        </p:txBody>
      </p:sp>
      <p:sp>
        <p:nvSpPr>
          <p:cNvPr id="11" name="Bildplatzhalt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de-DE" noProof="0"/>
              <a:t>Bild durch Klicken auf Symbol hinzufügen</a:t>
            </a:r>
            <a:endParaRPr lang="de-DE" noProof="0" dirty="0"/>
          </a:p>
        </p:txBody>
      </p:sp>
      <p:sp>
        <p:nvSpPr>
          <p:cNvPr id="12" name="Bildplatzhalt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de-DE" noProof="0"/>
              <a:t>Bild durch Klicken auf Symbol hinzufügen</a:t>
            </a:r>
            <a:endParaRPr lang="de-DE" noProof="0" dirty="0"/>
          </a:p>
        </p:txBody>
      </p:sp>
      <p:sp>
        <p:nvSpPr>
          <p:cNvPr id="13" name="Bildplatzhalt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de-DE" noProof="0"/>
              <a:t>Bild durch Klicken auf Symbol hinzufügen</a:t>
            </a:r>
            <a:endParaRPr lang="de-DE" noProof="0" dirty="0"/>
          </a:p>
        </p:txBody>
      </p:sp>
      <p:sp>
        <p:nvSpPr>
          <p:cNvPr id="27" name="Inhaltsplatzhalt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8" name="Inhaltsplatzhalt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29" name="Inhaltsplatzhalt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30" name="Inhaltsplatzhalt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31" name="Inhaltsplatzhalt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32" name="Inhaltsplatzhalt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33" name="Inhaltsplatzhalt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34" name="Inhaltsplatzhalt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Tree>
    <p:extLst>
      <p:ext uri="{BB962C8B-B14F-4D97-AF65-F5344CB8AC3E}">
        <p14:creationId xmlns:p14="http://schemas.microsoft.com/office/powerpoint/2010/main" val="387650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nke 01">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dirty="0"/>
              <a:t>E-Mail-Adresse</a:t>
            </a:r>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pic>
        <p:nvPicPr>
          <p:cNvPr id="9" name="Bild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platzhalt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de-DE" noProof="0" dirty="0"/>
              <a:t>Hier Website-URL einfügen</a:t>
            </a:r>
          </a:p>
        </p:txBody>
      </p:sp>
      <p:pic>
        <p:nvPicPr>
          <p:cNvPr id="17" name="Grafik 16" descr="Umschlag">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fik 17" descr="Netzwe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el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rtl="0"/>
            <a:r>
              <a:rPr lang="de-DE" noProof="0"/>
              <a:t>Mastertitelformat bearbeiten</a:t>
            </a:r>
            <a:endParaRPr lang="de-DE"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folie_0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pic>
        <p:nvPicPr>
          <p:cNvPr id="9" name="Bild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Gerader Verbinde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Untertitel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dirty="0"/>
              <a:t>E-Mail-Adresse</a:t>
            </a:r>
          </a:p>
        </p:txBody>
      </p:sp>
      <p:sp>
        <p:nvSpPr>
          <p:cNvPr id="22" name="Textplatzhalt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de-DE" noProof="0" dirty="0"/>
              <a:t>Hier Website-URL einfügen</a:t>
            </a:r>
          </a:p>
        </p:txBody>
      </p:sp>
      <p:pic>
        <p:nvPicPr>
          <p:cNvPr id="18" name="Grafik 16" descr="Umschlag">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fik 17" descr="Netzwe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el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rtl="0"/>
            <a:r>
              <a:rPr lang="de-DE" noProof="0"/>
              <a:t>Mastertitelformat bearbeiten</a:t>
            </a:r>
            <a:endParaRPr lang="de-DE"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Ellipse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pic>
        <p:nvPicPr>
          <p:cNvPr id="9" name="Bild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de-DE" noProof="0"/>
              <a:t>Mastertitelformat bearbeiten</a:t>
            </a:r>
            <a:endParaRPr lang="de-DE" noProof="0" dirty="0"/>
          </a:p>
        </p:txBody>
      </p:sp>
      <p:pic>
        <p:nvPicPr>
          <p:cNvPr id="8" name="Bild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Ellips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de-DE" noProof="0" smtClean="0"/>
              <a:pPr rtl="0"/>
              <a:t>‹Nr.›</a:t>
            </a:fld>
            <a:endParaRPr lang="de-DE" noProof="0" dirty="0"/>
          </a:p>
        </p:txBody>
      </p:sp>
      <p:grpSp>
        <p:nvGrpSpPr>
          <p:cNvPr id="4" name="Gruppieren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Ellipse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grpSp>
          <p:nvGrpSpPr>
            <p:cNvPr id="18" name="Gruppieren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ihand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0" name="Freihand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grpSp>
      <p:sp>
        <p:nvSpPr>
          <p:cNvPr id="21" name="Textplatzhalt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Mastertextformat bearbeiten</a:t>
            </a:r>
          </a:p>
        </p:txBody>
      </p:sp>
    </p:spTree>
    <p:extLst>
      <p:ext uri="{BB962C8B-B14F-4D97-AF65-F5344CB8AC3E}">
        <p14:creationId xmlns:p14="http://schemas.microsoft.com/office/powerpoint/2010/main" val="6716521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ihand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5" name="Freihand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6" name="Freihand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pic>
        <p:nvPicPr>
          <p:cNvPr id="8" name="Bild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4" name="Titel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rtlCol="0"/>
          <a:lstStyle/>
          <a:p>
            <a:pPr rtl="0"/>
            <a:r>
              <a:rPr lang="de-DE" noProof="0"/>
              <a:t>Mastertitelformat bearbeiten</a:t>
            </a:r>
            <a:endParaRPr lang="de-DE" noProof="0" dirty="0"/>
          </a:p>
        </p:txBody>
      </p:sp>
      <p:sp>
        <p:nvSpPr>
          <p:cNvPr id="27" name="Inhaltsplatzhalt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grpSp>
        <p:nvGrpSpPr>
          <p:cNvPr id="18" name="Gruppieren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ihand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0" name="Freihand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2" name="Freihand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pic>
        <p:nvPicPr>
          <p:cNvPr id="8" name="Bild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 name="Titel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rtlCol="0"/>
          <a:lstStyle/>
          <a:p>
            <a:pPr rtl="0"/>
            <a:r>
              <a:rPr lang="de-DE" noProof="0"/>
              <a:t>Mastertitelformat bearbeiten</a:t>
            </a:r>
            <a:endParaRPr lang="de-DE" noProof="0" dirty="0"/>
          </a:p>
        </p:txBody>
      </p:sp>
      <p:sp>
        <p:nvSpPr>
          <p:cNvPr id="14" name="Inhaltsplatzhalt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7" name="Inhaltsplatzhalt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ihand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3" name="Freihand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4" name="Freihand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pic>
        <p:nvPicPr>
          <p:cNvPr id="8" name="Bild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 name="Titel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rtlCol="0"/>
          <a:lstStyle/>
          <a:p>
            <a:pPr rtl="0"/>
            <a:r>
              <a:rPr lang="de-DE" noProof="0"/>
              <a:t>Mastertitelformat bearbeiten</a:t>
            </a:r>
            <a:endParaRPr lang="de-DE" noProof="0" dirty="0"/>
          </a:p>
        </p:txBody>
      </p:sp>
      <p:sp>
        <p:nvSpPr>
          <p:cNvPr id="14" name="Textplatzhalt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7" name="Inhaltsplatzhalt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8" name="Textplatzhalt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9" name="Inhaltsplatzhalt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mit Beschriftung">
    <p:spTree>
      <p:nvGrpSpPr>
        <p:cNvPr id="1" name=""/>
        <p:cNvGrpSpPr/>
        <p:nvPr/>
      </p:nvGrpSpPr>
      <p:grpSpPr>
        <a:xfrm>
          <a:off x="0" y="0"/>
          <a:ext cx="0" cy="0"/>
          <a:chOff x="0" y="0"/>
          <a:chExt cx="0" cy="0"/>
        </a:xfrm>
      </p:grpSpPr>
      <p:sp>
        <p:nvSpPr>
          <p:cNvPr id="22" name="Bildplatzhalt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19" name="Titel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20" name="Textplatzhalt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Tree>
    <p:extLst>
      <p:ext uri="{BB962C8B-B14F-4D97-AF65-F5344CB8AC3E}">
        <p14:creationId xmlns:p14="http://schemas.microsoft.com/office/powerpoint/2010/main" val="1768970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grpSp>
        <p:nvGrpSpPr>
          <p:cNvPr id="19" name="Gruppieren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ihand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2" name="Freihand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3" name="Freihand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pic>
        <p:nvPicPr>
          <p:cNvPr id="8" name="Bild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Titel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17" name="Textplatzhalt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18" name="Inhaltsplatzhalt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0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pic>
        <p:nvPicPr>
          <p:cNvPr id="9" name="Bild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313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mit Foto">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de-DE" noProof="0"/>
              <a:t>Mastertitelformat bearbeiten</a:t>
            </a:r>
            <a:endParaRPr lang="de-DE" noProof="0" dirty="0"/>
          </a:p>
        </p:txBody>
      </p:sp>
      <p:sp>
        <p:nvSpPr>
          <p:cNvPr id="3" name="Textplatzhalt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dirty="0"/>
              <a:t>Hier Platzhaltertext einfügen</a:t>
            </a:r>
          </a:p>
        </p:txBody>
      </p:sp>
      <p:pic>
        <p:nvPicPr>
          <p:cNvPr id="8" name="Bild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Ellips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de-DE" noProof="0" smtClean="0"/>
              <a:pPr rtl="0"/>
              <a:t>‹Nr.›</a:t>
            </a:fld>
            <a:endParaRPr lang="de-DE" noProof="0" dirty="0"/>
          </a:p>
        </p:txBody>
      </p:sp>
      <p:sp>
        <p:nvSpPr>
          <p:cNvPr id="15" name="Bildplatzhalt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de-DE" noProof="0"/>
              <a:t>Bild durch Klicken auf Symbol hinzufügen</a:t>
            </a:r>
            <a:endParaRPr lang="de-DE"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mit Bi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pic>
        <p:nvPicPr>
          <p:cNvPr id="8" name="Bild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uppieren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ihand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2" name="Freihand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3" name="Freihand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3" name="Bildplatzhalt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de-DE" noProof="0"/>
              <a:t>Bild durch Klicken auf Symbol hinzufügen</a:t>
            </a:r>
            <a:endParaRPr lang="de-DE" noProof="0" dirty="0"/>
          </a:p>
        </p:txBody>
      </p:sp>
      <p:sp>
        <p:nvSpPr>
          <p:cNvPr id="14" name="Titel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de-DE" noProof="0"/>
              <a:t>Mastertitelformat bearbeiten</a:t>
            </a:r>
            <a:endParaRPr lang="de-DE"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0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pic>
        <p:nvPicPr>
          <p:cNvPr id="8" name="Bild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Rechteck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4" name="Ellipse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8" name="Bildplatzhalt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de-DE" noProof="0"/>
              <a:t>Bild durch Klicken auf Symbol hinzufügen</a:t>
            </a:r>
            <a:endParaRPr lang="de-DE"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03">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2" name="Ellipse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3" name="Bildplatzhalt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de-DE" noProof="0" dirty="0"/>
              <a:t>Symbol</a:t>
            </a:r>
          </a:p>
        </p:txBody>
      </p:sp>
      <p:sp>
        <p:nvSpPr>
          <p:cNvPr id="9" name="Rechteck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4" name="Ellipse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pic>
        <p:nvPicPr>
          <p:cNvPr id="8" name="Bild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6" name="Bildplatzhalt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de-DE" noProof="0"/>
              <a:t>Bild durch Klicken auf Symbol hinzufügen</a:t>
            </a:r>
            <a:endParaRPr lang="de-DE" noProof="0" dirty="0"/>
          </a:p>
        </p:txBody>
      </p:sp>
      <p:sp>
        <p:nvSpPr>
          <p:cNvPr id="17" name="Inhaltsplatzhalt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0" name="Inhaltsplatzhalt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1" name="Inhaltsplatzhalt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12" name="Bildplatzhalt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de-DE" noProof="0" dirty="0"/>
              <a:t>Symbol</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leich mit Bildern">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4" name="Rechteck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accent2"/>
              </a:solidFill>
            </a:endParaRPr>
          </a:p>
        </p:txBody>
      </p:sp>
      <p:pic>
        <p:nvPicPr>
          <p:cNvPr id="8" name="Bild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0" name="Inhaltsplatzhalt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01 einfügen</a:t>
            </a:r>
          </a:p>
        </p:txBody>
      </p:sp>
      <p:sp>
        <p:nvSpPr>
          <p:cNvPr id="23" name="Inhaltsplatzhalt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5" name="Inhaltsplatzhalt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02 einfügen</a:t>
            </a:r>
          </a:p>
        </p:txBody>
      </p:sp>
      <p:sp>
        <p:nvSpPr>
          <p:cNvPr id="21" name="Ellipse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4" name="Bildplatzhalt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28" name="Ellipse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9" name="Bildplatzhalt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7" name="Rechteck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pic>
        <p:nvPicPr>
          <p:cNvPr id="8" name="Bild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El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Foliennummernplatzhalt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grpSp>
        <p:nvGrpSpPr>
          <p:cNvPr id="11" name="Gruppieren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ihand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3" name="Freihand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4" name="Freihand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pic>
        <p:nvPicPr>
          <p:cNvPr id="8" name="Bild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El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Foliennummernplatzhalt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grpSp>
        <p:nvGrpSpPr>
          <p:cNvPr id="11" name="Gruppieren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ihand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3" name="Freihand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4" name="Freihand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Tree>
    <p:extLst>
      <p:ext uri="{BB962C8B-B14F-4D97-AF65-F5344CB8AC3E}">
        <p14:creationId xmlns:p14="http://schemas.microsoft.com/office/powerpoint/2010/main" val="187995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DA250B47-E689-4746-A87D-06F0E5D053E3}" type="datetime1">
              <a:rPr lang="de-DE" noProof="0" smtClean="0"/>
              <a:t>17.08.2024</a:t>
            </a:fld>
            <a:endParaRPr lang="de-DE" noProof="0" dirty="0"/>
          </a:p>
        </p:txBody>
      </p:sp>
      <p:sp>
        <p:nvSpPr>
          <p:cNvPr id="5" name="Fußzeilenplatzhalt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de-DE" noProof="0" dirty="0"/>
          </a:p>
        </p:txBody>
      </p:sp>
      <p:sp>
        <p:nvSpPr>
          <p:cNvPr id="6" name="Foliennummernplatzhalt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de-DE" noProof="0" smtClean="0"/>
              <a:t>‹Nr.›</a:t>
            </a:fld>
            <a:endParaRPr lang="de-DE"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5" r:id="rId9"/>
    <p:sldLayoutId id="2147483664" r:id="rId10"/>
    <p:sldLayoutId id="2147483665" r:id="rId11"/>
    <p:sldLayoutId id="2147483666" r:id="rId12"/>
    <p:sldLayoutId id="2147483667" r:id="rId13"/>
    <p:sldLayoutId id="2147483668" r:id="rId14"/>
    <p:sldLayoutId id="2147483669" r:id="rId15"/>
    <p:sldLayoutId id="2147483671" r:id="rId16"/>
    <p:sldLayoutId id="2147483672" r:id="rId17"/>
    <p:sldLayoutId id="2147483674" r:id="rId18"/>
    <p:sldLayoutId id="214748367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hart" Target="../charts/chart6.xml"/><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chart" Target="../charts/chart7.xml"/><Relationship Id="rId7" Type="http://schemas.openxmlformats.org/officeDocument/2006/relationships/diagramLayout" Target="../diagrams/layout2.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Data" Target="../diagrams/data2.xml"/><Relationship Id="rId11" Type="http://schemas.openxmlformats.org/officeDocument/2006/relationships/image" Target="../media/image30.png"/><Relationship Id="rId5" Type="http://schemas.openxmlformats.org/officeDocument/2006/relationships/image" Target="../media/image20.svg"/><Relationship Id="rId10" Type="http://schemas.microsoft.com/office/2007/relationships/diagramDrawing" Target="../diagrams/drawing2.xml"/><Relationship Id="rId4" Type="http://schemas.openxmlformats.org/officeDocument/2006/relationships/image" Target="../media/image19.png"/><Relationship Id="rId9"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chart" Target="../charts/chart8.xml"/><Relationship Id="rId7" Type="http://schemas.openxmlformats.org/officeDocument/2006/relationships/diagramLayout" Target="../diagrams/layout3.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Data" Target="../diagrams/data3.xml"/><Relationship Id="rId11" Type="http://schemas.openxmlformats.org/officeDocument/2006/relationships/image" Target="../media/image31.png"/><Relationship Id="rId5" Type="http://schemas.openxmlformats.org/officeDocument/2006/relationships/image" Target="../media/image20.svg"/><Relationship Id="rId10" Type="http://schemas.microsoft.com/office/2007/relationships/diagramDrawing" Target="../diagrams/drawing3.xml"/><Relationship Id="rId4" Type="http://schemas.openxmlformats.org/officeDocument/2006/relationships/image" Target="../media/image19.png"/><Relationship Id="rId9" Type="http://schemas.openxmlformats.org/officeDocument/2006/relationships/diagramColors" Target="../diagrams/colors3.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chart" Target="../charts/chart9.xml"/><Relationship Id="rId7" Type="http://schemas.openxmlformats.org/officeDocument/2006/relationships/diagramLayout" Target="../diagrams/layout4.xml"/><Relationship Id="rId12"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Data" Target="../diagrams/data4.xml"/><Relationship Id="rId11" Type="http://schemas.openxmlformats.org/officeDocument/2006/relationships/image" Target="../media/image32.png"/><Relationship Id="rId5" Type="http://schemas.openxmlformats.org/officeDocument/2006/relationships/image" Target="../media/image20.svg"/><Relationship Id="rId10" Type="http://schemas.microsoft.com/office/2007/relationships/diagramDrawing" Target="../diagrams/drawing4.xml"/><Relationship Id="rId4" Type="http://schemas.openxmlformats.org/officeDocument/2006/relationships/image" Target="../media/image19.png"/><Relationship Id="rId9" Type="http://schemas.openxmlformats.org/officeDocument/2006/relationships/diagramColors" Target="../diagrams/colors4.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chart" Target="../charts/chart10.xml"/><Relationship Id="rId7" Type="http://schemas.openxmlformats.org/officeDocument/2006/relationships/diagramLayout" Target="../diagrams/layout5.xml"/><Relationship Id="rId12"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Data" Target="../diagrams/data5.xml"/><Relationship Id="rId11" Type="http://schemas.openxmlformats.org/officeDocument/2006/relationships/image" Target="../media/image34.png"/><Relationship Id="rId5" Type="http://schemas.openxmlformats.org/officeDocument/2006/relationships/image" Target="../media/image20.svg"/><Relationship Id="rId10" Type="http://schemas.microsoft.com/office/2007/relationships/diagramDrawing" Target="../diagrams/drawing5.xml"/><Relationship Id="rId4" Type="http://schemas.openxmlformats.org/officeDocument/2006/relationships/image" Target="../media/image19.png"/><Relationship Id="rId9" Type="http://schemas.openxmlformats.org/officeDocument/2006/relationships/diagramColors" Target="../diagrams/colors5.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chart" Target="../charts/chart11.xml"/><Relationship Id="rId7" Type="http://schemas.openxmlformats.org/officeDocument/2006/relationships/diagramLayout" Target="../diagrams/layout6.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Data" Target="../diagrams/data6.xml"/><Relationship Id="rId11" Type="http://schemas.openxmlformats.org/officeDocument/2006/relationships/image" Target="../media/image36.png"/><Relationship Id="rId5" Type="http://schemas.openxmlformats.org/officeDocument/2006/relationships/image" Target="../media/image20.svg"/><Relationship Id="rId10" Type="http://schemas.microsoft.com/office/2007/relationships/diagramDrawing" Target="../diagrams/drawing6.xml"/><Relationship Id="rId4" Type="http://schemas.openxmlformats.org/officeDocument/2006/relationships/image" Target="../media/image19.png"/><Relationship Id="rId9" Type="http://schemas.openxmlformats.org/officeDocument/2006/relationships/diagramColors" Target="../diagrams/colors6.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chart" Target="../charts/chart12.xml"/><Relationship Id="rId7" Type="http://schemas.openxmlformats.org/officeDocument/2006/relationships/diagramLayout" Target="../diagrams/layout7.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Data" Target="../diagrams/data7.xml"/><Relationship Id="rId11" Type="http://schemas.openxmlformats.org/officeDocument/2006/relationships/image" Target="../media/image37.png"/><Relationship Id="rId5" Type="http://schemas.openxmlformats.org/officeDocument/2006/relationships/image" Target="../media/image20.svg"/><Relationship Id="rId10" Type="http://schemas.microsoft.com/office/2007/relationships/diagramDrawing" Target="../diagrams/drawing7.xml"/><Relationship Id="rId4" Type="http://schemas.openxmlformats.org/officeDocument/2006/relationships/image" Target="../media/image19.png"/><Relationship Id="rId9" Type="http://schemas.openxmlformats.org/officeDocument/2006/relationships/diagramColors" Target="../diagrams/colors7.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chart" Target="../charts/chart13.xml"/><Relationship Id="rId7" Type="http://schemas.openxmlformats.org/officeDocument/2006/relationships/diagramLayout" Target="../diagrams/layout8.xml"/><Relationship Id="rId12"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diagramData" Target="../diagrams/data8.xml"/><Relationship Id="rId11" Type="http://schemas.openxmlformats.org/officeDocument/2006/relationships/image" Target="../media/image38.png"/><Relationship Id="rId5" Type="http://schemas.openxmlformats.org/officeDocument/2006/relationships/image" Target="../media/image20.svg"/><Relationship Id="rId10" Type="http://schemas.microsoft.com/office/2007/relationships/diagramDrawing" Target="../diagrams/drawing8.xml"/><Relationship Id="rId4" Type="http://schemas.openxmlformats.org/officeDocument/2006/relationships/image" Target="../media/image19.png"/><Relationship Id="rId9" Type="http://schemas.openxmlformats.org/officeDocument/2006/relationships/diagramColors" Target="../diagrams/colors8.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9.xml"/><Relationship Id="rId13" Type="http://schemas.openxmlformats.org/officeDocument/2006/relationships/diagramQuickStyle" Target="../diagrams/quickStyle10.xml"/><Relationship Id="rId3" Type="http://schemas.openxmlformats.org/officeDocument/2006/relationships/chart" Target="../charts/chart14.xml"/><Relationship Id="rId7" Type="http://schemas.openxmlformats.org/officeDocument/2006/relationships/diagramLayout" Target="../diagrams/layout9.xml"/><Relationship Id="rId12" Type="http://schemas.openxmlformats.org/officeDocument/2006/relationships/diagramLayout" Target="../diagrams/layout10.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Data" Target="../diagrams/data9.xml"/><Relationship Id="rId11" Type="http://schemas.openxmlformats.org/officeDocument/2006/relationships/diagramData" Target="../diagrams/data10.xml"/><Relationship Id="rId5" Type="http://schemas.openxmlformats.org/officeDocument/2006/relationships/image" Target="../media/image20.svg"/><Relationship Id="rId15" Type="http://schemas.microsoft.com/office/2007/relationships/diagramDrawing" Target="../diagrams/drawing10.xml"/><Relationship Id="rId10" Type="http://schemas.microsoft.com/office/2007/relationships/diagramDrawing" Target="../diagrams/drawing9.xml"/><Relationship Id="rId4" Type="http://schemas.openxmlformats.org/officeDocument/2006/relationships/image" Target="../media/image19.png"/><Relationship Id="rId9" Type="http://schemas.openxmlformats.org/officeDocument/2006/relationships/diagramColors" Target="../diagrams/colors9.xml"/><Relationship Id="rId14" Type="http://schemas.openxmlformats.org/officeDocument/2006/relationships/diagramColors" Target="../diagrams/colors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chart" Target="../charts/chart5.xml"/><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8EF7BD-FE81-4B20-8DC5-0B3EB736F9F8}"/>
              </a:ext>
            </a:extLst>
          </p:cNvPr>
          <p:cNvSpPr>
            <a:spLocks noGrp="1"/>
          </p:cNvSpPr>
          <p:nvPr>
            <p:ph type="ctrTitle"/>
          </p:nvPr>
        </p:nvSpPr>
        <p:spPr>
          <a:xfrm>
            <a:off x="5342965" y="2330825"/>
            <a:ext cx="5844988" cy="1775012"/>
          </a:xfrm>
        </p:spPr>
        <p:txBody>
          <a:bodyPr rtlCol="0"/>
          <a:lstStyle/>
          <a:p>
            <a:pPr algn="ctr" rtl="0"/>
            <a:r>
              <a:rPr lang="de-DE" sz="4000" dirty="0"/>
              <a:t>Mall </a:t>
            </a:r>
            <a:r>
              <a:rPr lang="de-DE" sz="4000" dirty="0" err="1"/>
              <a:t>CUstomer</a:t>
            </a:r>
            <a:r>
              <a:rPr lang="de-DE" sz="4000" dirty="0"/>
              <a:t> Segmentation </a:t>
            </a:r>
          </a:p>
        </p:txBody>
      </p:sp>
      <p:sp>
        <p:nvSpPr>
          <p:cNvPr id="3" name="Untertitel 2">
            <a:extLst>
              <a:ext uri="{FF2B5EF4-FFF2-40B4-BE49-F238E27FC236}">
                <a16:creationId xmlns:a16="http://schemas.microsoft.com/office/drawing/2014/main" id="{1AFF0EFE-C50F-44EB-8978-B97795477C9E}"/>
              </a:ext>
            </a:extLst>
          </p:cNvPr>
          <p:cNvSpPr>
            <a:spLocks noGrp="1"/>
          </p:cNvSpPr>
          <p:nvPr>
            <p:ph type="subTitle" idx="1"/>
          </p:nvPr>
        </p:nvSpPr>
        <p:spPr>
          <a:xfrm>
            <a:off x="6797488" y="4320988"/>
            <a:ext cx="5143500" cy="453185"/>
          </a:xfrm>
        </p:spPr>
        <p:txBody>
          <a:bodyPr rtlCol="0"/>
          <a:lstStyle/>
          <a:p>
            <a:pPr rtl="0"/>
            <a:r>
              <a:rPr lang="de-DE" dirty="0"/>
              <a:t> By </a:t>
            </a:r>
            <a:r>
              <a:rPr lang="de-DE" dirty="0" err="1"/>
              <a:t>Pooja</a:t>
            </a:r>
            <a:r>
              <a:rPr lang="de-DE" dirty="0"/>
              <a:t> </a:t>
            </a:r>
            <a:r>
              <a:rPr lang="de-DE" dirty="0" err="1"/>
              <a:t>vekal</a:t>
            </a:r>
            <a:endParaRPr lang="de-DE" dirty="0"/>
          </a:p>
        </p:txBody>
      </p:sp>
      <p:pic>
        <p:nvPicPr>
          <p:cNvPr id="15" name="Bildplatzhalter 14">
            <a:extLst>
              <a:ext uri="{FF2B5EF4-FFF2-40B4-BE49-F238E27FC236}">
                <a16:creationId xmlns:a16="http://schemas.microsoft.com/office/drawing/2014/main" id="{3B3444A3-1A43-4904-8E95-A0A8C5C55585}"/>
              </a:ext>
            </a:extLst>
          </p:cNvPr>
          <p:cNvPicPr>
            <a:picLocks noGrp="1" noChangeAspect="1"/>
          </p:cNvPicPr>
          <p:nvPr>
            <p:ph type="pic" sz="quarter" idx="10"/>
          </p:nvPr>
        </p:nvPicPr>
        <p:blipFill>
          <a:blip r:embed="rId3"/>
          <a:srcRect l="22695" r="22695"/>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a:t>
            </a:r>
          </a:p>
        </p:txBody>
      </p:sp>
      <p:sp>
        <p:nvSpPr>
          <p:cNvPr id="3" name="Foliennummernplatzhalt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rtlCol="0"/>
          <a:lstStyle/>
          <a:p>
            <a:pPr rtl="0"/>
            <a:fld id="{9EC71654-96A5-4280-94F3-931C61A9F92C}" type="slidenum">
              <a:rPr lang="de-DE" smtClean="0"/>
              <a:pPr rtl="0"/>
              <a:t>10</a:t>
            </a:fld>
            <a:endParaRPr lang="de-DE" dirty="0"/>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nvPr>
        </p:nvGraphicFramePr>
        <p:xfrm>
          <a:off x="401404" y="817166"/>
          <a:ext cx="4878808" cy="3615732"/>
        </p:xfrm>
        <a:graphic>
          <a:graphicData uri="http://schemas.openxmlformats.org/drawingml/2006/chart">
            <c:chart xmlns:c="http://schemas.openxmlformats.org/drawingml/2006/chart" xmlns:r="http://schemas.openxmlformats.org/officeDocument/2006/relationships" r:id="rId3"/>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515938" y="152585"/>
            <a:ext cx="5038166"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B0F0"/>
                </a:solidFill>
              </a:rPr>
              <a:t>Spending Score Distribution: </a:t>
            </a:r>
          </a:p>
        </p:txBody>
      </p:sp>
      <p:pic>
        <p:nvPicPr>
          <p:cNvPr id="2050" name="Picture 2">
            <a:extLst>
              <a:ext uri="{FF2B5EF4-FFF2-40B4-BE49-F238E27FC236}">
                <a16:creationId xmlns:a16="http://schemas.microsoft.com/office/drawing/2014/main" id="{510FB1D8-FB42-4CCE-B3D9-D14CF6BC6E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0312" y="578294"/>
            <a:ext cx="5395750" cy="31980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9B55916-E89B-4C65-8AF7-C668F92101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433" y="641500"/>
            <a:ext cx="5038166" cy="31348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669B3C9-A49F-4B2C-B848-9FC2D24259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0745" y="3776362"/>
            <a:ext cx="6790910" cy="302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0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a:t>
            </a:r>
          </a:p>
        </p:txBody>
      </p:sp>
      <p:sp>
        <p:nvSpPr>
          <p:cNvPr id="3" name="Foliennummernplatzhalt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rtlCol="0"/>
          <a:lstStyle/>
          <a:p>
            <a:pPr rtl="0"/>
            <a:fld id="{9EC71654-96A5-4280-94F3-931C61A9F92C}" type="slidenum">
              <a:rPr lang="de-DE" smtClean="0"/>
              <a:pPr rtl="0"/>
              <a:t>11</a:t>
            </a:fld>
            <a:endParaRPr lang="de-DE" dirty="0"/>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nvPr>
        </p:nvGraphicFramePr>
        <p:xfrm>
          <a:off x="401404" y="817166"/>
          <a:ext cx="4878808" cy="3615732"/>
        </p:xfrm>
        <a:graphic>
          <a:graphicData uri="http://schemas.openxmlformats.org/drawingml/2006/chart">
            <c:chart xmlns:c="http://schemas.openxmlformats.org/drawingml/2006/chart" xmlns:r="http://schemas.openxmlformats.org/officeDocument/2006/relationships" r:id="rId3"/>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3576917" y="255202"/>
            <a:ext cx="5038166" cy="707886"/>
          </a:xfrm>
          <a:prstGeom prst="rect">
            <a:avLst/>
          </a:prstGeom>
          <a:noFill/>
        </p:spPr>
        <p:txBody>
          <a:bodyPr wrap="square" rtlCol="0">
            <a:spAutoFit/>
          </a:bodyPr>
          <a:lstStyle/>
          <a:p>
            <a:pPr algn="ctr"/>
            <a:r>
              <a:rPr lang="en-IN" sz="4000" b="1" dirty="0"/>
              <a:t>K -Means Algorithm</a:t>
            </a:r>
          </a:p>
        </p:txBody>
      </p:sp>
      <p:graphicFrame>
        <p:nvGraphicFramePr>
          <p:cNvPr id="9" name="Diagramm 8">
            <a:extLst>
              <a:ext uri="{FF2B5EF4-FFF2-40B4-BE49-F238E27FC236}">
                <a16:creationId xmlns:a16="http://schemas.microsoft.com/office/drawing/2014/main" id="{95D50384-5D11-4493-9F61-54EECD238E65}"/>
              </a:ext>
            </a:extLst>
          </p:cNvPr>
          <p:cNvGraphicFramePr/>
          <p:nvPr>
            <p:extLst>
              <p:ext uri="{D42A27DB-BD31-4B8C-83A1-F6EECF244321}">
                <p14:modId xmlns:p14="http://schemas.microsoft.com/office/powerpoint/2010/main" val="2101058361"/>
              </p:ext>
            </p:extLst>
          </p:nvPr>
        </p:nvGraphicFramePr>
        <p:xfrm>
          <a:off x="797859" y="1103361"/>
          <a:ext cx="10721787" cy="128125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2" name="Grafik 11">
            <a:extLst>
              <a:ext uri="{FF2B5EF4-FFF2-40B4-BE49-F238E27FC236}">
                <a16:creationId xmlns:a16="http://schemas.microsoft.com/office/drawing/2014/main" id="{4EDD24C4-45DE-4740-A86F-BF218BBA4334}"/>
              </a:ext>
            </a:extLst>
          </p:cNvPr>
          <p:cNvPicPr>
            <a:picLocks noChangeAspect="1"/>
          </p:cNvPicPr>
          <p:nvPr/>
        </p:nvPicPr>
        <p:blipFill>
          <a:blip r:embed="rId11"/>
          <a:stretch>
            <a:fillRect/>
          </a:stretch>
        </p:blipFill>
        <p:spPr>
          <a:xfrm>
            <a:off x="2343749" y="2708187"/>
            <a:ext cx="7504501" cy="3126875"/>
          </a:xfrm>
          <a:prstGeom prst="rect">
            <a:avLst/>
          </a:prstGeom>
        </p:spPr>
      </p:pic>
    </p:spTree>
    <p:extLst>
      <p:ext uri="{BB962C8B-B14F-4D97-AF65-F5344CB8AC3E}">
        <p14:creationId xmlns:p14="http://schemas.microsoft.com/office/powerpoint/2010/main" val="219436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a:t>
            </a:r>
          </a:p>
        </p:txBody>
      </p:sp>
      <p:sp>
        <p:nvSpPr>
          <p:cNvPr id="3" name="Foliennummernplatzhalt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rtlCol="0"/>
          <a:lstStyle/>
          <a:p>
            <a:pPr rtl="0"/>
            <a:fld id="{9EC71654-96A5-4280-94F3-931C61A9F92C}" type="slidenum">
              <a:rPr lang="de-DE" smtClean="0"/>
              <a:pPr rtl="0"/>
              <a:t>12</a:t>
            </a:fld>
            <a:endParaRPr lang="de-DE" dirty="0"/>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nvPr>
        </p:nvGraphicFramePr>
        <p:xfrm>
          <a:off x="401404" y="817166"/>
          <a:ext cx="4878808" cy="3615732"/>
        </p:xfrm>
        <a:graphic>
          <a:graphicData uri="http://schemas.openxmlformats.org/drawingml/2006/chart">
            <c:chart xmlns:c="http://schemas.openxmlformats.org/drawingml/2006/chart" xmlns:r="http://schemas.openxmlformats.org/officeDocument/2006/relationships" r:id="rId3"/>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3734213" y="70536"/>
            <a:ext cx="5038166" cy="707886"/>
          </a:xfrm>
          <a:prstGeom prst="rect">
            <a:avLst/>
          </a:prstGeom>
          <a:noFill/>
        </p:spPr>
        <p:txBody>
          <a:bodyPr wrap="square" rtlCol="0">
            <a:spAutoFit/>
          </a:bodyPr>
          <a:lstStyle/>
          <a:p>
            <a:pPr algn="ctr"/>
            <a:r>
              <a:rPr lang="en-IN" sz="4000" b="1" dirty="0"/>
              <a:t>K -Means Algorithm</a:t>
            </a:r>
          </a:p>
        </p:txBody>
      </p:sp>
      <p:graphicFrame>
        <p:nvGraphicFramePr>
          <p:cNvPr id="4" name="Diagramm 3">
            <a:extLst>
              <a:ext uri="{FF2B5EF4-FFF2-40B4-BE49-F238E27FC236}">
                <a16:creationId xmlns:a16="http://schemas.microsoft.com/office/drawing/2014/main" id="{D61B52B4-C566-4FCD-8FB0-4CB673ED9DCD}"/>
              </a:ext>
            </a:extLst>
          </p:cNvPr>
          <p:cNvGraphicFramePr/>
          <p:nvPr>
            <p:extLst>
              <p:ext uri="{D42A27DB-BD31-4B8C-83A1-F6EECF244321}">
                <p14:modId xmlns:p14="http://schemas.microsoft.com/office/powerpoint/2010/main" val="2767440324"/>
              </p:ext>
            </p:extLst>
          </p:nvPr>
        </p:nvGraphicFramePr>
        <p:xfrm>
          <a:off x="1639861" y="749222"/>
          <a:ext cx="9682562" cy="266438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7" name="Grafik 6">
            <a:extLst>
              <a:ext uri="{FF2B5EF4-FFF2-40B4-BE49-F238E27FC236}">
                <a16:creationId xmlns:a16="http://schemas.microsoft.com/office/drawing/2014/main" id="{07C6EE63-1F04-46D0-821B-F29E10771C27}"/>
              </a:ext>
            </a:extLst>
          </p:cNvPr>
          <p:cNvPicPr>
            <a:picLocks noChangeAspect="1"/>
          </p:cNvPicPr>
          <p:nvPr/>
        </p:nvPicPr>
        <p:blipFill>
          <a:blip r:embed="rId11"/>
          <a:stretch>
            <a:fillRect/>
          </a:stretch>
        </p:blipFill>
        <p:spPr>
          <a:xfrm>
            <a:off x="4303061" y="3172627"/>
            <a:ext cx="4658490" cy="2656430"/>
          </a:xfrm>
          <a:prstGeom prst="rect">
            <a:avLst/>
          </a:prstGeom>
        </p:spPr>
      </p:pic>
    </p:spTree>
    <p:extLst>
      <p:ext uri="{BB962C8B-B14F-4D97-AF65-F5344CB8AC3E}">
        <p14:creationId xmlns:p14="http://schemas.microsoft.com/office/powerpoint/2010/main" val="357126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a:t>
            </a:r>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nvPr>
        </p:nvGraphicFramePr>
        <p:xfrm>
          <a:off x="401404" y="817166"/>
          <a:ext cx="4878808" cy="3615732"/>
        </p:xfrm>
        <a:graphic>
          <a:graphicData uri="http://schemas.openxmlformats.org/drawingml/2006/chart">
            <c:chart xmlns:c="http://schemas.openxmlformats.org/drawingml/2006/chart" xmlns:r="http://schemas.openxmlformats.org/officeDocument/2006/relationships" r:id="rId3"/>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3734213" y="70536"/>
            <a:ext cx="5038166" cy="707886"/>
          </a:xfrm>
          <a:prstGeom prst="rect">
            <a:avLst/>
          </a:prstGeom>
          <a:noFill/>
        </p:spPr>
        <p:txBody>
          <a:bodyPr wrap="square" rtlCol="0">
            <a:spAutoFit/>
          </a:bodyPr>
          <a:lstStyle/>
          <a:p>
            <a:pPr algn="ctr"/>
            <a:r>
              <a:rPr lang="en-IN" sz="4000" b="1" dirty="0"/>
              <a:t>K -Means Algorithm</a:t>
            </a:r>
          </a:p>
        </p:txBody>
      </p:sp>
      <p:graphicFrame>
        <p:nvGraphicFramePr>
          <p:cNvPr id="4" name="Diagramm 3">
            <a:extLst>
              <a:ext uri="{FF2B5EF4-FFF2-40B4-BE49-F238E27FC236}">
                <a16:creationId xmlns:a16="http://schemas.microsoft.com/office/drawing/2014/main" id="{D61B52B4-C566-4FCD-8FB0-4CB673ED9DCD}"/>
              </a:ext>
            </a:extLst>
          </p:cNvPr>
          <p:cNvGraphicFramePr/>
          <p:nvPr>
            <p:extLst>
              <p:ext uri="{D42A27DB-BD31-4B8C-83A1-F6EECF244321}">
                <p14:modId xmlns:p14="http://schemas.microsoft.com/office/powerpoint/2010/main" val="2032050710"/>
              </p:ext>
            </p:extLst>
          </p:nvPr>
        </p:nvGraphicFramePr>
        <p:xfrm>
          <a:off x="1639861" y="749222"/>
          <a:ext cx="9682562" cy="259027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074" name="Picture 2">
            <a:extLst>
              <a:ext uri="{FF2B5EF4-FFF2-40B4-BE49-F238E27FC236}">
                <a16:creationId xmlns:a16="http://schemas.microsoft.com/office/drawing/2014/main" id="{62379633-ABAB-45EF-8324-5DB3D1597F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1542" y="3039035"/>
            <a:ext cx="4785341" cy="36040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24479A1-BADC-482D-B6CA-2D21387AC00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87671" y="3039035"/>
            <a:ext cx="4970485" cy="341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7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a:t>
            </a:r>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nvPr>
        </p:nvGraphicFramePr>
        <p:xfrm>
          <a:off x="401404" y="817166"/>
          <a:ext cx="4878808" cy="3615732"/>
        </p:xfrm>
        <a:graphic>
          <a:graphicData uri="http://schemas.openxmlformats.org/drawingml/2006/chart">
            <c:chart xmlns:c="http://schemas.openxmlformats.org/drawingml/2006/chart" xmlns:r="http://schemas.openxmlformats.org/officeDocument/2006/relationships" r:id="rId3"/>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3734213" y="70536"/>
            <a:ext cx="5038166" cy="707886"/>
          </a:xfrm>
          <a:prstGeom prst="rect">
            <a:avLst/>
          </a:prstGeom>
          <a:noFill/>
        </p:spPr>
        <p:txBody>
          <a:bodyPr wrap="square" rtlCol="0">
            <a:spAutoFit/>
          </a:bodyPr>
          <a:lstStyle/>
          <a:p>
            <a:pPr algn="ctr"/>
            <a:r>
              <a:rPr lang="en-IN" sz="4000" b="1" dirty="0"/>
              <a:t>K -Means Algorithm</a:t>
            </a:r>
          </a:p>
        </p:txBody>
      </p:sp>
      <p:graphicFrame>
        <p:nvGraphicFramePr>
          <p:cNvPr id="4" name="Diagramm 3">
            <a:extLst>
              <a:ext uri="{FF2B5EF4-FFF2-40B4-BE49-F238E27FC236}">
                <a16:creationId xmlns:a16="http://schemas.microsoft.com/office/drawing/2014/main" id="{D61B52B4-C566-4FCD-8FB0-4CB673ED9DCD}"/>
              </a:ext>
            </a:extLst>
          </p:cNvPr>
          <p:cNvGraphicFramePr/>
          <p:nvPr>
            <p:extLst>
              <p:ext uri="{D42A27DB-BD31-4B8C-83A1-F6EECF244321}">
                <p14:modId xmlns:p14="http://schemas.microsoft.com/office/powerpoint/2010/main" val="3102042784"/>
              </p:ext>
            </p:extLst>
          </p:nvPr>
        </p:nvGraphicFramePr>
        <p:xfrm>
          <a:off x="1639861" y="749222"/>
          <a:ext cx="9682562" cy="22629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146" name="Picture 2">
            <a:extLst>
              <a:ext uri="{FF2B5EF4-FFF2-40B4-BE49-F238E27FC236}">
                <a16:creationId xmlns:a16="http://schemas.microsoft.com/office/drawing/2014/main" id="{2659491C-69CE-424C-8F6D-AC8B0F070B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3615" y="3012141"/>
            <a:ext cx="4878808" cy="361573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362B1E3-0632-4091-A57F-0B725186FA2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2288" y="2988545"/>
            <a:ext cx="5363850" cy="363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59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a:t>
            </a:r>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nvPr>
        </p:nvGraphicFramePr>
        <p:xfrm>
          <a:off x="401404" y="817166"/>
          <a:ext cx="4878808" cy="3615732"/>
        </p:xfrm>
        <a:graphic>
          <a:graphicData uri="http://schemas.openxmlformats.org/drawingml/2006/chart">
            <c:chart xmlns:c="http://schemas.openxmlformats.org/drawingml/2006/chart" xmlns:r="http://schemas.openxmlformats.org/officeDocument/2006/relationships" r:id="rId3"/>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3734213" y="70536"/>
            <a:ext cx="5038166" cy="707886"/>
          </a:xfrm>
          <a:prstGeom prst="rect">
            <a:avLst/>
          </a:prstGeom>
          <a:noFill/>
        </p:spPr>
        <p:txBody>
          <a:bodyPr wrap="square" rtlCol="0">
            <a:spAutoFit/>
          </a:bodyPr>
          <a:lstStyle/>
          <a:p>
            <a:pPr algn="ctr"/>
            <a:r>
              <a:rPr lang="en-IN" sz="4000" b="1" dirty="0"/>
              <a:t>K -Means Algorithm</a:t>
            </a:r>
          </a:p>
        </p:txBody>
      </p:sp>
      <p:graphicFrame>
        <p:nvGraphicFramePr>
          <p:cNvPr id="4" name="Diagramm 3">
            <a:extLst>
              <a:ext uri="{FF2B5EF4-FFF2-40B4-BE49-F238E27FC236}">
                <a16:creationId xmlns:a16="http://schemas.microsoft.com/office/drawing/2014/main" id="{D61B52B4-C566-4FCD-8FB0-4CB673ED9DCD}"/>
              </a:ext>
            </a:extLst>
          </p:cNvPr>
          <p:cNvGraphicFramePr/>
          <p:nvPr>
            <p:extLst>
              <p:ext uri="{D42A27DB-BD31-4B8C-83A1-F6EECF244321}">
                <p14:modId xmlns:p14="http://schemas.microsoft.com/office/powerpoint/2010/main" val="744156627"/>
              </p:ext>
            </p:extLst>
          </p:nvPr>
        </p:nvGraphicFramePr>
        <p:xfrm>
          <a:off x="1639861" y="749222"/>
          <a:ext cx="9682562" cy="22629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7170" name="Picture 2">
            <a:extLst>
              <a:ext uri="{FF2B5EF4-FFF2-40B4-BE49-F238E27FC236}">
                <a16:creationId xmlns:a16="http://schemas.microsoft.com/office/drawing/2014/main" id="{A0EB490A-C47B-45D4-A0D3-62BFED62508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1365" y="3207133"/>
            <a:ext cx="4801014" cy="348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56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a:t>
            </a:r>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nvPr>
        </p:nvGraphicFramePr>
        <p:xfrm>
          <a:off x="401404" y="817166"/>
          <a:ext cx="4878808" cy="3615732"/>
        </p:xfrm>
        <a:graphic>
          <a:graphicData uri="http://schemas.openxmlformats.org/drawingml/2006/chart">
            <c:chart xmlns:c="http://schemas.openxmlformats.org/drawingml/2006/chart" xmlns:r="http://schemas.openxmlformats.org/officeDocument/2006/relationships" r:id="rId3"/>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3734213" y="70536"/>
            <a:ext cx="5038166" cy="707886"/>
          </a:xfrm>
          <a:prstGeom prst="rect">
            <a:avLst/>
          </a:prstGeom>
          <a:noFill/>
        </p:spPr>
        <p:txBody>
          <a:bodyPr wrap="square" rtlCol="0">
            <a:spAutoFit/>
          </a:bodyPr>
          <a:lstStyle/>
          <a:p>
            <a:pPr algn="ctr"/>
            <a:r>
              <a:rPr lang="en-IN" sz="4000" b="1" dirty="0"/>
              <a:t>K -Means Algorithm</a:t>
            </a:r>
          </a:p>
        </p:txBody>
      </p:sp>
      <p:graphicFrame>
        <p:nvGraphicFramePr>
          <p:cNvPr id="4" name="Diagramm 3">
            <a:extLst>
              <a:ext uri="{FF2B5EF4-FFF2-40B4-BE49-F238E27FC236}">
                <a16:creationId xmlns:a16="http://schemas.microsoft.com/office/drawing/2014/main" id="{D61B52B4-C566-4FCD-8FB0-4CB673ED9DCD}"/>
              </a:ext>
            </a:extLst>
          </p:cNvPr>
          <p:cNvGraphicFramePr/>
          <p:nvPr>
            <p:extLst>
              <p:ext uri="{D42A27DB-BD31-4B8C-83A1-F6EECF244321}">
                <p14:modId xmlns:p14="http://schemas.microsoft.com/office/powerpoint/2010/main" val="2570782130"/>
              </p:ext>
            </p:extLst>
          </p:nvPr>
        </p:nvGraphicFramePr>
        <p:xfrm>
          <a:off x="1639861" y="749222"/>
          <a:ext cx="9682562" cy="22629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 name="Grafik 2">
            <a:extLst>
              <a:ext uri="{FF2B5EF4-FFF2-40B4-BE49-F238E27FC236}">
                <a16:creationId xmlns:a16="http://schemas.microsoft.com/office/drawing/2014/main" id="{F8515CE7-9F96-45D7-BE72-E3FC867F1929}"/>
              </a:ext>
            </a:extLst>
          </p:cNvPr>
          <p:cNvPicPr>
            <a:picLocks noChangeAspect="1"/>
          </p:cNvPicPr>
          <p:nvPr/>
        </p:nvPicPr>
        <p:blipFill>
          <a:blip r:embed="rId11"/>
          <a:stretch>
            <a:fillRect/>
          </a:stretch>
        </p:blipFill>
        <p:spPr>
          <a:xfrm>
            <a:off x="1797955" y="2883441"/>
            <a:ext cx="9992641" cy="3515216"/>
          </a:xfrm>
          <a:prstGeom prst="rect">
            <a:avLst/>
          </a:prstGeom>
        </p:spPr>
      </p:pic>
    </p:spTree>
    <p:extLst>
      <p:ext uri="{BB962C8B-B14F-4D97-AF65-F5344CB8AC3E}">
        <p14:creationId xmlns:p14="http://schemas.microsoft.com/office/powerpoint/2010/main" val="405263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a:t>
            </a:r>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ext uri="{D42A27DB-BD31-4B8C-83A1-F6EECF244321}">
                <p14:modId xmlns:p14="http://schemas.microsoft.com/office/powerpoint/2010/main" val="357697640"/>
              </p:ext>
            </p:extLst>
          </p:nvPr>
        </p:nvGraphicFramePr>
        <p:xfrm>
          <a:off x="418152" y="839660"/>
          <a:ext cx="4878808" cy="3615732"/>
        </p:xfrm>
        <a:graphic>
          <a:graphicData uri="http://schemas.openxmlformats.org/drawingml/2006/chart">
            <c:chart xmlns:c="http://schemas.openxmlformats.org/drawingml/2006/chart" xmlns:r="http://schemas.openxmlformats.org/officeDocument/2006/relationships" r:id="rId3"/>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3734213" y="70536"/>
            <a:ext cx="5038166" cy="707886"/>
          </a:xfrm>
          <a:prstGeom prst="rect">
            <a:avLst/>
          </a:prstGeom>
          <a:noFill/>
        </p:spPr>
        <p:txBody>
          <a:bodyPr wrap="square" rtlCol="0">
            <a:spAutoFit/>
          </a:bodyPr>
          <a:lstStyle/>
          <a:p>
            <a:pPr algn="ctr"/>
            <a:r>
              <a:rPr lang="en-IN" sz="4000" b="1" dirty="0"/>
              <a:t>DBSCAN Model</a:t>
            </a:r>
          </a:p>
        </p:txBody>
      </p:sp>
      <p:graphicFrame>
        <p:nvGraphicFramePr>
          <p:cNvPr id="4" name="Diagramm 3">
            <a:extLst>
              <a:ext uri="{FF2B5EF4-FFF2-40B4-BE49-F238E27FC236}">
                <a16:creationId xmlns:a16="http://schemas.microsoft.com/office/drawing/2014/main" id="{D61B52B4-C566-4FCD-8FB0-4CB673ED9DCD}"/>
              </a:ext>
            </a:extLst>
          </p:cNvPr>
          <p:cNvGraphicFramePr/>
          <p:nvPr>
            <p:extLst>
              <p:ext uri="{D42A27DB-BD31-4B8C-83A1-F6EECF244321}">
                <p14:modId xmlns:p14="http://schemas.microsoft.com/office/powerpoint/2010/main" val="1039822266"/>
              </p:ext>
            </p:extLst>
          </p:nvPr>
        </p:nvGraphicFramePr>
        <p:xfrm>
          <a:off x="1639861" y="749222"/>
          <a:ext cx="9682562" cy="22629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8194" name="Picture 2">
            <a:extLst>
              <a:ext uri="{FF2B5EF4-FFF2-40B4-BE49-F238E27FC236}">
                <a16:creationId xmlns:a16="http://schemas.microsoft.com/office/drawing/2014/main" id="{8F584D95-230A-460E-B734-643C3057475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8854" y="2838400"/>
            <a:ext cx="4490134" cy="3608406"/>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6F693B06-C5EE-4BC6-9FB6-D0ADB950CBF3}"/>
              </a:ext>
            </a:extLst>
          </p:cNvPr>
          <p:cNvPicPr>
            <a:picLocks noChangeAspect="1"/>
          </p:cNvPicPr>
          <p:nvPr/>
        </p:nvPicPr>
        <p:blipFill>
          <a:blip r:embed="rId12"/>
          <a:stretch>
            <a:fillRect/>
          </a:stretch>
        </p:blipFill>
        <p:spPr>
          <a:xfrm>
            <a:off x="2321161" y="3690827"/>
            <a:ext cx="4115157" cy="2327513"/>
          </a:xfrm>
          <a:prstGeom prst="rect">
            <a:avLst/>
          </a:prstGeom>
        </p:spPr>
      </p:pic>
    </p:spTree>
    <p:extLst>
      <p:ext uri="{BB962C8B-B14F-4D97-AF65-F5344CB8AC3E}">
        <p14:creationId xmlns:p14="http://schemas.microsoft.com/office/powerpoint/2010/main" val="370993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130220"/>
            <a:ext cx="3365780" cy="609458"/>
          </a:xfrm>
        </p:spPr>
        <p:txBody>
          <a:bodyPr rtlCol="0"/>
          <a:lstStyle/>
          <a:p>
            <a:r>
              <a:rPr lang="de-DE" dirty="0"/>
              <a:t>   </a:t>
            </a:r>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ext uri="{D42A27DB-BD31-4B8C-83A1-F6EECF244321}">
                <p14:modId xmlns:p14="http://schemas.microsoft.com/office/powerpoint/2010/main" val="636536796"/>
              </p:ext>
            </p:extLst>
          </p:nvPr>
        </p:nvGraphicFramePr>
        <p:xfrm>
          <a:off x="7091082" y="901416"/>
          <a:ext cx="4983195" cy="4899880"/>
        </p:xfrm>
        <a:graphic>
          <a:graphicData uri="http://schemas.openxmlformats.org/drawingml/2006/chart">
            <c:chart xmlns:c="http://schemas.openxmlformats.org/drawingml/2006/chart" xmlns:r="http://schemas.openxmlformats.org/officeDocument/2006/relationships" r:id="rId3"/>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80682" y="150847"/>
            <a:ext cx="3505200" cy="707886"/>
          </a:xfrm>
          <a:prstGeom prst="rect">
            <a:avLst/>
          </a:prstGeom>
          <a:noFill/>
        </p:spPr>
        <p:txBody>
          <a:bodyPr wrap="square" rtlCol="0">
            <a:spAutoFit/>
          </a:bodyPr>
          <a:lstStyle/>
          <a:p>
            <a:pPr marL="571500" indent="-571500" algn="ctr">
              <a:buFont typeface="Wingdings" panose="05000000000000000000" pitchFamily="2" charset="2"/>
              <a:buChar char="ü"/>
            </a:pPr>
            <a:r>
              <a:rPr lang="en-IN" sz="4000" b="1" dirty="0">
                <a:solidFill>
                  <a:srgbClr val="0070C0"/>
                </a:solidFill>
                <a:latin typeface="Times New Roman" panose="02020603050405020304" pitchFamily="18" charset="0"/>
                <a:cs typeface="Times New Roman" panose="02020603050405020304" pitchFamily="18" charset="0"/>
              </a:rPr>
              <a:t>Insights :</a:t>
            </a:r>
          </a:p>
        </p:txBody>
      </p:sp>
      <p:graphicFrame>
        <p:nvGraphicFramePr>
          <p:cNvPr id="4" name="Diagramm 3">
            <a:extLst>
              <a:ext uri="{FF2B5EF4-FFF2-40B4-BE49-F238E27FC236}">
                <a16:creationId xmlns:a16="http://schemas.microsoft.com/office/drawing/2014/main" id="{D61B52B4-C566-4FCD-8FB0-4CB673ED9DCD}"/>
              </a:ext>
            </a:extLst>
          </p:cNvPr>
          <p:cNvGraphicFramePr/>
          <p:nvPr>
            <p:extLst>
              <p:ext uri="{D42A27DB-BD31-4B8C-83A1-F6EECF244321}">
                <p14:modId xmlns:p14="http://schemas.microsoft.com/office/powerpoint/2010/main" val="2121807737"/>
              </p:ext>
            </p:extLst>
          </p:nvPr>
        </p:nvGraphicFramePr>
        <p:xfrm>
          <a:off x="502106" y="1848333"/>
          <a:ext cx="6372958" cy="63780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Textfeld 4">
            <a:extLst>
              <a:ext uri="{FF2B5EF4-FFF2-40B4-BE49-F238E27FC236}">
                <a16:creationId xmlns:a16="http://schemas.microsoft.com/office/drawing/2014/main" id="{86D28CDC-0226-4E15-A24C-6CEAFCC6C015}"/>
              </a:ext>
            </a:extLst>
          </p:cNvPr>
          <p:cNvSpPr txBox="1"/>
          <p:nvPr/>
        </p:nvSpPr>
        <p:spPr>
          <a:xfrm>
            <a:off x="501331" y="901415"/>
            <a:ext cx="4983195" cy="646331"/>
          </a:xfrm>
          <a:prstGeom prst="rect">
            <a:avLst/>
          </a:prstGeom>
          <a:noFill/>
        </p:spPr>
        <p:txBody>
          <a:bodyPr wrap="square" rtlCol="0">
            <a:spAutoFit/>
          </a:bodyPr>
          <a:lstStyle/>
          <a:p>
            <a:r>
              <a:rPr lang="en-IN" sz="3600" dirty="0"/>
              <a:t>Target Cluster</a:t>
            </a:r>
          </a:p>
        </p:txBody>
      </p:sp>
      <p:grpSp>
        <p:nvGrpSpPr>
          <p:cNvPr id="10" name="Gruppieren 9">
            <a:extLst>
              <a:ext uri="{FF2B5EF4-FFF2-40B4-BE49-F238E27FC236}">
                <a16:creationId xmlns:a16="http://schemas.microsoft.com/office/drawing/2014/main" id="{C20F63CC-0CC3-46C1-8ED1-85F6AEC23C69}"/>
              </a:ext>
            </a:extLst>
          </p:cNvPr>
          <p:cNvGrpSpPr/>
          <p:nvPr/>
        </p:nvGrpSpPr>
        <p:grpSpPr>
          <a:xfrm>
            <a:off x="456481" y="2479112"/>
            <a:ext cx="6407236" cy="402234"/>
            <a:chOff x="-34286" y="0"/>
            <a:chExt cx="6407236" cy="402234"/>
          </a:xfrm>
        </p:grpSpPr>
        <p:sp>
          <p:nvSpPr>
            <p:cNvPr id="12" name="Rechteck 11">
              <a:extLst>
                <a:ext uri="{FF2B5EF4-FFF2-40B4-BE49-F238E27FC236}">
                  <a16:creationId xmlns:a16="http://schemas.microsoft.com/office/drawing/2014/main" id="{638C08BC-3A10-4BC7-8BF3-0ACE2F1A3E7E}"/>
                </a:ext>
              </a:extLst>
            </p:cNvPr>
            <p:cNvSpPr/>
            <p:nvPr/>
          </p:nvSpPr>
          <p:spPr>
            <a:xfrm>
              <a:off x="0" y="0"/>
              <a:ext cx="6372950" cy="40223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Textfeld 12">
              <a:extLst>
                <a:ext uri="{FF2B5EF4-FFF2-40B4-BE49-F238E27FC236}">
                  <a16:creationId xmlns:a16="http://schemas.microsoft.com/office/drawing/2014/main" id="{FC89724C-D198-4104-855C-C12071C3CF19}"/>
                </a:ext>
              </a:extLst>
            </p:cNvPr>
            <p:cNvSpPr txBox="1"/>
            <p:nvPr/>
          </p:nvSpPr>
          <p:spPr>
            <a:xfrm>
              <a:off x="-34286" y="0"/>
              <a:ext cx="6372950" cy="402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dirty="0"/>
                <a:t>   54 percent of cluster 2 shoppers are women. We should look for ways to attract these customers using a marketing  campaign targeting popular items in this cluster</a:t>
              </a:r>
              <a:endParaRPr lang="en-IN" sz="1400" kern="1200" dirty="0"/>
            </a:p>
          </p:txBody>
        </p:sp>
      </p:grpSp>
      <p:grpSp>
        <p:nvGrpSpPr>
          <p:cNvPr id="14" name="Gruppieren 13">
            <a:extLst>
              <a:ext uri="{FF2B5EF4-FFF2-40B4-BE49-F238E27FC236}">
                <a16:creationId xmlns:a16="http://schemas.microsoft.com/office/drawing/2014/main" id="{FA4F8ED7-FDA5-476B-A450-381F8CC3EE50}"/>
              </a:ext>
            </a:extLst>
          </p:cNvPr>
          <p:cNvGrpSpPr/>
          <p:nvPr/>
        </p:nvGrpSpPr>
        <p:grpSpPr>
          <a:xfrm>
            <a:off x="467045" y="3089264"/>
            <a:ext cx="6407236" cy="422861"/>
            <a:chOff x="0" y="0"/>
            <a:chExt cx="6407236" cy="422861"/>
          </a:xfrm>
        </p:grpSpPr>
        <p:sp>
          <p:nvSpPr>
            <p:cNvPr id="15" name="Rechteck 14">
              <a:extLst>
                <a:ext uri="{FF2B5EF4-FFF2-40B4-BE49-F238E27FC236}">
                  <a16:creationId xmlns:a16="http://schemas.microsoft.com/office/drawing/2014/main" id="{0987312B-7292-4A10-BA28-F929FF1B2A3F}"/>
                </a:ext>
              </a:extLst>
            </p:cNvPr>
            <p:cNvSpPr/>
            <p:nvPr/>
          </p:nvSpPr>
          <p:spPr>
            <a:xfrm>
              <a:off x="0" y="0"/>
              <a:ext cx="6372950" cy="40223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6" name="Textfeld 15">
              <a:extLst>
                <a:ext uri="{FF2B5EF4-FFF2-40B4-BE49-F238E27FC236}">
                  <a16:creationId xmlns:a16="http://schemas.microsoft.com/office/drawing/2014/main" id="{EEB22310-6A13-468D-8424-126330F6BE2B}"/>
                </a:ext>
              </a:extLst>
            </p:cNvPr>
            <p:cNvSpPr txBox="1"/>
            <p:nvPr/>
          </p:nvSpPr>
          <p:spPr>
            <a:xfrm>
              <a:off x="34286" y="20627"/>
              <a:ext cx="6372950" cy="402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dirty="0"/>
                <a:t>Cluster4 presents an interesting opportunity to </a:t>
              </a:r>
              <a:r>
                <a:rPr lang="en-IN" sz="1400" dirty="0" err="1"/>
                <a:t>maket</a:t>
              </a:r>
              <a:r>
                <a:rPr lang="en-IN" sz="1400" dirty="0"/>
                <a:t> to the customers for sales event on popular items.</a:t>
              </a:r>
              <a:endParaRPr lang="en-IN" sz="1400" kern="1200" dirty="0"/>
            </a:p>
          </p:txBody>
        </p:sp>
      </p:grpSp>
      <p:graphicFrame>
        <p:nvGraphicFramePr>
          <p:cNvPr id="18" name="Diagramm 17">
            <a:extLst>
              <a:ext uri="{FF2B5EF4-FFF2-40B4-BE49-F238E27FC236}">
                <a16:creationId xmlns:a16="http://schemas.microsoft.com/office/drawing/2014/main" id="{3319411F-F431-47C0-BD56-BF4056B94B29}"/>
              </a:ext>
            </a:extLst>
          </p:cNvPr>
          <p:cNvGraphicFramePr/>
          <p:nvPr>
            <p:extLst>
              <p:ext uri="{D42A27DB-BD31-4B8C-83A1-F6EECF244321}">
                <p14:modId xmlns:p14="http://schemas.microsoft.com/office/powerpoint/2010/main" val="3781375213"/>
              </p:ext>
            </p:extLst>
          </p:nvPr>
        </p:nvGraphicFramePr>
        <p:xfrm>
          <a:off x="467045" y="3740670"/>
          <a:ext cx="6464208" cy="489706"/>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405608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8"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FFD2133-BC23-492A-A99B-5D049116043F}"/>
              </a:ext>
            </a:extLst>
          </p:cNvPr>
          <p:cNvSpPr>
            <a:spLocks noGrp="1"/>
          </p:cNvSpPr>
          <p:nvPr>
            <p:ph type="title"/>
          </p:nvPr>
        </p:nvSpPr>
        <p:spPr/>
        <p:txBody>
          <a:bodyPr rtlCol="0"/>
          <a:lstStyle/>
          <a:p>
            <a:pPr rtl="0"/>
            <a:r>
              <a:rPr lang="de-DE" dirty="0"/>
              <a:t>Thank </a:t>
            </a:r>
            <a:r>
              <a:rPr lang="de-DE" dirty="0" err="1"/>
              <a:t>You</a:t>
            </a:r>
            <a:r>
              <a:rPr lang="de-DE" dirty="0"/>
              <a:t>!</a:t>
            </a:r>
          </a:p>
        </p:txBody>
      </p:sp>
      <p:pic>
        <p:nvPicPr>
          <p:cNvPr id="8" name="Bildplatzhalter 7">
            <a:extLst>
              <a:ext uri="{FF2B5EF4-FFF2-40B4-BE49-F238E27FC236}">
                <a16:creationId xmlns:a16="http://schemas.microsoft.com/office/drawing/2014/main" id="{C8504E86-F5D6-45F5-9F08-66FF3E5FB2A2}"/>
              </a:ext>
            </a:extLst>
          </p:cNvPr>
          <p:cNvPicPr>
            <a:picLocks noGrp="1" noChangeAspect="1"/>
          </p:cNvPicPr>
          <p:nvPr>
            <p:ph type="pic" sz="quarter" idx="10"/>
          </p:nvPr>
        </p:nvPicPr>
        <p:blipFill>
          <a:blip r:embed="rId3"/>
          <a:srcRect l="12222" r="12222"/>
          <a:stretch>
            <a:fillRect/>
          </a:stretch>
        </p:blipFill>
        <p:spPr/>
      </p:pic>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56960426-AAA6-4126-93AF-30F7DEE010A4}"/>
              </a:ext>
            </a:extLst>
          </p:cNvPr>
          <p:cNvSpPr>
            <a:spLocks noGrp="1"/>
          </p:cNvSpPr>
          <p:nvPr>
            <p:ph type="body" idx="1"/>
          </p:nvPr>
        </p:nvSpPr>
        <p:spPr>
          <a:xfrm>
            <a:off x="322729" y="1403681"/>
            <a:ext cx="7261411" cy="5145741"/>
          </a:xfrm>
        </p:spPr>
        <p:txBody>
          <a:bodyPr rtlCol="0"/>
          <a:lstStyle/>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Customer Segmentation is a popular application of unsupervised learning. Using clustering, identify segments of customers to target the potential user base. They divide customers into groups according to common characteristics like </a:t>
            </a:r>
            <a:r>
              <a:rPr lang="en-IN" dirty="0">
                <a:solidFill>
                  <a:srgbClr val="FFFF00"/>
                </a:solidFill>
              </a:rPr>
              <a:t>gender</a:t>
            </a:r>
            <a:r>
              <a:rPr lang="en-IN" dirty="0"/>
              <a:t>, </a:t>
            </a:r>
            <a:r>
              <a:rPr lang="en-IN" dirty="0">
                <a:solidFill>
                  <a:srgbClr val="FFFF00"/>
                </a:solidFill>
              </a:rPr>
              <a:t>age</a:t>
            </a:r>
            <a:r>
              <a:rPr lang="en-IN" dirty="0"/>
              <a:t>, </a:t>
            </a:r>
            <a:r>
              <a:rPr lang="en-IN" dirty="0">
                <a:solidFill>
                  <a:srgbClr val="FFFF00"/>
                </a:solidFill>
              </a:rPr>
              <a:t>interests</a:t>
            </a:r>
            <a:r>
              <a:rPr lang="en-IN" dirty="0"/>
              <a:t>, and </a:t>
            </a:r>
            <a:r>
              <a:rPr lang="en-IN" dirty="0">
                <a:solidFill>
                  <a:srgbClr val="FFFF00"/>
                </a:solidFill>
              </a:rPr>
              <a:t>spending habits </a:t>
            </a:r>
            <a:r>
              <a:rPr lang="en-IN" dirty="0"/>
              <a:t>so they can market to each group effectively.</a:t>
            </a:r>
          </a:p>
          <a:p>
            <a:pPr marL="285750" indent="-285750" algn="l">
              <a:buFont typeface="Arial" panose="020B0604020202020204" pitchFamily="34" charset="0"/>
              <a:buChar char="•"/>
            </a:pPr>
            <a:r>
              <a:rPr lang="en-IN" dirty="0"/>
              <a:t>To make predictions and find the clusters of potential customers of the mall and thus find appropriate measures to increase the </a:t>
            </a:r>
            <a:r>
              <a:rPr lang="en-IN" dirty="0">
                <a:solidFill>
                  <a:srgbClr val="FFFF00"/>
                </a:solidFill>
              </a:rPr>
              <a:t>revenue of the mall </a:t>
            </a:r>
            <a:r>
              <a:rPr lang="en-IN" dirty="0"/>
              <a:t>is one of the prevailing applications of unsupervised learning. </a:t>
            </a:r>
          </a:p>
          <a:p>
            <a:pPr marL="285750" indent="-285750" algn="l">
              <a:buFont typeface="Arial" panose="020B0604020202020204" pitchFamily="34" charset="0"/>
              <a:buChar char="•"/>
            </a:pPr>
            <a:r>
              <a:rPr lang="en-IN" dirty="0"/>
              <a:t>For example, a group of customers have </a:t>
            </a:r>
            <a:r>
              <a:rPr lang="en-IN" dirty="0">
                <a:solidFill>
                  <a:srgbClr val="FFFF00"/>
                </a:solidFill>
              </a:rPr>
              <a:t>high income </a:t>
            </a:r>
            <a:r>
              <a:rPr lang="en-IN" dirty="0"/>
              <a:t>but their </a:t>
            </a:r>
            <a:r>
              <a:rPr lang="en-IN" dirty="0">
                <a:solidFill>
                  <a:srgbClr val="FFFF00"/>
                </a:solidFill>
              </a:rPr>
              <a:t>spending score </a:t>
            </a:r>
            <a:r>
              <a:rPr lang="en-IN" dirty="0"/>
              <a:t>(amount spent in the mall) is low so from the analysis we can convert such type of customers into potential customers (whose spending score is high) by using strategies like better </a:t>
            </a:r>
            <a:r>
              <a:rPr lang="en-IN" dirty="0">
                <a:solidFill>
                  <a:srgbClr val="FFFF00"/>
                </a:solidFill>
              </a:rPr>
              <a:t>advertising,</a:t>
            </a:r>
            <a:r>
              <a:rPr lang="en-IN" dirty="0"/>
              <a:t> </a:t>
            </a:r>
            <a:r>
              <a:rPr lang="en-IN" dirty="0">
                <a:solidFill>
                  <a:srgbClr val="FFFF00"/>
                </a:solidFill>
              </a:rPr>
              <a:t>accepting feedback </a:t>
            </a:r>
            <a:r>
              <a:rPr lang="en-IN" dirty="0"/>
              <a:t>and </a:t>
            </a:r>
            <a:r>
              <a:rPr lang="en-IN" dirty="0">
                <a:solidFill>
                  <a:srgbClr val="FFFF00"/>
                </a:solidFill>
              </a:rPr>
              <a:t>improving the quality of products</a:t>
            </a:r>
            <a:r>
              <a:rPr lang="en-IN" dirty="0"/>
              <a:t>.</a:t>
            </a:r>
          </a:p>
          <a:p>
            <a:pPr marL="285750" indent="-285750" algn="l">
              <a:buFont typeface="Arial" panose="020B0604020202020204" pitchFamily="34" charset="0"/>
              <a:buChar char="•"/>
            </a:pPr>
            <a:r>
              <a:rPr lang="en-IN" dirty="0"/>
              <a:t>To identify such customers, this project analyses and forms clusters based on different criteria which are discussed in the further sections. </a:t>
            </a:r>
            <a:endParaRPr lang="de-DE" dirty="0"/>
          </a:p>
        </p:txBody>
      </p:sp>
      <p:sp>
        <p:nvSpPr>
          <p:cNvPr id="4" name="Foliennummernplatzhalt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rtlCol="0"/>
          <a:lstStyle/>
          <a:p>
            <a:pPr rtl="0"/>
            <a:fld id="{9EC71654-96A5-4280-94F3-931C61A9F92C}" type="slidenum">
              <a:rPr lang="de-DE" smtClean="0"/>
              <a:pPr rtl="0"/>
              <a:t>2</a:t>
            </a:fld>
            <a:endParaRPr lang="de-DE" dirty="0"/>
          </a:p>
        </p:txBody>
      </p:sp>
      <p:graphicFrame>
        <p:nvGraphicFramePr>
          <p:cNvPr id="8" name="Diagramm 7">
            <a:extLst>
              <a:ext uri="{FF2B5EF4-FFF2-40B4-BE49-F238E27FC236}">
                <a16:creationId xmlns:a16="http://schemas.microsoft.com/office/drawing/2014/main" id="{3AD2FE21-732F-44B7-833D-BF3231369DBA}"/>
              </a:ext>
            </a:extLst>
          </p:cNvPr>
          <p:cNvGraphicFramePr/>
          <p:nvPr>
            <p:extLst>
              <p:ext uri="{D42A27DB-BD31-4B8C-83A1-F6EECF244321}">
                <p14:modId xmlns:p14="http://schemas.microsoft.com/office/powerpoint/2010/main" val="2368529660"/>
              </p:ext>
            </p:extLst>
          </p:nvPr>
        </p:nvGraphicFramePr>
        <p:xfrm>
          <a:off x="902447" y="-152400"/>
          <a:ext cx="4790141" cy="1559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8">
            <a:extLst>
              <a:ext uri="{FF2B5EF4-FFF2-40B4-BE49-F238E27FC236}">
                <a16:creationId xmlns:a16="http://schemas.microsoft.com/office/drawing/2014/main" id="{3EA699E2-26FD-495E-B9EF-F355B247EC00}"/>
              </a:ext>
            </a:extLst>
          </p:cNvPr>
          <p:cNvGrpSpPr/>
          <p:nvPr/>
        </p:nvGrpSpPr>
        <p:grpSpPr>
          <a:xfrm>
            <a:off x="7879976" y="0"/>
            <a:ext cx="4312024" cy="6857999"/>
            <a:chOff x="0" y="0"/>
            <a:chExt cx="8729442" cy="13716000"/>
          </a:xfrm>
        </p:grpSpPr>
        <p:pic>
          <p:nvPicPr>
            <p:cNvPr id="12" name="Picture 9">
              <a:extLst>
                <a:ext uri="{FF2B5EF4-FFF2-40B4-BE49-F238E27FC236}">
                  <a16:creationId xmlns:a16="http://schemas.microsoft.com/office/drawing/2014/main" id="{C5633F43-7F9D-4D42-8E11-80E3DBE4CED2}"/>
                </a:ext>
              </a:extLst>
            </p:cNvPr>
            <p:cNvPicPr>
              <a:picLocks noChangeAspect="1"/>
            </p:cNvPicPr>
            <p:nvPr/>
          </p:nvPicPr>
          <p:blipFill>
            <a:blip r:embed="rId8"/>
            <a:srcRect l="2281" r="2281"/>
            <a:stretch>
              <a:fillRect/>
            </a:stretch>
          </p:blipFill>
          <p:spPr>
            <a:xfrm>
              <a:off x="0" y="0"/>
              <a:ext cx="8729442" cy="13716000"/>
            </a:xfrm>
            <a:prstGeom prst="rect">
              <a:avLst/>
            </a:prstGeom>
          </p:spPr>
        </p:pic>
      </p:gr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2A9C73-06ED-419B-81B5-491CBFC22330}"/>
              </a:ext>
            </a:extLst>
          </p:cNvPr>
          <p:cNvSpPr>
            <a:spLocks noGrp="1"/>
          </p:cNvSpPr>
          <p:nvPr>
            <p:ph idx="1"/>
          </p:nvPr>
        </p:nvSpPr>
        <p:spPr>
          <a:xfrm>
            <a:off x="322726" y="1523999"/>
            <a:ext cx="5561921" cy="4461165"/>
          </a:xfrm>
        </p:spPr>
        <p:txBody>
          <a:bodyPr rtlCol="0"/>
          <a:lstStyle/>
          <a:p>
            <a:r>
              <a:rPr lang="en-US" dirty="0">
                <a:latin typeface="Body Grotesque"/>
              </a:rPr>
              <a:t>This dataset contains basic information about mall customers, such as </a:t>
            </a:r>
            <a:r>
              <a:rPr lang="en-US" dirty="0">
                <a:latin typeface="Body Grotesque Bold"/>
              </a:rPr>
              <a:t>customer ID, gender, age, annual income (k$)</a:t>
            </a:r>
            <a:r>
              <a:rPr lang="en-US" dirty="0">
                <a:latin typeface="Body Grotesque"/>
              </a:rPr>
              <a:t>, and </a:t>
            </a:r>
            <a:r>
              <a:rPr lang="en-US" dirty="0">
                <a:latin typeface="Body Grotesque Bold"/>
              </a:rPr>
              <a:t>spending score (1–100)</a:t>
            </a:r>
            <a:endParaRPr lang="en-US" dirty="0">
              <a:latin typeface="Body Grotesque"/>
            </a:endParaRPr>
          </a:p>
          <a:p>
            <a:r>
              <a:rPr lang="en-US" dirty="0">
                <a:latin typeface="Body Grotesque"/>
              </a:rPr>
              <a:t>A </a:t>
            </a:r>
            <a:r>
              <a:rPr lang="en-US" dirty="0">
                <a:latin typeface="Body Grotesque Bold"/>
              </a:rPr>
              <a:t>spending score </a:t>
            </a:r>
            <a:r>
              <a:rPr lang="en-US" dirty="0">
                <a:latin typeface="Body Grotesque"/>
              </a:rPr>
              <a:t>is a score assigned to each customer based on their spending behavior. </a:t>
            </a:r>
          </a:p>
          <a:p>
            <a:r>
              <a:rPr lang="en-US" dirty="0">
                <a:latin typeface="Body Grotesque Bold"/>
              </a:rPr>
              <a:t>Annual income</a:t>
            </a:r>
            <a:r>
              <a:rPr lang="en-US" dirty="0">
                <a:latin typeface="Body Grotesque"/>
              </a:rPr>
              <a:t> is the annual income of the customer, typically measured in thousands of dollars (k).</a:t>
            </a:r>
          </a:p>
        </p:txBody>
      </p:sp>
      <p:sp>
        <p:nvSpPr>
          <p:cNvPr id="4" name="Foliennummernplatzhalt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rtlCol="0"/>
          <a:lstStyle/>
          <a:p>
            <a:pPr rtl="0"/>
            <a:fld id="{9EC71654-96A5-4280-94F3-931C61A9F92C}" type="slidenum">
              <a:rPr lang="de-DE" smtClean="0"/>
              <a:pPr rtl="0"/>
              <a:t>3</a:t>
            </a:fld>
            <a:endParaRPr lang="de-DE" dirty="0"/>
          </a:p>
        </p:txBody>
      </p:sp>
      <p:sp>
        <p:nvSpPr>
          <p:cNvPr id="13" name="Textfeld 12">
            <a:extLst>
              <a:ext uri="{FF2B5EF4-FFF2-40B4-BE49-F238E27FC236}">
                <a16:creationId xmlns:a16="http://schemas.microsoft.com/office/drawing/2014/main" id="{65844202-A1A4-423F-A2AB-976918BAF326}"/>
              </a:ext>
            </a:extLst>
          </p:cNvPr>
          <p:cNvSpPr txBox="1"/>
          <p:nvPr/>
        </p:nvSpPr>
        <p:spPr>
          <a:xfrm>
            <a:off x="322726" y="288061"/>
            <a:ext cx="5561921" cy="584775"/>
          </a:xfrm>
          <a:prstGeom prst="rect">
            <a:avLst/>
          </a:prstGeom>
          <a:noFill/>
        </p:spPr>
        <p:txBody>
          <a:bodyPr wrap="square" rtlCol="0">
            <a:spAutoFit/>
          </a:bodyPr>
          <a:lstStyle/>
          <a:p>
            <a:pPr marL="342900" indent="-342900">
              <a:buFont typeface="Wingdings" panose="05000000000000000000" pitchFamily="2" charset="2"/>
              <a:buChar char="q"/>
            </a:pPr>
            <a:r>
              <a:rPr lang="de-DE" sz="2000" dirty="0"/>
              <a:t> </a:t>
            </a:r>
            <a:r>
              <a:rPr lang="de-DE" sz="3200" b="1" dirty="0">
                <a:solidFill>
                  <a:srgbClr val="C00000"/>
                </a:solidFill>
              </a:rPr>
              <a:t>ABOUT THE DATA</a:t>
            </a:r>
            <a:endParaRPr lang="en-IN" sz="3200" b="1" cap="all" dirty="0">
              <a:solidFill>
                <a:srgbClr val="C00000"/>
              </a:solidFill>
            </a:endParaRPr>
          </a:p>
        </p:txBody>
      </p:sp>
      <p:pic>
        <p:nvPicPr>
          <p:cNvPr id="6" name="Grafik 5">
            <a:extLst>
              <a:ext uri="{FF2B5EF4-FFF2-40B4-BE49-F238E27FC236}">
                <a16:creationId xmlns:a16="http://schemas.microsoft.com/office/drawing/2014/main" id="{C264863C-382F-46C0-BB92-D30FF30931D4}"/>
              </a:ext>
            </a:extLst>
          </p:cNvPr>
          <p:cNvPicPr>
            <a:picLocks noChangeAspect="1"/>
          </p:cNvPicPr>
          <p:nvPr/>
        </p:nvPicPr>
        <p:blipFill>
          <a:blip r:embed="rId3"/>
          <a:stretch>
            <a:fillRect/>
          </a:stretch>
        </p:blipFill>
        <p:spPr>
          <a:xfrm>
            <a:off x="6445831" y="1308658"/>
            <a:ext cx="5560145" cy="3655737"/>
          </a:xfrm>
          <a:prstGeom prst="rect">
            <a:avLst/>
          </a:prstGeom>
        </p:spPr>
      </p:pic>
    </p:spTree>
    <p:extLst>
      <p:ext uri="{BB962C8B-B14F-4D97-AF65-F5344CB8AC3E}">
        <p14:creationId xmlns:p14="http://schemas.microsoft.com/office/powerpoint/2010/main" val="409566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2A9C73-06ED-419B-81B5-491CBFC22330}"/>
              </a:ext>
            </a:extLst>
          </p:cNvPr>
          <p:cNvSpPr>
            <a:spLocks noGrp="1"/>
          </p:cNvSpPr>
          <p:nvPr>
            <p:ph idx="1"/>
          </p:nvPr>
        </p:nvSpPr>
        <p:spPr>
          <a:xfrm>
            <a:off x="564776" y="1345033"/>
            <a:ext cx="5136777" cy="461666"/>
          </a:xfrm>
        </p:spPr>
        <p:txBody>
          <a:bodyPr rtlCol="0"/>
          <a:lstStyle/>
          <a:p>
            <a:endParaRPr lang="de-DE" sz="1800" dirty="0"/>
          </a:p>
          <a:p>
            <a:pPr marL="457200" indent="-457200">
              <a:buFont typeface="+mj-lt"/>
              <a:buAutoNum type="arabicPeriod"/>
            </a:pPr>
            <a:r>
              <a:rPr lang="en-IN" dirty="0"/>
              <a:t>Segmentation of the Mall's Target Market.</a:t>
            </a:r>
          </a:p>
          <a:p>
            <a:pPr lvl="1"/>
            <a:r>
              <a:rPr lang="en-IN" dirty="0"/>
              <a:t>The process began by dividing the mall's overall target market into distinct, approachable groups. </a:t>
            </a:r>
          </a:p>
          <a:p>
            <a:pPr lvl="1"/>
            <a:endParaRPr lang="en-IN" dirty="0"/>
          </a:p>
          <a:p>
            <a:pPr lvl="1"/>
            <a:endParaRPr lang="en-IN" dirty="0"/>
          </a:p>
          <a:p>
            <a:pPr marL="457200" lvl="1" indent="0">
              <a:buNone/>
            </a:pPr>
            <a:endParaRPr lang="en-IN" dirty="0"/>
          </a:p>
          <a:p>
            <a:pPr lvl="1"/>
            <a:r>
              <a:rPr lang="en-IN" dirty="0"/>
              <a:t>Subsets of the market were created based on key demographic and behavioural criteria.</a:t>
            </a:r>
          </a:p>
        </p:txBody>
      </p:sp>
      <p:sp>
        <p:nvSpPr>
          <p:cNvPr id="4" name="Foliennummernplatzhalt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rtlCol="0"/>
          <a:lstStyle/>
          <a:p>
            <a:pPr rtl="0"/>
            <a:fld id="{9EC71654-96A5-4280-94F3-931C61A9F92C}" type="slidenum">
              <a:rPr lang="de-DE" smtClean="0"/>
              <a:pPr rtl="0"/>
              <a:t>4</a:t>
            </a:fld>
            <a:endParaRPr lang="de-DE" dirty="0"/>
          </a:p>
        </p:txBody>
      </p:sp>
      <p:pic>
        <p:nvPicPr>
          <p:cNvPr id="9" name="Bildplatzhalter 8">
            <a:extLst>
              <a:ext uri="{FF2B5EF4-FFF2-40B4-BE49-F238E27FC236}">
                <a16:creationId xmlns:a16="http://schemas.microsoft.com/office/drawing/2014/main" id="{ACA2458B-3A60-49AD-A5E4-EF2E45CEA17C}"/>
              </a:ext>
            </a:extLst>
          </p:cNvPr>
          <p:cNvPicPr>
            <a:picLocks noGrp="1" noChangeAspect="1"/>
          </p:cNvPicPr>
          <p:nvPr>
            <p:ph type="pic" sz="quarter" idx="13"/>
          </p:nvPr>
        </p:nvPicPr>
        <p:blipFill>
          <a:blip r:embed="rId3"/>
          <a:srcRect l="8778" r="8778"/>
          <a:stretch>
            <a:fillRect/>
          </a:stretch>
        </p:blipFill>
        <p:spPr>
          <a:xfrm>
            <a:off x="6195869" y="4482"/>
            <a:ext cx="5972998" cy="4840941"/>
          </a:xfrm>
        </p:spPr>
      </p:pic>
      <p:sp>
        <p:nvSpPr>
          <p:cNvPr id="13" name="Textfeld 12">
            <a:extLst>
              <a:ext uri="{FF2B5EF4-FFF2-40B4-BE49-F238E27FC236}">
                <a16:creationId xmlns:a16="http://schemas.microsoft.com/office/drawing/2014/main" id="{65844202-A1A4-423F-A2AB-976918BAF326}"/>
              </a:ext>
            </a:extLst>
          </p:cNvPr>
          <p:cNvSpPr txBox="1"/>
          <p:nvPr/>
        </p:nvSpPr>
        <p:spPr>
          <a:xfrm>
            <a:off x="222871" y="209866"/>
            <a:ext cx="5972998" cy="1077218"/>
          </a:xfrm>
          <a:prstGeom prst="rect">
            <a:avLst/>
          </a:prstGeom>
          <a:noFill/>
        </p:spPr>
        <p:txBody>
          <a:bodyPr wrap="square" rtlCol="0">
            <a:spAutoFit/>
          </a:bodyPr>
          <a:lstStyle/>
          <a:p>
            <a:pPr marL="342900" indent="-342900">
              <a:buFont typeface="Wingdings" panose="05000000000000000000" pitchFamily="2" charset="2"/>
              <a:buChar char="q"/>
            </a:pPr>
            <a:r>
              <a:rPr lang="de-DE" sz="2000" dirty="0"/>
              <a:t> </a:t>
            </a:r>
            <a:r>
              <a:rPr lang="de-DE" sz="3200" b="1" cap="all" dirty="0" err="1">
                <a:solidFill>
                  <a:srgbClr val="C00000"/>
                </a:solidFill>
              </a:rPr>
              <a:t>Objective</a:t>
            </a:r>
            <a:r>
              <a:rPr lang="de-DE" sz="3200" b="1" cap="all" dirty="0">
                <a:solidFill>
                  <a:srgbClr val="C00000"/>
                </a:solidFill>
              </a:rPr>
              <a:t> Market Segmentation</a:t>
            </a:r>
            <a:endParaRPr lang="en-IN" sz="3200" b="1" cap="all" dirty="0">
              <a:solidFill>
                <a:srgbClr val="C00000"/>
              </a:solidFill>
            </a:endParaRPr>
          </a:p>
        </p:txBody>
      </p:sp>
      <p:sp>
        <p:nvSpPr>
          <p:cNvPr id="2" name="Rechteck 1">
            <a:extLst>
              <a:ext uri="{FF2B5EF4-FFF2-40B4-BE49-F238E27FC236}">
                <a16:creationId xmlns:a16="http://schemas.microsoft.com/office/drawing/2014/main" id="{241AE59D-77BA-45F3-B1E0-82925079E4DB}"/>
              </a:ext>
            </a:extLst>
          </p:cNvPr>
          <p:cNvSpPr/>
          <p:nvPr/>
        </p:nvSpPr>
        <p:spPr>
          <a:xfrm>
            <a:off x="23133" y="5318332"/>
            <a:ext cx="7274620" cy="461665"/>
          </a:xfrm>
          <a:prstGeom prst="rect">
            <a:avLst/>
          </a:prstGeom>
        </p:spPr>
        <p:txBody>
          <a:bodyPr wrap="square">
            <a:spAutoFit/>
          </a:bodyPr>
          <a:lstStyle/>
          <a:p>
            <a:pPr lvl="1"/>
            <a:r>
              <a:rPr lang="en-IN" sz="2400" dirty="0"/>
              <a:t>3.    Enhanced Understanding for Marketing Activities</a:t>
            </a:r>
            <a:endParaRPr lang="de-DE" sz="2400" dirty="0"/>
          </a:p>
        </p:txBody>
      </p:sp>
      <p:sp>
        <p:nvSpPr>
          <p:cNvPr id="5" name="Rechteck 4">
            <a:extLst>
              <a:ext uri="{FF2B5EF4-FFF2-40B4-BE49-F238E27FC236}">
                <a16:creationId xmlns:a16="http://schemas.microsoft.com/office/drawing/2014/main" id="{57DDF29B-58D4-4D2F-86CD-072BC3B4F4B6}"/>
              </a:ext>
            </a:extLst>
          </p:cNvPr>
          <p:cNvSpPr/>
          <p:nvPr/>
        </p:nvSpPr>
        <p:spPr>
          <a:xfrm>
            <a:off x="23133" y="3663554"/>
            <a:ext cx="5783562" cy="461665"/>
          </a:xfrm>
          <a:prstGeom prst="rect">
            <a:avLst/>
          </a:prstGeom>
        </p:spPr>
        <p:txBody>
          <a:bodyPr wrap="square">
            <a:spAutoFit/>
          </a:bodyPr>
          <a:lstStyle/>
          <a:p>
            <a:pPr lvl="1"/>
            <a:r>
              <a:rPr lang="en-IN" sz="2400" dirty="0"/>
              <a:t>2.   Creation of Market Subsets.</a:t>
            </a:r>
          </a:p>
        </p:txBody>
      </p:sp>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2A9C73-06ED-419B-81B5-491CBFC22330}"/>
              </a:ext>
            </a:extLst>
          </p:cNvPr>
          <p:cNvSpPr>
            <a:spLocks noGrp="1"/>
          </p:cNvSpPr>
          <p:nvPr>
            <p:ph idx="1"/>
          </p:nvPr>
        </p:nvSpPr>
        <p:spPr>
          <a:xfrm>
            <a:off x="600635" y="1470212"/>
            <a:ext cx="5167473" cy="4805082"/>
          </a:xfrm>
        </p:spPr>
        <p:txBody>
          <a:bodyPr rtlCol="0"/>
          <a:lstStyle/>
          <a:p>
            <a:r>
              <a:rPr lang="en-IN" dirty="0"/>
              <a:t>Checked for Missing Values.</a:t>
            </a:r>
          </a:p>
          <a:p>
            <a:r>
              <a:rPr lang="en-IN" dirty="0"/>
              <a:t>Dropped the ‘</a:t>
            </a:r>
            <a:r>
              <a:rPr lang="en-IN" dirty="0" err="1"/>
              <a:t>ColumnID</a:t>
            </a:r>
            <a:r>
              <a:rPr lang="en-IN" dirty="0"/>
              <a:t>’ Column.</a:t>
            </a:r>
          </a:p>
          <a:p>
            <a:r>
              <a:rPr lang="en-IN" dirty="0"/>
              <a:t>Performed Data Transformation on ‘Gender’ Column.</a:t>
            </a:r>
          </a:p>
          <a:p>
            <a:r>
              <a:rPr lang="en-IN" dirty="0"/>
              <a:t>Standardized Column Names.</a:t>
            </a:r>
          </a:p>
          <a:p>
            <a:r>
              <a:rPr lang="en-IN" dirty="0"/>
              <a:t>Renamed Columns</a:t>
            </a:r>
          </a:p>
          <a:p>
            <a:endParaRPr lang="en-IN" dirty="0"/>
          </a:p>
          <a:p>
            <a:endParaRPr lang="de-DE" dirty="0">
              <a:latin typeface="Times New Roman" panose="02020603050405020304" pitchFamily="18" charset="0"/>
              <a:cs typeface="Times New Roman" panose="02020603050405020304" pitchFamily="18" charset="0"/>
            </a:endParaRPr>
          </a:p>
          <a:p>
            <a:endParaRPr lang="de-DE" sz="1800" dirty="0"/>
          </a:p>
          <a:p>
            <a:endParaRPr lang="de-DE" sz="1800" dirty="0"/>
          </a:p>
        </p:txBody>
      </p:sp>
      <p:sp>
        <p:nvSpPr>
          <p:cNvPr id="4" name="Foliennummernplatzhalt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rtlCol="0"/>
          <a:lstStyle/>
          <a:p>
            <a:pPr rtl="0"/>
            <a:fld id="{9EC71654-96A5-4280-94F3-931C61A9F92C}" type="slidenum">
              <a:rPr lang="de-DE" smtClean="0"/>
              <a:pPr rtl="0"/>
              <a:t>5</a:t>
            </a:fld>
            <a:endParaRPr lang="de-DE" dirty="0"/>
          </a:p>
        </p:txBody>
      </p:sp>
      <p:sp>
        <p:nvSpPr>
          <p:cNvPr id="13" name="Textfeld 12">
            <a:extLst>
              <a:ext uri="{FF2B5EF4-FFF2-40B4-BE49-F238E27FC236}">
                <a16:creationId xmlns:a16="http://schemas.microsoft.com/office/drawing/2014/main" id="{65844202-A1A4-423F-A2AB-976918BAF326}"/>
              </a:ext>
            </a:extLst>
          </p:cNvPr>
          <p:cNvSpPr txBox="1"/>
          <p:nvPr/>
        </p:nvSpPr>
        <p:spPr>
          <a:xfrm>
            <a:off x="322727" y="502457"/>
            <a:ext cx="3433485" cy="584775"/>
          </a:xfrm>
          <a:prstGeom prst="rect">
            <a:avLst/>
          </a:prstGeom>
          <a:noFill/>
        </p:spPr>
        <p:txBody>
          <a:bodyPr wrap="square" rtlCol="0">
            <a:spAutoFit/>
          </a:bodyPr>
          <a:lstStyle/>
          <a:p>
            <a:pPr marL="342900" indent="-342900">
              <a:buFont typeface="Wingdings" panose="05000000000000000000" pitchFamily="2" charset="2"/>
              <a:buChar char="q"/>
            </a:pPr>
            <a:r>
              <a:rPr lang="de-DE" sz="2000" dirty="0"/>
              <a:t> </a:t>
            </a:r>
            <a:r>
              <a:rPr lang="de-DE" sz="3200" b="1" cap="all" dirty="0">
                <a:solidFill>
                  <a:srgbClr val="C00000"/>
                </a:solidFill>
              </a:rPr>
              <a:t>Data Cleaning</a:t>
            </a:r>
            <a:endParaRPr lang="en-IN" sz="3200" b="1" cap="all" dirty="0">
              <a:solidFill>
                <a:srgbClr val="C00000"/>
              </a:solidFill>
            </a:endParaRPr>
          </a:p>
        </p:txBody>
      </p:sp>
      <p:pic>
        <p:nvPicPr>
          <p:cNvPr id="8" name="Bildplatzhalter 7">
            <a:extLst>
              <a:ext uri="{FF2B5EF4-FFF2-40B4-BE49-F238E27FC236}">
                <a16:creationId xmlns:a16="http://schemas.microsoft.com/office/drawing/2014/main" id="{620282E4-A476-4ED5-8424-1298387FADDF}"/>
              </a:ext>
            </a:extLst>
          </p:cNvPr>
          <p:cNvPicPr>
            <a:picLocks noGrp="1" noChangeAspect="1"/>
          </p:cNvPicPr>
          <p:nvPr>
            <p:ph type="pic" sz="quarter" idx="13"/>
          </p:nvPr>
        </p:nvPicPr>
        <p:blipFill>
          <a:blip r:embed="rId3"/>
          <a:srcRect l="13551" r="13551"/>
          <a:stretch>
            <a:fillRect/>
          </a:stretch>
        </p:blipFill>
        <p:spPr/>
      </p:pic>
    </p:spTree>
    <p:extLst>
      <p:ext uri="{BB962C8B-B14F-4D97-AF65-F5344CB8AC3E}">
        <p14:creationId xmlns:p14="http://schemas.microsoft.com/office/powerpoint/2010/main" val="247439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3A9A18-93E0-4615-B7AA-B8C8FBB14464}"/>
              </a:ext>
            </a:extLst>
          </p:cNvPr>
          <p:cNvSpPr>
            <a:spLocks noGrp="1"/>
          </p:cNvSpPr>
          <p:nvPr>
            <p:ph type="title"/>
          </p:nvPr>
        </p:nvSpPr>
        <p:spPr>
          <a:xfrm>
            <a:off x="430306" y="681037"/>
            <a:ext cx="5022843" cy="394728"/>
          </a:xfrm>
        </p:spPr>
        <p:txBody>
          <a:bodyPr rtlCol="0"/>
          <a:lstStyle/>
          <a:p>
            <a:pPr marL="457200" indent="-457200" rtl="0">
              <a:buFont typeface="Wingdings" panose="05000000000000000000" pitchFamily="2" charset="2"/>
              <a:buChar char="q"/>
            </a:pPr>
            <a:r>
              <a:rPr lang="de-DE" dirty="0">
                <a:solidFill>
                  <a:srgbClr val="C00000"/>
                </a:solidFill>
                <a:latin typeface="+mn-lt"/>
                <a:ea typeface="+mn-ea"/>
                <a:cs typeface="+mn-cs"/>
              </a:rPr>
              <a:t>The Approach </a:t>
            </a:r>
            <a:br>
              <a:rPr lang="de-DE" dirty="0">
                <a:solidFill>
                  <a:srgbClr val="C00000"/>
                </a:solidFill>
                <a:latin typeface="+mn-lt"/>
                <a:ea typeface="+mn-ea"/>
                <a:cs typeface="+mn-cs"/>
              </a:rPr>
            </a:br>
            <a:endParaRPr lang="de-DE" dirty="0">
              <a:solidFill>
                <a:srgbClr val="C00000"/>
              </a:solidFill>
              <a:latin typeface="+mn-lt"/>
              <a:ea typeface="+mn-ea"/>
              <a:cs typeface="+mn-cs"/>
            </a:endParaRPr>
          </a:p>
        </p:txBody>
      </p:sp>
      <p:sp>
        <p:nvSpPr>
          <p:cNvPr id="3" name="Inhaltsplatzhalter 2">
            <a:extLst>
              <a:ext uri="{FF2B5EF4-FFF2-40B4-BE49-F238E27FC236}">
                <a16:creationId xmlns:a16="http://schemas.microsoft.com/office/drawing/2014/main" id="{B91B32C0-5E61-447F-9557-57AF415D6FE9}"/>
              </a:ext>
            </a:extLst>
          </p:cNvPr>
          <p:cNvSpPr>
            <a:spLocks noGrp="1"/>
          </p:cNvSpPr>
          <p:nvPr>
            <p:ph idx="1"/>
          </p:nvPr>
        </p:nvSpPr>
        <p:spPr>
          <a:xfrm>
            <a:off x="1489219" y="1246093"/>
            <a:ext cx="4696428" cy="5029481"/>
          </a:xfrm>
        </p:spPr>
        <p:txBody>
          <a:bodyPr rtlCol="0"/>
          <a:lstStyle/>
          <a:p>
            <a:pPr marL="342900" indent="-342900" rtl="0">
              <a:buFont typeface="+mj-lt"/>
              <a:buAutoNum type="arabicPeriod"/>
            </a:pPr>
            <a:r>
              <a:rPr lang="de-DE" dirty="0"/>
              <a:t>Performing EDA(Exploratory Data Analysis)</a:t>
            </a:r>
          </a:p>
          <a:p>
            <a:pPr marL="342900" indent="-342900" rtl="0">
              <a:buFont typeface="+mj-lt"/>
              <a:buAutoNum type="arabicPeriod"/>
            </a:pPr>
            <a:r>
              <a:rPr lang="de-DE" dirty="0"/>
              <a:t>Using KMEANS Clustering and DBSCAN Algorithm to create our segments.</a:t>
            </a:r>
          </a:p>
          <a:p>
            <a:pPr marL="342900" indent="-342900" rtl="0">
              <a:buFont typeface="+mj-lt"/>
              <a:buAutoNum type="arabicPeriod"/>
            </a:pPr>
            <a:r>
              <a:rPr lang="de-DE" dirty="0"/>
              <a:t>Using Summary Statistics on the clusters.</a:t>
            </a:r>
          </a:p>
          <a:p>
            <a:pPr marL="342900" indent="-342900">
              <a:buFont typeface="+mj-lt"/>
              <a:buAutoNum type="arabicPeriod"/>
            </a:pPr>
            <a:r>
              <a:rPr lang="de-DE" dirty="0"/>
              <a:t>Data </a:t>
            </a:r>
            <a:r>
              <a:rPr lang="de-DE" dirty="0" err="1"/>
              <a:t>visualization</a:t>
            </a:r>
            <a:endParaRPr lang="de-DE" dirty="0"/>
          </a:p>
        </p:txBody>
      </p:sp>
      <p:sp>
        <p:nvSpPr>
          <p:cNvPr id="4" name="Foliennummernplatzhalt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rtlCol="0"/>
          <a:lstStyle/>
          <a:p>
            <a:pPr rtl="0"/>
            <a:fld id="{9EC71654-96A5-4280-94F3-931C61A9F92C}" type="slidenum">
              <a:rPr lang="de-DE" smtClean="0"/>
              <a:pPr rtl="0"/>
              <a:t>6</a:t>
            </a:fld>
            <a:endParaRPr lang="de-DE" dirty="0"/>
          </a:p>
        </p:txBody>
      </p:sp>
      <p:pic>
        <p:nvPicPr>
          <p:cNvPr id="25" name="Grafik 24">
            <a:extLst>
              <a:ext uri="{FF2B5EF4-FFF2-40B4-BE49-F238E27FC236}">
                <a16:creationId xmlns:a16="http://schemas.microsoft.com/office/drawing/2014/main" id="{A195B337-5168-46AB-9001-E7CF80A06CA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300000"/>
                    </a14:imgEffect>
                  </a14:imgLayer>
                </a14:imgProps>
              </a:ext>
            </a:extLst>
          </a:blip>
          <a:stretch>
            <a:fillRect/>
          </a:stretch>
        </p:blipFill>
        <p:spPr>
          <a:xfrm>
            <a:off x="7010400" y="1075765"/>
            <a:ext cx="4419599" cy="474232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6173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EDA</a:t>
            </a:r>
          </a:p>
        </p:txBody>
      </p:sp>
      <p:sp>
        <p:nvSpPr>
          <p:cNvPr id="3" name="Foliennummernplatzhalt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rtlCol="0"/>
          <a:lstStyle/>
          <a:p>
            <a:pPr rtl="0"/>
            <a:fld id="{9EC71654-96A5-4280-94F3-931C61A9F92C}" type="slidenum">
              <a:rPr lang="de-DE" smtClean="0"/>
              <a:pPr rtl="0"/>
              <a:t>7</a:t>
            </a:fld>
            <a:endParaRPr lang="de-DE" dirty="0"/>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ext uri="{D42A27DB-BD31-4B8C-83A1-F6EECF244321}">
                <p14:modId xmlns:p14="http://schemas.microsoft.com/office/powerpoint/2010/main" val="2767825231"/>
              </p:ext>
            </p:extLst>
          </p:nvPr>
        </p:nvGraphicFramePr>
        <p:xfrm>
          <a:off x="444220" y="2158177"/>
          <a:ext cx="5651780" cy="4071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Diagramm 8" descr="Kreisdiagramm">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1625668385"/>
              </p:ext>
            </p:extLst>
          </p:nvPr>
        </p:nvGraphicFramePr>
        <p:xfrm>
          <a:off x="6085314" y="2158177"/>
          <a:ext cx="6106686" cy="4071125"/>
        </p:xfrm>
        <a:graphic>
          <a:graphicData uri="http://schemas.openxmlformats.org/drawingml/2006/chart">
            <c:chart xmlns:c="http://schemas.openxmlformats.org/drawingml/2006/chart" xmlns:r="http://schemas.openxmlformats.org/officeDocument/2006/relationships" r:id="rId4"/>
          </a:graphicData>
        </a:graphic>
      </p:graphicFrame>
      <p:sp>
        <p:nvSpPr>
          <p:cNvPr id="7" name="Ellipse 6">
            <a:extLst>
              <a:ext uri="{FF2B5EF4-FFF2-40B4-BE49-F238E27FC236}">
                <a16:creationId xmlns:a16="http://schemas.microsoft.com/office/drawing/2014/main" id="{AF9919C5-F176-4915-8E97-F029CB7C5AA4}"/>
              </a:ext>
            </a:extLst>
          </p:cNvPr>
          <p:cNvSpPr/>
          <p:nvPr/>
        </p:nvSpPr>
        <p:spPr>
          <a:xfrm>
            <a:off x="1801906" y="227589"/>
            <a:ext cx="923364" cy="6224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641444" y="977391"/>
            <a:ext cx="5038166"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B0F0"/>
                </a:solidFill>
              </a:rPr>
              <a:t>Gender Plot :</a:t>
            </a:r>
          </a:p>
        </p:txBody>
      </p:sp>
    </p:spTree>
    <p:extLst>
      <p:ext uri="{BB962C8B-B14F-4D97-AF65-F5344CB8AC3E}">
        <p14:creationId xmlns:p14="http://schemas.microsoft.com/office/powerpoint/2010/main" val="116993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a:t>
            </a:r>
          </a:p>
        </p:txBody>
      </p:sp>
      <p:sp>
        <p:nvSpPr>
          <p:cNvPr id="3" name="Foliennummernplatzhalt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rtlCol="0"/>
          <a:lstStyle/>
          <a:p>
            <a:pPr rtl="0"/>
            <a:fld id="{9EC71654-96A5-4280-94F3-931C61A9F92C}" type="slidenum">
              <a:rPr lang="de-DE" smtClean="0"/>
              <a:pPr rtl="0"/>
              <a:t>8</a:t>
            </a:fld>
            <a:endParaRPr lang="de-DE" dirty="0"/>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ext uri="{D42A27DB-BD31-4B8C-83A1-F6EECF244321}">
                <p14:modId xmlns:p14="http://schemas.microsoft.com/office/powerpoint/2010/main" val="4212677874"/>
              </p:ext>
            </p:extLst>
          </p:nvPr>
        </p:nvGraphicFramePr>
        <p:xfrm>
          <a:off x="401404" y="817166"/>
          <a:ext cx="4878808" cy="3615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Diagramm 8" descr="Kreisdiagramm">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4098497212"/>
              </p:ext>
            </p:extLst>
          </p:nvPr>
        </p:nvGraphicFramePr>
        <p:xfrm>
          <a:off x="605562" y="847912"/>
          <a:ext cx="6431732" cy="2818653"/>
        </p:xfrm>
        <a:graphic>
          <a:graphicData uri="http://schemas.openxmlformats.org/drawingml/2006/chart">
            <c:chart xmlns:c="http://schemas.openxmlformats.org/drawingml/2006/chart" xmlns:r="http://schemas.openxmlformats.org/officeDocument/2006/relationships" r:id="rId4"/>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515938" y="256748"/>
            <a:ext cx="5038166"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B0F0"/>
                </a:solidFill>
              </a:rPr>
              <a:t>Age Distribution: </a:t>
            </a:r>
          </a:p>
        </p:txBody>
      </p:sp>
      <p:pic>
        <p:nvPicPr>
          <p:cNvPr id="10" name="Grafik 9" descr="C:\Users\PC\AppData\Local\Microsoft\Windows\INetCache\Content.MSO\E66FE88D.tmp">
            <a:extLst>
              <a:ext uri="{FF2B5EF4-FFF2-40B4-BE49-F238E27FC236}">
                <a16:creationId xmlns:a16="http://schemas.microsoft.com/office/drawing/2014/main" id="{146C1E1B-7392-4355-8CD4-3154E56D2D3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773271" y="2814918"/>
            <a:ext cx="5813167" cy="3543407"/>
          </a:xfrm>
          <a:prstGeom prst="rect">
            <a:avLst/>
          </a:prstGeom>
          <a:noFill/>
          <a:ln>
            <a:noFill/>
          </a:ln>
        </p:spPr>
      </p:pic>
    </p:spTree>
    <p:extLst>
      <p:ext uri="{BB962C8B-B14F-4D97-AF65-F5344CB8AC3E}">
        <p14:creationId xmlns:p14="http://schemas.microsoft.com/office/powerpoint/2010/main" val="382206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32B532-EB3E-428B-9224-EFA237D16A73}"/>
              </a:ext>
            </a:extLst>
          </p:cNvPr>
          <p:cNvSpPr>
            <a:spLocks noGrp="1"/>
          </p:cNvSpPr>
          <p:nvPr>
            <p:ph type="title"/>
          </p:nvPr>
        </p:nvSpPr>
        <p:spPr>
          <a:xfrm>
            <a:off x="368433" y="-29446"/>
            <a:ext cx="3365780" cy="769124"/>
          </a:xfrm>
        </p:spPr>
        <p:txBody>
          <a:bodyPr rtlCol="0"/>
          <a:lstStyle/>
          <a:p>
            <a:r>
              <a:rPr lang="de-DE" dirty="0"/>
              <a:t>   </a:t>
            </a:r>
          </a:p>
        </p:txBody>
      </p:sp>
      <p:sp>
        <p:nvSpPr>
          <p:cNvPr id="3" name="Foliennummernplatzhalt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rtlCol="0"/>
          <a:lstStyle/>
          <a:p>
            <a:pPr rtl="0"/>
            <a:fld id="{9EC71654-96A5-4280-94F3-931C61A9F92C}" type="slidenum">
              <a:rPr lang="de-DE" smtClean="0"/>
              <a:pPr rtl="0"/>
              <a:t>9</a:t>
            </a:fld>
            <a:endParaRPr lang="de-DE" dirty="0"/>
          </a:p>
        </p:txBody>
      </p:sp>
      <p:graphicFrame>
        <p:nvGraphicFramePr>
          <p:cNvPr id="6" name="Diagramm 5" descr="Säulendiagramm">
            <a:extLst>
              <a:ext uri="{FF2B5EF4-FFF2-40B4-BE49-F238E27FC236}">
                <a16:creationId xmlns:a16="http://schemas.microsoft.com/office/drawing/2014/main" id="{C062A1BC-6630-4B2A-9929-8780DBCEC3DB}"/>
              </a:ext>
            </a:extLst>
          </p:cNvPr>
          <p:cNvGraphicFramePr/>
          <p:nvPr>
            <p:extLst>
              <p:ext uri="{D42A27DB-BD31-4B8C-83A1-F6EECF244321}">
                <p14:modId xmlns:p14="http://schemas.microsoft.com/office/powerpoint/2010/main" val="550630768"/>
              </p:ext>
            </p:extLst>
          </p:nvPr>
        </p:nvGraphicFramePr>
        <p:xfrm>
          <a:off x="401404" y="817166"/>
          <a:ext cx="4878808" cy="3615732"/>
        </p:xfrm>
        <a:graphic>
          <a:graphicData uri="http://schemas.openxmlformats.org/drawingml/2006/chart">
            <c:chart xmlns:c="http://schemas.openxmlformats.org/drawingml/2006/chart" xmlns:r="http://schemas.openxmlformats.org/officeDocument/2006/relationships" r:id="rId3"/>
          </a:graphicData>
        </a:graphic>
      </p:graphicFrame>
      <p:pic>
        <p:nvPicPr>
          <p:cNvPr id="8" name="Bildplatzhalter 82" descr="Balkendiagramm">
            <a:extLst>
              <a:ext uri="{FF2B5EF4-FFF2-40B4-BE49-F238E27FC236}">
                <a16:creationId xmlns:a16="http://schemas.microsoft.com/office/drawing/2014/main" id="{3FE92C8D-2C78-4BD6-8CB6-DA4BA42D312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2051323" y="324692"/>
            <a:ext cx="424530" cy="424530"/>
          </a:xfrm>
          <a:prstGeom prst="rect">
            <a:avLst/>
          </a:prstGeom>
          <a:noFill/>
        </p:spPr>
      </p:pic>
      <p:sp>
        <p:nvSpPr>
          <p:cNvPr id="11" name="Textfeld 10">
            <a:extLst>
              <a:ext uri="{FF2B5EF4-FFF2-40B4-BE49-F238E27FC236}">
                <a16:creationId xmlns:a16="http://schemas.microsoft.com/office/drawing/2014/main" id="{C1D071E8-69D7-4914-962B-E7B6927E3CC1}"/>
              </a:ext>
            </a:extLst>
          </p:cNvPr>
          <p:cNvSpPr txBox="1"/>
          <p:nvPr/>
        </p:nvSpPr>
        <p:spPr>
          <a:xfrm>
            <a:off x="515938" y="123513"/>
            <a:ext cx="5038166" cy="523220"/>
          </a:xfrm>
          <a:prstGeom prst="rect">
            <a:avLst/>
          </a:prstGeom>
          <a:noFill/>
        </p:spPr>
        <p:txBody>
          <a:bodyPr wrap="square" rtlCol="0">
            <a:spAutoFit/>
          </a:bodyPr>
          <a:lstStyle/>
          <a:p>
            <a:pPr marL="457200" indent="-457200">
              <a:buFont typeface="Wingdings" panose="05000000000000000000" pitchFamily="2" charset="2"/>
              <a:buChar char="q"/>
            </a:pPr>
            <a:r>
              <a:rPr lang="en-IN" sz="2800" dirty="0">
                <a:solidFill>
                  <a:srgbClr val="00B0F0"/>
                </a:solidFill>
              </a:rPr>
              <a:t>Annual Income Distribution: </a:t>
            </a:r>
          </a:p>
        </p:txBody>
      </p:sp>
      <p:pic>
        <p:nvPicPr>
          <p:cNvPr id="1026" name="Picture 2">
            <a:extLst>
              <a:ext uri="{FF2B5EF4-FFF2-40B4-BE49-F238E27FC236}">
                <a16:creationId xmlns:a16="http://schemas.microsoft.com/office/drawing/2014/main" id="{7C79D7B5-32F8-4FF3-921C-D9FC5A0D5D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354" y="817166"/>
            <a:ext cx="5395750" cy="32393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25B5144-34A8-4D3D-B16A-FFD353E3D0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3553" y="632101"/>
            <a:ext cx="5472509" cy="3239347"/>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728BF7A5-D76C-43FE-B068-3AFDC529C541}"/>
              </a:ext>
            </a:extLst>
          </p:cNvPr>
          <p:cNvPicPr>
            <a:picLocks noChangeAspect="1"/>
          </p:cNvPicPr>
          <p:nvPr/>
        </p:nvPicPr>
        <p:blipFill>
          <a:blip r:embed="rId8"/>
          <a:stretch>
            <a:fillRect/>
          </a:stretch>
        </p:blipFill>
        <p:spPr>
          <a:xfrm>
            <a:off x="401404" y="4134001"/>
            <a:ext cx="5538999" cy="2600486"/>
          </a:xfrm>
          <a:prstGeom prst="rect">
            <a:avLst/>
          </a:prstGeom>
        </p:spPr>
      </p:pic>
      <p:pic>
        <p:nvPicPr>
          <p:cNvPr id="1032" name="Picture 8">
            <a:extLst>
              <a:ext uri="{FF2B5EF4-FFF2-40B4-BE49-F238E27FC236}">
                <a16:creationId xmlns:a16="http://schemas.microsoft.com/office/drawing/2014/main" id="{216CE709-3A2D-434D-A572-546115E8F6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8937" y="3813028"/>
            <a:ext cx="4889219" cy="291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57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Design">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98_TF88997677" id="{12AE1178-ADFE-4DE1-B64C-8CE3A69FBC2A}" vid="{873ADB51-78F1-4FA2-AF63-5C8FBA43C1F3}"/>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4D11C4-B5F9-44C2-913E-1DC5DF789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D08007-B5F0-4B81-8CE1-43AFAA162CF7}">
  <ds:schemaRefs>
    <ds:schemaRef ds:uri="http://schemas.microsoft.com/office/infopath/2007/PartnerControls"/>
    <ds:schemaRef ds:uri="http://schemas.microsoft.com/office/2006/documentManagement/types"/>
    <ds:schemaRef ds:uri="http://purl.org/dc/dcmitype/"/>
    <ds:schemaRef ds:uri="http://purl.org/dc/elements/1.1/"/>
    <ds:schemaRef ds:uri="http://purl.org/dc/terms/"/>
    <ds:schemaRef ds:uri="http://schemas.openxmlformats.org/package/2006/metadata/core-properties"/>
    <ds:schemaRef ds:uri="http://www.w3.org/XML/1998/namespace"/>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E7FCA88F-1E96-47BA-9B15-D836743B3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Präsentation „Rose Suite“</Template>
  <TotalTime>0</TotalTime>
  <Words>645</Words>
  <Application>Microsoft Office PowerPoint</Application>
  <PresentationFormat>Breitbild</PresentationFormat>
  <Paragraphs>113</Paragraphs>
  <Slides>19</Slides>
  <Notes>19</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Arial</vt:lpstr>
      <vt:lpstr>Body Grotesque</vt:lpstr>
      <vt:lpstr>Body Grotesque Bold</vt:lpstr>
      <vt:lpstr>Calibri</vt:lpstr>
      <vt:lpstr>Corbel</vt:lpstr>
      <vt:lpstr>Times New Roman</vt:lpstr>
      <vt:lpstr>Wingdings</vt:lpstr>
      <vt:lpstr>Office-Design</vt:lpstr>
      <vt:lpstr>Mall CUstomer Segmentation </vt:lpstr>
      <vt:lpstr>PowerPoint-Präsentation</vt:lpstr>
      <vt:lpstr>PowerPoint-Präsentation</vt:lpstr>
      <vt:lpstr>PowerPoint-Präsentation</vt:lpstr>
      <vt:lpstr>PowerPoint-Präsentation</vt:lpstr>
      <vt:lpstr>The Approach  </vt:lpstr>
      <vt:lpstr>    EDA</vt:lpstr>
      <vt:lpstr>   </vt:lpstr>
      <vt:lpstr>   </vt:lpstr>
      <vt:lpstr>   </vt:lpstr>
      <vt:lpstr>   </vt:lpstr>
      <vt:lpstr>   </vt:lpstr>
      <vt:lpstr>   </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2024-08-15T11:52:03Z</dcterms:created>
  <dcterms:modified xsi:type="dcterms:W3CDTF">2024-08-17T08:25:00Z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