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M</a:t>
            </a:r>
            <a:r>
              <a:rPr sz="2400" lang="en-US"/>
              <a:t>.</a:t>
            </a:r>
            <a:r>
              <a:rPr sz="2400" lang="en-US"/>
              <a:t>P</a:t>
            </a:r>
            <a:r>
              <a:rPr sz="2400" lang="en-US"/>
              <a:t>o</a:t>
            </a:r>
            <a:r>
              <a:rPr sz="2400" lang="en-US"/>
              <a:t>o</a:t>
            </a:r>
            <a:r>
              <a:rPr sz="2400" lang="en-US"/>
              <a:t>j</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9</a:t>
            </a:r>
            <a:r>
              <a:rPr dirty="0" sz="2400" lang="en-US"/>
              <a:t>1</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N</a:t>
            </a:r>
            <a:r>
              <a:rPr altLang="en-US" dirty="0" sz="2400" lang="en-US"/>
              <a:t>M</a:t>
            </a:r>
            <a:r>
              <a:rPr altLang="en-US" dirty="0" sz="2400" lang="en-US"/>
              <a:t>:</a:t>
            </a:r>
            <a:r>
              <a:rPr altLang="en-US" dirty="0" sz="2400" lang="en-US"/>
              <a:t> </a:t>
            </a:r>
            <a:r>
              <a:rPr altLang="en-US" dirty="0" sz="2400" lang="en-US"/>
              <a:t>(</a:t>
            </a:r>
            <a:r>
              <a:rPr altLang="en-US" dirty="0" sz="2400" lang="en-US"/>
              <a:t>2</a:t>
            </a:r>
            <a:r>
              <a:rPr altLang="en-US" dirty="0" sz="2400" lang="en-US"/>
              <a:t>9</a:t>
            </a:r>
            <a:r>
              <a:rPr altLang="en-US" dirty="0" sz="2400" lang="en-US"/>
              <a:t>6</a:t>
            </a:r>
            <a:r>
              <a:rPr altLang="en-US" dirty="0" sz="2400" lang="en-US"/>
              <a:t>2</a:t>
            </a:r>
            <a:r>
              <a:rPr altLang="en-US" dirty="0" sz="2400" lang="en-US"/>
              <a:t>3</a:t>
            </a:r>
            <a:r>
              <a:rPr altLang="en-US" dirty="0" sz="2400" lang="en-US"/>
              <a:t>9</a:t>
            </a:r>
            <a:r>
              <a:rPr altLang="en-US" dirty="0" sz="2400" lang="en-US"/>
              <a:t>1</a:t>
            </a:r>
            <a:r>
              <a:rPr altLang="en-US" dirty="0" sz="2400" lang="en-US"/>
              <a:t>A</a:t>
            </a:r>
            <a:r>
              <a:rPr altLang="en-US" dirty="0" sz="2400" lang="en-US"/>
              <a:t>0</a:t>
            </a:r>
            <a:r>
              <a:rPr altLang="en-US" dirty="0" sz="2400" lang="en-US"/>
              <a:t>B</a:t>
            </a:r>
            <a:r>
              <a:rPr altLang="en-US" dirty="0" sz="2400" lang="en-US"/>
              <a:t>5</a:t>
            </a:r>
            <a:r>
              <a:rPr altLang="en-US" dirty="0" sz="2400" lang="en-US"/>
              <a:t>6</a:t>
            </a:r>
            <a:r>
              <a:rPr altLang="en-US" dirty="0" sz="2400" lang="en-US"/>
              <a:t>F</a:t>
            </a:r>
            <a:r>
              <a:rPr altLang="en-US" dirty="0" sz="2400" lang="en-US"/>
              <a:t>A</a:t>
            </a:r>
            <a:r>
              <a:rPr altLang="en-US" dirty="0" sz="2400" lang="en-US"/>
              <a:t>6</a:t>
            </a:r>
            <a:r>
              <a:rPr altLang="en-US" dirty="0" sz="2400" lang="en-US"/>
              <a:t>B</a:t>
            </a:r>
            <a:r>
              <a:rPr altLang="en-US" dirty="0" sz="2400" lang="en-US"/>
              <a:t>A</a:t>
            </a:r>
            <a:r>
              <a:rPr altLang="en-US" dirty="0" sz="2400" lang="en-US"/>
              <a:t>7</a:t>
            </a:r>
            <a:r>
              <a:rPr altLang="en-US" dirty="0" sz="2400" lang="en-US"/>
              <a:t>9</a:t>
            </a:r>
            <a:r>
              <a:rPr altLang="en-US" dirty="0" sz="2400" lang="en-US"/>
              <a:t>4</a:t>
            </a:r>
            <a:r>
              <a:rPr altLang="en-US" dirty="0" sz="2400" lang="en-US"/>
              <a:t>6</a:t>
            </a:r>
            <a:r>
              <a:rPr altLang="en-US" dirty="0" sz="2400" lang="en-US"/>
              <a:t>D</a:t>
            </a:r>
            <a:r>
              <a:rPr altLang="en-US" dirty="0" sz="2400" lang="en-US"/>
              <a:t>6</a:t>
            </a:r>
            <a:r>
              <a:rPr altLang="en-US" dirty="0" sz="2400" lang="en-US"/>
              <a:t>A</a:t>
            </a:r>
            <a:r>
              <a:rPr altLang="en-US" dirty="0" sz="2400" lang="en-US"/>
              <a:t>C</a:t>
            </a:r>
            <a:r>
              <a:rPr altLang="en-US" dirty="0" sz="2400" lang="en-US"/>
              <a:t>A</a:t>
            </a:r>
            <a:r>
              <a:rPr altLang="en-US" dirty="0" sz="2400" lang="en-US"/>
              <a:t>D</a:t>
            </a:r>
            <a:r>
              <a:rPr altLang="en-US" dirty="0" sz="2400" lang="en-US"/>
              <a:t>0</a:t>
            </a:r>
            <a:r>
              <a:rPr altLang="en-US" dirty="0" sz="2400" lang="en-US"/>
              <a:t>8</a:t>
            </a:r>
            <a:r>
              <a:rPr altLang="en-US" dirty="0" sz="2400" lang="en-US"/>
              <a:t>7</a:t>
            </a:r>
            <a:r>
              <a:rPr altLang="en-US" dirty="0" sz="2400" lang="en-US"/>
              <a:t>C</a:t>
            </a:r>
            <a:r>
              <a:rPr altLang="en-US" dirty="0" sz="2400" lang="en-US"/>
              <a:t>2</a:t>
            </a:r>
            <a:r>
              <a:rPr altLang="en-US" dirty="0" sz="2400" lang="en-US"/>
              <a:t>)</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r>
              <a:rPr dirty="0" sz="2400" lang="en-US"/>
              <a:t> </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a:t>
            </a:r>
            <a:r>
              <a:rPr dirty="0" sz="2400" lang="en-US"/>
              <a:t>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76219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020715" y="1816258"/>
            <a:ext cx="7607126" cy="3863340"/>
          </a:xfrm>
          <a:prstGeom prst="rect"/>
        </p:spPr>
        <p:txBody>
          <a:bodyPr rtlCol="0" wrap="square">
            <a:spAutoFit/>
          </a:bodyPr>
          <a:p>
            <a:r>
              <a:rPr sz="2800" lang="en-IN">
                <a:solidFill>
                  <a:srgbClr val="000000"/>
                </a:solidFill>
              </a:rPr>
              <a:t>We will use Excel functions and features such as pivot tables, charts, and conditional formatting to model the data. This will help us find correlations between different variables, such as the relationship between hours worked and tasks completed. We may also use Excel’s data analysis tools to perform regression analysis or other statistical methods to deepen our insights.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859097" y="958213"/>
            <a:ext cx="295595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743075" y="1998579"/>
            <a:ext cx="6629508" cy="43898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158680" y="1838660"/>
            <a:ext cx="7373654" cy="3863340"/>
          </a:xfrm>
          <a:prstGeom prst="rect"/>
        </p:spPr>
        <p:txBody>
          <a:bodyPr rtlCol="0" wrap="square">
            <a:spAutoFit/>
          </a:bodyPr>
          <a:p>
            <a:r>
              <a:rPr sz="2800" lang="en-IN">
                <a:solidFill>
                  <a:srgbClr val="000000"/>
                </a:solidFill>
              </a:rPr>
              <a:t>In conclusion, this Excel-based employee performance analysis provides a comprehensive overview of how different factors influence employee productivity. By using the insights gained, the company can implement targeted strategies to improve performance across the board, leading to better outcomes for both employees and the business.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667286" y="628650"/>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695574" y="1964053"/>
            <a:ext cx="5029200" cy="37109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Problem Statement</a:t>
            </a:r>
            <a:endParaRPr sz="2000"/>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Project Overview</a:t>
            </a:r>
            <a:endParaRPr sz="2000"/>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End Users</a:t>
            </a:r>
            <a:endParaRPr sz="2000"/>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Our Solution and Proposition</a:t>
            </a:r>
            <a:endParaRPr sz="2000"/>
          </a:p>
          <a:p>
            <a:pPr algn="l">
              <a:buFont typeface="+mj-lt"/>
              <a:buAutoNum type="arabicPeriod"/>
            </a:pPr>
            <a:r>
              <a:rPr dirty="0" sz="2400" lang="en-US">
                <a:solidFill>
                  <a:srgbClr val="0D0D0D"/>
                </a:solidFill>
                <a:latin typeface="Times New Roman" panose="02020603050405020304" pitchFamily="18" charset="0"/>
                <a:cs typeface="Times New Roman" panose="02020603050405020304" pitchFamily="18" charset="0"/>
              </a:rPr>
              <a:t>Dataset Description</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Modelling Approach</a:t>
            </a:r>
            <a:endParaRPr sz="2000"/>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Results and </a:t>
            </a:r>
            <a:r>
              <a:rPr dirty="0" sz="2400" lang="en-US">
                <a:solidFill>
                  <a:srgbClr val="0D0D0D"/>
                </a:solidFill>
                <a:latin typeface="Times New Roman" panose="02020603050405020304" pitchFamily="18" charset="0"/>
                <a:cs typeface="Times New Roman" panose="02020603050405020304" pitchFamily="18" charset="0"/>
              </a:rPr>
              <a:t>Discussion</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400" i="0" lang="en-US">
                <a:solidFill>
                  <a:srgbClr val="0D0D0D"/>
                </a:solidFill>
                <a:effectLst/>
                <a:latin typeface="Times New Roman" panose="02020603050405020304" pitchFamily="18" charset="0"/>
                <a:cs typeface="Times New Roman" panose="02020603050405020304" pitchFamily="18" charset="0"/>
              </a:rPr>
              <a:t>Conclusion</a:t>
            </a:r>
            <a:endParaRPr sz="2000"/>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77604" cy="67691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84669" y="2142050"/>
            <a:ext cx="6461820" cy="3863340"/>
          </a:xfrm>
          <a:prstGeom prst="rect"/>
        </p:spPr>
        <p:txBody>
          <a:bodyPr rtlCol="0" wrap="square">
            <a:spAutoFit/>
          </a:bodyPr>
          <a:p>
            <a:r>
              <a:rPr sz="2800" lang="en-IN">
                <a:solidFill>
                  <a:srgbClr val="000000"/>
                </a:solidFill>
              </a:rPr>
              <a:t>The goal is to identify patterns in employee performance that can help improve productivity and efficiency in the workplace. We're looking to understand what factors contribute to high or low performance, so that management can make better decisions regarding training, rewards, and task assignments.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990600" y="1218564"/>
            <a:ext cx="5228927" cy="613410"/>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	</a:t>
            </a:r>
            <a:r>
              <a:rPr dirty="0" sz="40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300762" y="2426334"/>
            <a:ext cx="7304477" cy="2936241"/>
          </a:xfrm>
          <a:prstGeom prst="rect"/>
        </p:spPr>
        <p:txBody>
          <a:bodyPr rtlCol="0" wrap="square">
            <a:spAutoFit/>
          </a:bodyPr>
          <a:p>
            <a:r>
              <a:rPr sz="2400" lang="en-IN">
                <a:solidFill>
                  <a:srgbClr val="000000"/>
                </a:solidFill>
              </a:rPr>
              <a:t>This project involves analyzing data related to employee performance, such as work hours, task completion, attendance, and any feedback received. By using Excel, we will create models and charts to visualize this data and draw meaningful insights. The project will help the company better understand their workforce and take data-driven actions to enhance overall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867534"/>
            <a:ext cx="6805433" cy="3952240"/>
          </a:xfrm>
          <a:prstGeom prst="rect"/>
        </p:spPr>
        <p:txBody>
          <a:bodyPr rtlCol="0" wrap="square">
            <a:spAutoFit/>
          </a:bodyPr>
          <a:p>
            <a:r>
              <a:rPr sz="3200" lang="en-IN">
                <a:solidFill>
                  <a:srgbClr val="000000"/>
                </a:solidFill>
              </a:rPr>
              <a:t>The primary users of this analysis are company managers and HR teams. They will use the insights gained from the data to make informed decisions about employee management, training programs, and performance improvement strategies.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96624" y="1794509"/>
            <a:ext cx="7324666" cy="4282440"/>
          </a:xfrm>
          <a:prstGeom prst="rect"/>
        </p:spPr>
        <p:txBody>
          <a:bodyPr rtlCol="0" wrap="square">
            <a:spAutoFit/>
          </a:bodyPr>
          <a:p>
            <a:r>
              <a:rPr sz="2800" lang="en-IN">
                <a:solidFill>
                  <a:srgbClr val="000000"/>
                </a:solidFill>
              </a:rPr>
              <a:t>Our solution involves using Excel to analyze performance data and identify key trends and patterns. This analysis will help the company understand the factors that drive high performance and identify areas where employees may need additional support. The value proposition is clear: by using data to guide decision-making, the company can boost productivity, reduce turnover, and improve employee satisfaction.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575622" y="1109345"/>
            <a:ext cx="8504542" cy="5120640"/>
          </a:xfrm>
          <a:prstGeom prst="rect"/>
        </p:spPr>
        <p:txBody>
          <a:bodyPr rtlCol="0" wrap="square">
            <a:spAutoFit/>
          </a:bodyPr>
          <a:p>
            <a:r>
              <a:rPr sz="2800" lang="en-IN">
                <a:solidFill>
                  <a:srgbClr val="000000"/>
                </a:solidFill>
              </a:rPr>
              <a:t>The data set includes various performance metrics for employees, such as:
Employee ID
Department
Hours worked
Tasks completed
Attendance records
Performance ratings
Feedback from supervisors This data will be cleaned, organized, and analyzed in Excel to ensure accurate and useful insights.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831256" y="2354703"/>
            <a:ext cx="6681888" cy="3863340"/>
          </a:xfrm>
          <a:prstGeom prst="rect"/>
        </p:spPr>
        <p:txBody>
          <a:bodyPr rtlCol="0" wrap="square">
            <a:spAutoFit/>
          </a:bodyPr>
          <a:p>
            <a:r>
              <a:rPr sz="2800" lang="en-IN">
                <a:solidFill>
                  <a:srgbClr val="000000"/>
                </a:solidFill>
              </a:rPr>
              <a:t>The standout feature of our solution is the use of interactive dashboards in Excel. These dashboards will allow managers to filter data by department, time period, or individual employee, and see real-time visualizations of performance trends. This makes it easy for them to quickly identify high performers or areas that need attention.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2024-08-31T04:58:42Z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2529e67a69704b918c76b283f876bc86</vt:lpwstr>
  </property>
</Properties>
</file>