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98" r:id="rId4"/>
    <p:sldId id="301" r:id="rId5"/>
    <p:sldId id="299" r:id="rId6"/>
    <p:sldId id="265" r:id="rId7"/>
    <p:sldId id="327" r:id="rId8"/>
    <p:sldId id="266" r:id="rId9"/>
    <p:sldId id="340" r:id="rId10"/>
    <p:sldId id="322" r:id="rId11"/>
    <p:sldId id="31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ojan" initials="P" lastIdx="1" clrIdx="0">
    <p:extLst>
      <p:ext uri="{19B8F6BF-5375-455C-9EA6-DF929625EA0E}">
        <p15:presenceInfo xmlns:p15="http://schemas.microsoft.com/office/powerpoint/2012/main" userId="Pooj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74" autoAdjust="0"/>
  </p:normalViewPr>
  <p:slideViewPr>
    <p:cSldViewPr>
      <p:cViewPr varScale="1">
        <p:scale>
          <a:sx n="82" d="100"/>
          <a:sy n="82" d="100"/>
        </p:scale>
        <p:origin x="150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1DE23-580E-4F95-BEF0-5CCB155470C3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C9A10-7A15-4E1C-9F86-216E90BA30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15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9A10-7A15-4E1C-9F86-216E90BA308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53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9A10-7A15-4E1C-9F86-216E90BA308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86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329F-C127-4700-A00A-F61D38BFE776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9EBD-5A07-4290-B4BF-C4333CADD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17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FAD41-15A0-4485-A7F7-CAE704FD84E8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9EBD-5A07-4290-B4BF-C4333CADD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8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E903-802A-4A60-8737-AE0DEB7CF6F3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9EBD-5A07-4290-B4BF-C4333CADD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6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7733-F6F1-4C61-B632-97AE0D6B1112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9EBD-5A07-4290-B4BF-C4333CADD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8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A951-6318-423B-B964-8F2B63B173EC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9EBD-5A07-4290-B4BF-C4333CADD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6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F612-EDA1-44CD-A611-321C03221B79}" type="datetime1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9EBD-5A07-4290-B4BF-C4333CADD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4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2CD3-79C5-4ED2-8E3C-DD671CE76F86}" type="datetime1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9EBD-5A07-4290-B4BF-C4333CADD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7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299E-5701-43E3-A63E-452784EC3A35}" type="datetime1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9EBD-5A07-4290-B4BF-C4333CADD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3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228B-CAF4-4871-B2BC-72E32E57153E}" type="datetime1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9EBD-5A07-4290-B4BF-C4333CADD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3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398B-CC60-4493-B5CC-4E112AC6087C}" type="datetime1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9EBD-5A07-4290-B4BF-C4333CADD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2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6840-6700-4A9B-9092-60E6A5E35D43}" type="datetime1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9EBD-5A07-4290-B4BF-C4333CADD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0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DCA15-3930-4651-B8A6-5827D325598A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19EBD-5A07-4290-B4BF-C4333CADD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05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Sinarja Marketing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371600"/>
            <a:ext cx="7086600" cy="346166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Copperplate Gothic Bold" pitchFamily="34" charset="0"/>
              </a:rPr>
              <a:t>        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  <a:t>Backend Development</a:t>
            </a:r>
            <a:endParaRPr 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itchFamily="34" charset="0"/>
            </a:endParaRP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2133600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E-LEARNING platform</a:t>
            </a:r>
            <a:endParaRPr lang="en-US" sz="4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05400" y="4876800"/>
            <a:ext cx="3845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TO: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Raj Kumar Bogati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422" y="4694357"/>
            <a:ext cx="2927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Poojan Pradhan	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9EBD-5A07-4290-B4BF-C4333CADDCFF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C0E9F6-D263-4760-8FA0-24B96975D5A3}"/>
              </a:ext>
            </a:extLst>
          </p:cNvPr>
          <p:cNvSpPr txBox="1"/>
          <p:nvPr/>
        </p:nvSpPr>
        <p:spPr>
          <a:xfrm>
            <a:off x="5257800" y="607514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:2079-01-13</a:t>
            </a:r>
          </a:p>
        </p:txBody>
      </p:sp>
    </p:spTree>
    <p:extLst>
      <p:ext uri="{BB962C8B-B14F-4D97-AF65-F5344CB8AC3E}">
        <p14:creationId xmlns:p14="http://schemas.microsoft.com/office/powerpoint/2010/main" val="21886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36274-CB21-4887-8021-3BA5B483B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36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EPILOGUE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C9D91-643A-45A6-8FC8-EF613A304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53236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Tasks Completed</a:t>
            </a:r>
          </a:p>
          <a:p>
            <a:pPr lvl="0"/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Successful Rest APIs for Home Page, Tutorials, References &amp; Examples Section</a:t>
            </a:r>
          </a:p>
          <a:p>
            <a:pPr lvl="0"/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GB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Tasks To Be Completed</a:t>
            </a:r>
          </a:p>
          <a:p>
            <a:r>
              <a:rPr lang="en-GB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 functionality and paid courses, user Authentication and billing features</a:t>
            </a:r>
          </a:p>
          <a:p>
            <a:r>
              <a:rPr lang="en-GB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Microservices for PRO Feature</a:t>
            </a:r>
          </a:p>
          <a:p>
            <a:pPr marL="0" lvl="0" indent="0">
              <a:buNone/>
            </a:pPr>
            <a:endParaRPr lang="en-GB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GB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18EA-050D-41D8-8C1E-93CA10D1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9EBD-5A07-4290-B4BF-C4333CADDCFF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991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 algn="ctr">
              <a:buNone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THANK YOU!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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9EBD-5A07-4290-B4BF-C4333CADDCFF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875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612" y="913215"/>
            <a:ext cx="8229600" cy="54102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and 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914400" lvl="1" indent="-514350">
              <a:buFont typeface="Wingdings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Model</a:t>
            </a:r>
          </a:p>
          <a:p>
            <a:pPr marL="914400" lvl="1" indent="-514350">
              <a:buFont typeface="Wingdings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Diagram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Epilogue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Tasks Completed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Tasks To Be Completed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5B19EBD-5A07-4290-B4BF-C4333CADDCFF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11427-617B-41C1-9954-D67315FE5DF0}"/>
              </a:ext>
            </a:extLst>
          </p:cNvPr>
          <p:cNvSpPr txBox="1"/>
          <p:nvPr/>
        </p:nvSpPr>
        <p:spPr>
          <a:xfrm>
            <a:off x="6172200" y="635635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To be continued…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00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Backend for E-learning platform similar to Programmiz</a:t>
            </a:r>
          </a:p>
          <a:p>
            <a:pPr algn="just">
              <a:lnSpc>
                <a:spcPct val="150000"/>
              </a:lnSpc>
            </a:pP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Dynamic Fields and Relationships between sections such as Tutorial, References and Examples</a:t>
            </a:r>
          </a:p>
          <a:p>
            <a:pPr algn="just">
              <a:lnSpc>
                <a:spcPct val="150000"/>
              </a:lnSpc>
            </a:pP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Python and Django Rest Framework has been used for the system</a:t>
            </a:r>
          </a:p>
          <a:p>
            <a:pPr algn="just">
              <a:lnSpc>
                <a:spcPct val="150000"/>
              </a:lnSpc>
            </a:pPr>
            <a:endParaRPr lang="en-GB" sz="35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GB" sz="35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 dirty="0"/>
              <a:t>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3200" y="6352143"/>
            <a:ext cx="184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242753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9824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an entire working backend platform for e-learning application.</a:t>
            </a:r>
          </a:p>
          <a:p>
            <a:pPr marL="0" lv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63598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AND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181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Used for learning different programming languages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Strong Medium for understanding and working on real time projects on professional world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Easy access to free and pro courses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Easy and secure access to other normal applications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263948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307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79779"/>
            <a:ext cx="8229600" cy="537289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Development Model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GB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Agile Development Model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First phase includes the preliminary planning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Second phase of the model includes requirements analysis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Third phase includes design and development of the software based on the defined requirements 	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 dirty="0"/>
              <a:t>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63491" y="6324030"/>
            <a:ext cx="257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</a:t>
            </a:r>
            <a:r>
              <a:rPr lang="en-US" dirty="0"/>
              <a:t>…   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599"/>
            <a:ext cx="8458200" cy="6492875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Fourth phase is the building/coding phase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Fifth phase is the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testing phase which includes testing, internal and external training and documentation development to be worked into the requirements for the next iteration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10124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117687"/>
            <a:ext cx="8362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of Agile Development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1A745-860F-451E-9D8A-2B8821B47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8700" y="828333"/>
            <a:ext cx="7315199" cy="554808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5300D-235E-48DE-8A81-886BBEBFA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81000"/>
            <a:ext cx="8305800" cy="574516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ENTITY RELATIONSHIP DIAGRAM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1CCE5-E452-4A82-A88D-CF8FF38F7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 dirty="0"/>
              <a:t>16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899A41-9045-4B8E-983F-7EA3829E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844421"/>
            <a:ext cx="6286288" cy="587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52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3848</TotalTime>
  <Words>270</Words>
  <Application>Microsoft Office PowerPoint</Application>
  <PresentationFormat>On-screen Show (4:3)</PresentationFormat>
  <Paragraphs>71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Copperplate Gothic Bold</vt:lpstr>
      <vt:lpstr>Segoe UI Historic</vt:lpstr>
      <vt:lpstr>Times New Roman</vt:lpstr>
      <vt:lpstr>Wingdings</vt:lpstr>
      <vt:lpstr>Office Theme</vt:lpstr>
      <vt:lpstr>Sinarja Marketing</vt:lpstr>
      <vt:lpstr>OVERVIEW</vt:lpstr>
      <vt:lpstr>INTRODUCTION</vt:lpstr>
      <vt:lpstr>OBJECTIVE</vt:lpstr>
      <vt:lpstr>SCOPE AND APPLICATIONS</vt:lpstr>
      <vt:lpstr>METHODOLOGY</vt:lpstr>
      <vt:lpstr>PowerPoint Presentation</vt:lpstr>
      <vt:lpstr>PowerPoint Presentation</vt:lpstr>
      <vt:lpstr>PowerPoint Presentation</vt:lpstr>
      <vt:lpstr>EPILOGUE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TRIBHUVAN UNIVERSITY INSTITUTE OF ENGINEERING</dc:title>
  <dc:creator>Baniya</dc:creator>
  <cp:lastModifiedBy>poojan pradhan</cp:lastModifiedBy>
  <cp:revision>292</cp:revision>
  <dcterms:created xsi:type="dcterms:W3CDTF">2014-02-12T22:04:59Z</dcterms:created>
  <dcterms:modified xsi:type="dcterms:W3CDTF">2022-04-26T04:29:24Z</dcterms:modified>
</cp:coreProperties>
</file>