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7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D8A8-6ED2-42D6-8385-CBC387BD7300}" type="datetimeFigureOut">
              <a:rPr lang="en-IN" smtClean="0"/>
              <a:pPr/>
              <a:t>11-05-2019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38B7-9198-47DC-9754-E68C643121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042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D8A8-6ED2-42D6-8385-CBC387BD7300}" type="datetimeFigureOut">
              <a:rPr lang="en-IN" smtClean="0"/>
              <a:pPr/>
              <a:t>11-05-2019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38B7-9198-47DC-9754-E68C643121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5498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D8A8-6ED2-42D6-8385-CBC387BD7300}" type="datetimeFigureOut">
              <a:rPr lang="en-IN" smtClean="0"/>
              <a:pPr/>
              <a:t>11-05-2019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38B7-9198-47DC-9754-E68C643121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9861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D8A8-6ED2-42D6-8385-CBC387BD7300}" type="datetimeFigureOut">
              <a:rPr lang="en-IN" smtClean="0"/>
              <a:pPr/>
              <a:t>11-05-2019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38B7-9198-47DC-9754-E68C643121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5496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D8A8-6ED2-42D6-8385-CBC387BD7300}" type="datetimeFigureOut">
              <a:rPr lang="en-IN" smtClean="0"/>
              <a:pPr/>
              <a:t>11-05-2019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38B7-9198-47DC-9754-E68C643121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5538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D8A8-6ED2-42D6-8385-CBC387BD7300}" type="datetimeFigureOut">
              <a:rPr lang="en-IN" smtClean="0"/>
              <a:pPr/>
              <a:t>11-05-2019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38B7-9198-47DC-9754-E68C643121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2004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D8A8-6ED2-42D6-8385-CBC387BD7300}" type="datetimeFigureOut">
              <a:rPr lang="en-IN" smtClean="0"/>
              <a:pPr/>
              <a:t>11-05-2019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38B7-9198-47DC-9754-E68C643121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7686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D8A8-6ED2-42D6-8385-CBC387BD7300}" type="datetimeFigureOut">
              <a:rPr lang="en-IN" smtClean="0"/>
              <a:pPr/>
              <a:t>11-05-2019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38B7-9198-47DC-9754-E68C643121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6122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D8A8-6ED2-42D6-8385-CBC387BD7300}" type="datetimeFigureOut">
              <a:rPr lang="en-IN" smtClean="0"/>
              <a:pPr/>
              <a:t>11-05-2019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38B7-9198-47DC-9754-E68C643121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2712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D8A8-6ED2-42D6-8385-CBC387BD7300}" type="datetimeFigureOut">
              <a:rPr lang="en-IN" smtClean="0"/>
              <a:pPr/>
              <a:t>11-05-2019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38B7-9198-47DC-9754-E68C643121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8540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D8A8-6ED2-42D6-8385-CBC387BD7300}" type="datetimeFigureOut">
              <a:rPr lang="en-IN" smtClean="0"/>
              <a:pPr/>
              <a:t>11-05-2019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38B7-9198-47DC-9754-E68C643121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2516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9D8A8-6ED2-42D6-8385-CBC387BD7300}" type="datetimeFigureOut">
              <a:rPr lang="en-IN" smtClean="0"/>
              <a:pPr/>
              <a:t>11-05-2019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638B7-9198-47DC-9754-E68C643121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0985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340768"/>
            <a:ext cx="8640960" cy="1802631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n Pioneer" pitchFamily="82" charset="0"/>
              </a:rPr>
              <a:t>Java Programming</a:t>
            </a:r>
            <a:endParaRPr lang="en-IN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n Pioneer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>
            <a:noAutofit/>
          </a:bodyPr>
          <a:lstStyle/>
          <a:p>
            <a:r>
              <a:rPr 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Std Black" pitchFamily="18" charset="0"/>
              </a:rPr>
              <a:t>Presented By</a:t>
            </a:r>
          </a:p>
          <a:p>
            <a:r>
              <a:rPr 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Std Black" pitchFamily="18" charset="0"/>
              </a:rPr>
              <a:t>R.DEIVASIGAMANI,</a:t>
            </a:r>
            <a:endParaRPr lang="en-IN" sz="2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Std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692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Of Java</a:t>
            </a:r>
            <a:endParaRPr lang="en-IN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early 1990’s software industry applying intelligence to Home appliance like TV, Refrigerator,  other electronic goods has to be a hot in technology.</a:t>
            </a:r>
          </a:p>
          <a:p>
            <a:r>
              <a:rPr lang="en-US" dirty="0" smtClean="0"/>
              <a:t>Sun Microsystem formed a team and funded for getting market on technology and named project ‘Green’.</a:t>
            </a:r>
          </a:p>
          <a:p>
            <a:r>
              <a:rPr lang="en-US" dirty="0" smtClean="0"/>
              <a:t>Project green researched for develop a tool which runs on embedded chip with less expensive and light weight.</a:t>
            </a:r>
          </a:p>
          <a:p>
            <a:r>
              <a:rPr lang="en-US" dirty="0" smtClean="0"/>
              <a:t>Planned to use C++ but realized C++ not portable , since it’s very hard to maintain called pointers.</a:t>
            </a:r>
          </a:p>
          <a:p>
            <a:r>
              <a:rPr lang="en-US" dirty="0" smtClean="0"/>
              <a:t>Decided to develop a new language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5103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Of Java</a:t>
            </a:r>
            <a:endParaRPr lang="en-IN" sz="4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Sun Micro System in 1991</a:t>
            </a:r>
          </a:p>
          <a:p>
            <a:r>
              <a:rPr lang="en-US" altLang="en-AU" dirty="0" smtClean="0"/>
              <a:t>Java Authors: James Gosling, Arthur Van , and  team</a:t>
            </a:r>
          </a:p>
          <a:p>
            <a:r>
              <a:rPr lang="en-US" altLang="en-AU" dirty="0" smtClean="0"/>
              <a:t>Originally Named ‘Oak’ by James.</a:t>
            </a:r>
          </a:p>
          <a:p>
            <a:r>
              <a:rPr lang="en-US" altLang="en-AU" dirty="0" smtClean="0"/>
              <a:t>The ‘Oak’ Faced Patent rights issue</a:t>
            </a:r>
          </a:p>
          <a:p>
            <a:r>
              <a:rPr lang="en-US" altLang="en-AU" dirty="0" smtClean="0"/>
              <a:t>James and Team Named it as ‘Java’ on a coffee shop</a:t>
            </a:r>
          </a:p>
          <a:p>
            <a:r>
              <a:rPr lang="en-US" altLang="en-AU" dirty="0" smtClean="0"/>
              <a:t>Released on 20</a:t>
            </a:r>
            <a:r>
              <a:rPr lang="en-US" altLang="en-AU" baseline="30000" dirty="0" smtClean="0"/>
              <a:t>th</a:t>
            </a:r>
            <a:r>
              <a:rPr lang="en-US" altLang="en-AU" dirty="0" smtClean="0"/>
              <a:t> May 1995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0650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/>
          <a:p>
            <a:r>
              <a:rPr lang="en-US" dirty="0" smtClean="0"/>
              <a:t>Once home appliances dried up Java almost died.</a:t>
            </a:r>
          </a:p>
          <a:p>
            <a:r>
              <a:rPr lang="en-US" dirty="0" smtClean="0"/>
              <a:t>Fortunately for java World Wide Web exploded and found Java is portable for Web programming.</a:t>
            </a:r>
          </a:p>
          <a:p>
            <a:r>
              <a:rPr lang="en-US" dirty="0" smtClean="0"/>
              <a:t>Sun and Team capitalize on WWW.</a:t>
            </a:r>
          </a:p>
          <a:p>
            <a:r>
              <a:rPr lang="en-US" dirty="0" smtClean="0"/>
              <a:t>Java implemented Applet for web page.</a:t>
            </a:r>
          </a:p>
          <a:p>
            <a:r>
              <a:rPr lang="en-US" dirty="0" smtClean="0"/>
              <a:t>Released Hot java Enabled web browser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4563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Milestones of Java</a:t>
            </a:r>
            <a:endParaRPr lang="en-IN" sz="4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81804725"/>
              </p:ext>
            </p:extLst>
          </p:nvPr>
        </p:nvGraphicFramePr>
        <p:xfrm>
          <a:off x="467544" y="1157144"/>
          <a:ext cx="8136904" cy="500816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49378"/>
                <a:gridCol w="6987526"/>
              </a:tblGrid>
              <a:tr h="38166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1990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Decided</a:t>
                      </a:r>
                      <a:r>
                        <a:rPr lang="en-US" b="1" baseline="0" dirty="0" smtClean="0"/>
                        <a:t> to develop a new software for electronic devices.</a:t>
                      </a:r>
                      <a:endParaRPr lang="en-IN" b="1" dirty="0"/>
                    </a:p>
                  </a:txBody>
                  <a:tcPr/>
                </a:tc>
              </a:tr>
              <a:tr h="38166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1991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Developed and announced ‘Oak’</a:t>
                      </a:r>
                      <a:endParaRPr lang="en-IN" b="1" dirty="0"/>
                    </a:p>
                  </a:txBody>
                  <a:tcPr/>
                </a:tc>
              </a:tr>
              <a:tr h="38166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1992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Demonstrated</a:t>
                      </a:r>
                      <a:r>
                        <a:rPr lang="en-US" b="1" baseline="0" dirty="0" smtClean="0"/>
                        <a:t> the application</a:t>
                      </a:r>
                      <a:endParaRPr lang="en-IN" b="1" dirty="0"/>
                    </a:p>
                  </a:txBody>
                  <a:tcPr/>
                </a:tc>
              </a:tr>
              <a:tr h="38166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1993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World wide web appeared</a:t>
                      </a:r>
                      <a:endParaRPr lang="en-IN" b="1" dirty="0"/>
                    </a:p>
                  </a:txBody>
                  <a:tcPr/>
                </a:tc>
              </a:tr>
              <a:tr h="38166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1994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Developed new browser ‘Hot Java’</a:t>
                      </a:r>
                      <a:endParaRPr lang="en-IN" b="1" dirty="0"/>
                    </a:p>
                  </a:txBody>
                  <a:tcPr/>
                </a:tc>
              </a:tr>
              <a:tr h="65876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1995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‘Oak’ renamed as Java, Netscape and Microsoft announced support java</a:t>
                      </a:r>
                    </a:p>
                    <a:p>
                      <a:r>
                        <a:rPr lang="en-US" b="1" dirty="0" smtClean="0"/>
                        <a:t>JDK 1.02</a:t>
                      </a:r>
                      <a:endParaRPr lang="en-IN" b="1" dirty="0"/>
                    </a:p>
                  </a:txBody>
                  <a:tcPr/>
                </a:tc>
              </a:tr>
              <a:tr h="65876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1996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Java Established Internet programming and All purpose OOP Language</a:t>
                      </a:r>
                    </a:p>
                    <a:p>
                      <a:r>
                        <a:rPr lang="en-US" b="1" dirty="0" smtClean="0"/>
                        <a:t>JDK 1.1</a:t>
                      </a:r>
                      <a:endParaRPr lang="en-IN" b="1" dirty="0"/>
                    </a:p>
                  </a:txBody>
                  <a:tcPr/>
                </a:tc>
              </a:tr>
              <a:tr h="38166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1997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 Libraries , Community</a:t>
                      </a:r>
                      <a:r>
                        <a:rPr lang="en-US" b="1" baseline="0" dirty="0" smtClean="0"/>
                        <a:t> , Standardization. </a:t>
                      </a:r>
                    </a:p>
                  </a:txBody>
                  <a:tcPr/>
                </a:tc>
              </a:tr>
              <a:tr h="38166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1998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SDK 1.2</a:t>
                      </a:r>
                      <a:endParaRPr lang="en-IN" b="1" dirty="0"/>
                    </a:p>
                  </a:txBody>
                  <a:tcPr/>
                </a:tc>
              </a:tr>
              <a:tr h="38166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2000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SDK 1.3</a:t>
                      </a:r>
                      <a:endParaRPr lang="en-IN" b="1" dirty="0"/>
                    </a:p>
                  </a:txBody>
                  <a:tcPr/>
                </a:tc>
              </a:tr>
              <a:tr h="38166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2002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SDK 1.4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804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20596183"/>
              </p:ext>
            </p:extLst>
          </p:nvPr>
        </p:nvGraphicFramePr>
        <p:xfrm>
          <a:off x="1259632" y="836712"/>
          <a:ext cx="6840760" cy="530352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840760"/>
              </a:tblGrid>
              <a:tr h="45005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JAVA EDITIONS</a:t>
                      </a:r>
                      <a:endParaRPr lang="en-IN" sz="3600" dirty="0"/>
                    </a:p>
                  </a:txBody>
                  <a:tcPr/>
                </a:tc>
              </a:tr>
              <a:tr h="117013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Java</a:t>
                      </a:r>
                      <a:r>
                        <a:rPr lang="en-US" sz="2400" baseline="0" dirty="0" smtClean="0"/>
                        <a:t> Standard Edition (J2SE )</a:t>
                      </a:r>
                      <a:endParaRPr lang="en-US" sz="2400" baseline="0" dirty="0" smtClean="0">
                        <a:sym typeface="Wingdings" pitchFamily="2" charset="2"/>
                      </a:endParaRPr>
                    </a:p>
                    <a:p>
                      <a:pPr algn="l"/>
                      <a:r>
                        <a:rPr lang="en-US" sz="2400" baseline="0" dirty="0" smtClean="0">
                          <a:sym typeface="Wingdings" pitchFamily="2" charset="2"/>
                        </a:rPr>
                        <a:t> Client side Stand alone applications (Desktop applications)</a:t>
                      </a:r>
                      <a:endParaRPr lang="en-US" sz="2400" baseline="0" dirty="0" smtClean="0"/>
                    </a:p>
                    <a:p>
                      <a:pPr algn="l"/>
                      <a:endParaRPr lang="en-IN" sz="2400" dirty="0"/>
                    </a:p>
                  </a:txBody>
                  <a:tcPr/>
                </a:tc>
              </a:tr>
              <a:tr h="153017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Java Enterprise Edition (J2EE)</a:t>
                      </a:r>
                    </a:p>
                    <a:p>
                      <a:pPr algn="l"/>
                      <a:r>
                        <a:rPr lang="en-US" sz="2400" dirty="0" smtClean="0"/>
                        <a:t>Server</a:t>
                      </a:r>
                      <a:r>
                        <a:rPr lang="en-US" sz="2400" baseline="0" dirty="0" smtClean="0"/>
                        <a:t> side Applications ( Servlets, Java server pages)</a:t>
                      </a:r>
                    </a:p>
                    <a:p>
                      <a:pPr algn="l"/>
                      <a:endParaRPr lang="en-US" sz="2400" baseline="0" dirty="0" smtClean="0"/>
                    </a:p>
                    <a:p>
                      <a:pPr algn="l"/>
                      <a:endParaRPr lang="en-US" sz="2400" baseline="0" dirty="0" smtClean="0"/>
                    </a:p>
                  </a:txBody>
                  <a:tcPr/>
                </a:tc>
              </a:tr>
              <a:tr h="153017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Java</a:t>
                      </a:r>
                      <a:r>
                        <a:rPr lang="en-US" sz="2400" baseline="0" dirty="0" smtClean="0"/>
                        <a:t> Micro Edition (J2ME)</a:t>
                      </a:r>
                    </a:p>
                    <a:p>
                      <a:pPr algn="l"/>
                      <a:r>
                        <a:rPr lang="en-US" sz="2400" baseline="0" dirty="0" smtClean="0"/>
                        <a:t>Mobile Applications</a:t>
                      </a:r>
                    </a:p>
                    <a:p>
                      <a:pPr algn="l"/>
                      <a:endParaRPr lang="en-US" sz="2400" baseline="0" dirty="0" smtClean="0"/>
                    </a:p>
                    <a:p>
                      <a:pPr algn="l"/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8063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324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Java Programming</vt:lpstr>
      <vt:lpstr>Slide 2</vt:lpstr>
      <vt:lpstr>History Of Java</vt:lpstr>
      <vt:lpstr>History Of Java</vt:lpstr>
      <vt:lpstr>Slide 5</vt:lpstr>
      <vt:lpstr>Milestones of Java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Jey</dc:creator>
  <cp:lastModifiedBy>Sigaram1</cp:lastModifiedBy>
  <cp:revision>11</cp:revision>
  <dcterms:created xsi:type="dcterms:W3CDTF">2017-11-07T12:54:00Z</dcterms:created>
  <dcterms:modified xsi:type="dcterms:W3CDTF">2019-05-11T08:55:58Z</dcterms:modified>
</cp:coreProperties>
</file>