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jssimplecal.ccbp.tech/?authuser=0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189415" y="-3947475"/>
            <a:ext cx="31771593" cy="19342313"/>
          </a:xfrm>
          <a:custGeom>
            <a:avLst/>
            <a:gdLst/>
            <a:ahLst/>
            <a:cxnLst/>
            <a:rect r="r" b="b" t="t" l="l"/>
            <a:pathLst>
              <a:path h="19342313" w="31771593">
                <a:moveTo>
                  <a:pt x="0" y="0"/>
                </a:moveTo>
                <a:lnTo>
                  <a:pt x="31771593" y="0"/>
                </a:lnTo>
                <a:lnTo>
                  <a:pt x="31771593" y="19342313"/>
                </a:lnTo>
                <a:lnTo>
                  <a:pt x="0" y="193423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129" r="0" b="-2913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58107" y="3728402"/>
            <a:ext cx="13791605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Calculator: </a:t>
            </a:r>
          </a:p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  <a:hlinkClick r:id="rId3" tooltip="https://jssimplecal.ccbp.tech/?authuser=0"/>
              </a:rPr>
              <a:t>https://jssimplecal.ccbp.tech/?authuser=0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DAF47oF2eSA</dc:identifier>
  <dcterms:modified xsi:type="dcterms:W3CDTF">2011-08-01T06:04:30Z</dcterms:modified>
  <cp:revision>1</cp:revision>
  <dc:title>Calculator: https://jssimplecal.ccbp.tech/?authuser=0</dc:title>
</cp:coreProperties>
</file>